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99" r:id="rId6"/>
    <p:sldId id="300"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18" r:id="rId25"/>
    <p:sldId id="319" r:id="rId26"/>
    <p:sldId id="320" r:id="rId27"/>
    <p:sldId id="321" r:id="rId28"/>
    <p:sldId id="322" r:id="rId29"/>
    <p:sldId id="323" r:id="rId30"/>
    <p:sldId id="260" r:id="rId31"/>
    <p:sldId id="261" r:id="rId32"/>
    <p:sldId id="262" r:id="rId33"/>
    <p:sldId id="263" r:id="rId34"/>
    <p:sldId id="264" r:id="rId35"/>
    <p:sldId id="265" r:id="rId36"/>
    <p:sldId id="266" r:id="rId37"/>
    <p:sldId id="267" r:id="rId38"/>
    <p:sldId id="268" r:id="rId39"/>
    <p:sldId id="269" r:id="rId40"/>
    <p:sldId id="270" r:id="rId41"/>
    <p:sldId id="271" r:id="rId42"/>
    <p:sldId id="272" r:id="rId43"/>
    <p:sldId id="273" r:id="rId44"/>
    <p:sldId id="274" r:id="rId45"/>
    <p:sldId id="275" r:id="rId46"/>
    <p:sldId id="276" r:id="rId47"/>
    <p:sldId id="277" r:id="rId48"/>
    <p:sldId id="278" r:id="rId49"/>
    <p:sldId id="279" r:id="rId50"/>
    <p:sldId id="280" r:id="rId51"/>
    <p:sldId id="281" r:id="rId52"/>
    <p:sldId id="282" r:id="rId53"/>
    <p:sldId id="283" r:id="rId54"/>
    <p:sldId id="284" r:id="rId55"/>
    <p:sldId id="285" r:id="rId56"/>
    <p:sldId id="286" r:id="rId57"/>
    <p:sldId id="287" r:id="rId58"/>
    <p:sldId id="288" r:id="rId59"/>
    <p:sldId id="289" r:id="rId60"/>
    <p:sldId id="290" r:id="rId61"/>
    <p:sldId id="291" r:id="rId62"/>
    <p:sldId id="293" r:id="rId63"/>
    <p:sldId id="292" r:id="rId64"/>
    <p:sldId id="294" r:id="rId65"/>
    <p:sldId id="295" r:id="rId66"/>
    <p:sldId id="296" r:id="rId67"/>
    <p:sldId id="297" r:id="rId68"/>
    <p:sldId id="298" r:id="rId69"/>
    <p:sldId id="324" r:id="rId7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showGuides="1">
      <p:cViewPr varScale="1">
        <p:scale>
          <a:sx n="100" d="100"/>
          <a:sy n="100" d="100"/>
        </p:scale>
        <p:origin x="54" y="21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1CC978-E152-CB68-A6CB-51F663F4D032}"/>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BA9AEDA-DB69-3255-8BEC-D8388C4D94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05CD98E-BA39-08B8-F313-DFF7339E8052}"/>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5" name="Segnaposto piè di pagina 4">
            <a:extLst>
              <a:ext uri="{FF2B5EF4-FFF2-40B4-BE49-F238E27FC236}">
                <a16:creationId xmlns:a16="http://schemas.microsoft.com/office/drawing/2014/main" id="{763A8F50-B560-15E5-B045-159C78FF573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07AAA34-2CC7-FF46-39AD-F68285C69AB7}"/>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171408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0AB338-228D-E431-FC5B-091354F5318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F84ABBA-EA48-03F0-9FB0-8866690AFD32}"/>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2EDC306-F431-66A4-03B5-E323DE7FF707}"/>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5" name="Segnaposto piè di pagina 4">
            <a:extLst>
              <a:ext uri="{FF2B5EF4-FFF2-40B4-BE49-F238E27FC236}">
                <a16:creationId xmlns:a16="http://schemas.microsoft.com/office/drawing/2014/main" id="{CCE72E64-0F2A-EE9D-6DF8-1DC4871B1A1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9B9D162-D287-E1F0-DA30-E8AF686A6C14}"/>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1270637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ABDC78-5384-98CD-765D-A2908B32E2F1}"/>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B3773944-5068-C443-F6AE-BC5B74441B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FC361E5-34C2-C29A-8184-897F5749584B}"/>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5" name="Segnaposto piè di pagina 4">
            <a:extLst>
              <a:ext uri="{FF2B5EF4-FFF2-40B4-BE49-F238E27FC236}">
                <a16:creationId xmlns:a16="http://schemas.microsoft.com/office/drawing/2014/main" id="{6AA432CA-419F-642A-9DAD-265ABFCE28D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C8FCC38-621D-9AA5-96B6-3BF72D0557C9}"/>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230380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FA817D-F309-C47B-8528-95FF49594DC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3EB50A4-97B9-B55B-549E-6F3A3B4AD7A7}"/>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C837EF6B-3D3E-C800-A4CC-789D0CE4871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DC9E6987-32EB-0279-E0CF-8F6F59E8B091}"/>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6" name="Segnaposto piè di pagina 5">
            <a:extLst>
              <a:ext uri="{FF2B5EF4-FFF2-40B4-BE49-F238E27FC236}">
                <a16:creationId xmlns:a16="http://schemas.microsoft.com/office/drawing/2014/main" id="{FCFAFE62-3161-C920-B1ED-4405C38AAC9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07793C4-CDA7-57B5-633D-84FB68BAB582}"/>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2457721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BFE7C12-E4C4-9662-7C5B-CC9FE79256E9}"/>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7375B88-651B-3B16-2210-FA13D64860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C2D1D7D-74E8-7F36-EE0A-D5973283E8EF}"/>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6750E76A-88D2-D050-9E2B-B5E53D2960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22DCA41-38B1-E410-0764-1B5094F276E7}"/>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0354A3E4-FB13-F26D-D435-49C60F6365FD}"/>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8" name="Segnaposto piè di pagina 7">
            <a:extLst>
              <a:ext uri="{FF2B5EF4-FFF2-40B4-BE49-F238E27FC236}">
                <a16:creationId xmlns:a16="http://schemas.microsoft.com/office/drawing/2014/main" id="{55ED8DAE-5029-F360-3D16-359266AC8AF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5E00D3FA-C18F-E7F9-162A-43FE2FECEFF5}"/>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2168173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7C8AC9-8956-86D7-D191-683F0C28BBA3}"/>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EB8DC318-5DF4-782D-FE19-03EDD6CD41E0}"/>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4" name="Segnaposto piè di pagina 3">
            <a:extLst>
              <a:ext uri="{FF2B5EF4-FFF2-40B4-BE49-F238E27FC236}">
                <a16:creationId xmlns:a16="http://schemas.microsoft.com/office/drawing/2014/main" id="{3F685510-77E4-EDC7-2324-A3738301469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D92CD96-0AB7-3934-DFED-A6D5D30F3E90}"/>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637625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21D2FB4-C03A-DFA9-01C3-450247369C5D}"/>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3" name="Segnaposto piè di pagina 2">
            <a:extLst>
              <a:ext uri="{FF2B5EF4-FFF2-40B4-BE49-F238E27FC236}">
                <a16:creationId xmlns:a16="http://schemas.microsoft.com/office/drawing/2014/main" id="{C1DFB490-4B06-5FBA-282E-FC964366F6C5}"/>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2712C61-09C1-885F-E80E-2B1DA36DE8DF}"/>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403261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471E5C-1A04-7258-12ED-532079C001F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8A2168B-65E1-4C4E-97AC-9A3605DFA1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0FE2297F-80D5-1489-E9FC-94AE6B043B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3FE91F1-8152-8486-110A-6B89581BEC76}"/>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6" name="Segnaposto piè di pagina 5">
            <a:extLst>
              <a:ext uri="{FF2B5EF4-FFF2-40B4-BE49-F238E27FC236}">
                <a16:creationId xmlns:a16="http://schemas.microsoft.com/office/drawing/2014/main" id="{545AEFD1-60E0-9673-E760-55315CF3F5D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45C98F9-2D72-6BC1-62F3-1396C4EDB959}"/>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2184257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931EF6-6224-9130-52B4-F77AF6C9963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0883E372-C420-3EC7-57EE-6579235A62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450970E-D53E-BF5B-5AC5-71AC934BFC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DA0DEF8-D3CC-2383-260E-93A577A36965}"/>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6" name="Segnaposto piè di pagina 5">
            <a:extLst>
              <a:ext uri="{FF2B5EF4-FFF2-40B4-BE49-F238E27FC236}">
                <a16:creationId xmlns:a16="http://schemas.microsoft.com/office/drawing/2014/main" id="{00366034-3152-F3CE-1CB4-D8B0E457FCB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E84215B-8D30-A6C7-A4BE-5E913FEBA732}"/>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2048040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F156CF-1F1F-03E8-EE65-DC546E40C15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53994C8-41E8-350E-8F9F-85D90E112F0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E890BA7-96C7-7B68-761F-D71932122402}"/>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5" name="Segnaposto piè di pagina 4">
            <a:extLst>
              <a:ext uri="{FF2B5EF4-FFF2-40B4-BE49-F238E27FC236}">
                <a16:creationId xmlns:a16="http://schemas.microsoft.com/office/drawing/2014/main" id="{FA5DD526-4FDE-1732-06B4-5A5C9D42FEB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D7F907F-0D02-8DDC-AEC8-1FA32AB66314}"/>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3418252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78138131-3C1C-EAE0-4358-93199E095F99}"/>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9F6A72F8-E57D-9294-4F69-49712649C8ED}"/>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68F2C5F-C299-B177-4FEA-79E297226DA3}"/>
              </a:ext>
            </a:extLst>
          </p:cNvPr>
          <p:cNvSpPr>
            <a:spLocks noGrp="1"/>
          </p:cNvSpPr>
          <p:nvPr>
            <p:ph type="dt" sz="half" idx="10"/>
          </p:nvPr>
        </p:nvSpPr>
        <p:spPr/>
        <p:txBody>
          <a:bodyPr/>
          <a:lstStyle/>
          <a:p>
            <a:fld id="{882A8391-633A-4A8A-A98B-D2A9BC143CEA}" type="datetimeFigureOut">
              <a:rPr lang="it-IT" smtClean="0"/>
              <a:t>10/12/2023</a:t>
            </a:fld>
            <a:endParaRPr lang="it-IT"/>
          </a:p>
        </p:txBody>
      </p:sp>
      <p:sp>
        <p:nvSpPr>
          <p:cNvPr id="5" name="Segnaposto piè di pagina 4">
            <a:extLst>
              <a:ext uri="{FF2B5EF4-FFF2-40B4-BE49-F238E27FC236}">
                <a16:creationId xmlns:a16="http://schemas.microsoft.com/office/drawing/2014/main" id="{7281F078-3436-3F8C-A579-EF8AAF95F65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FBC9725-D633-B05E-A56D-53C91816E57F}"/>
              </a:ext>
            </a:extLst>
          </p:cNvPr>
          <p:cNvSpPr>
            <a:spLocks noGrp="1"/>
          </p:cNvSpPr>
          <p:nvPr>
            <p:ph type="sldNum" sz="quarter" idx="12"/>
          </p:nvPr>
        </p:nvSpPr>
        <p:spPr/>
        <p:txBody>
          <a:bodyPr/>
          <a:lstStyle/>
          <a:p>
            <a:fld id="{5815F7CC-7D74-47CE-A0C5-186AC4738B1C}" type="slidenum">
              <a:rPr lang="it-IT" smtClean="0"/>
              <a:t>‹N›</a:t>
            </a:fld>
            <a:endParaRPr lang="it-IT"/>
          </a:p>
        </p:txBody>
      </p:sp>
    </p:spTree>
    <p:extLst>
      <p:ext uri="{BB962C8B-B14F-4D97-AF65-F5344CB8AC3E}">
        <p14:creationId xmlns:p14="http://schemas.microsoft.com/office/powerpoint/2010/main" val="2189178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EA66F486-A522-8097-FECE-C436C4BF88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AB1F269-2CE8-B1DD-4EAF-F62406677E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88274A5-A3D7-E89D-8105-8B52009476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2A8391-633A-4A8A-A98B-D2A9BC143CEA}" type="datetimeFigureOut">
              <a:rPr lang="it-IT" smtClean="0"/>
              <a:t>10/12/2023</a:t>
            </a:fld>
            <a:endParaRPr lang="it-IT"/>
          </a:p>
        </p:txBody>
      </p:sp>
      <p:sp>
        <p:nvSpPr>
          <p:cNvPr id="5" name="Segnaposto piè di pagina 4">
            <a:extLst>
              <a:ext uri="{FF2B5EF4-FFF2-40B4-BE49-F238E27FC236}">
                <a16:creationId xmlns:a16="http://schemas.microsoft.com/office/drawing/2014/main" id="{27514124-61E6-D45D-B164-57C5896BA1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6EA8D668-523D-E139-B5CE-04515C2245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15F7CC-7D74-47CE-A0C5-186AC4738B1C}" type="slidenum">
              <a:rPr lang="it-IT" smtClean="0"/>
              <a:t>‹N›</a:t>
            </a:fld>
            <a:endParaRPr lang="it-IT"/>
          </a:p>
        </p:txBody>
      </p:sp>
    </p:spTree>
    <p:extLst>
      <p:ext uri="{BB962C8B-B14F-4D97-AF65-F5344CB8AC3E}">
        <p14:creationId xmlns:p14="http://schemas.microsoft.com/office/powerpoint/2010/main" val="4046363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lavoro.gov.i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0C3D37D-793E-2F97-3335-165D99F364DA}"/>
              </a:ext>
            </a:extLst>
          </p:cNvPr>
          <p:cNvSpPr>
            <a:spLocks noGrp="1"/>
          </p:cNvSpPr>
          <p:nvPr>
            <p:ph type="ctrTitle"/>
          </p:nvPr>
        </p:nvSpPr>
        <p:spPr>
          <a:xfrm>
            <a:off x="5297762" y="640080"/>
            <a:ext cx="6251110" cy="3566160"/>
          </a:xfrm>
        </p:spPr>
        <p:txBody>
          <a:bodyPr anchor="b">
            <a:normAutofit/>
          </a:bodyPr>
          <a:lstStyle/>
          <a:p>
            <a:pPr algn="l"/>
            <a:r>
              <a:rPr lang="it-IT" sz="5400" dirty="0"/>
              <a:t>Pillole di Salute e sicurezza nei luoghi di lavoro</a:t>
            </a:r>
          </a:p>
        </p:txBody>
      </p:sp>
      <p:sp>
        <p:nvSpPr>
          <p:cNvPr id="3" name="Sottotitolo 2">
            <a:extLst>
              <a:ext uri="{FF2B5EF4-FFF2-40B4-BE49-F238E27FC236}">
                <a16:creationId xmlns:a16="http://schemas.microsoft.com/office/drawing/2014/main" id="{4E2EB4CC-0D64-B4DB-1778-7F9721129415}"/>
              </a:ext>
            </a:extLst>
          </p:cNvPr>
          <p:cNvSpPr>
            <a:spLocks noGrp="1"/>
          </p:cNvSpPr>
          <p:nvPr>
            <p:ph type="subTitle" idx="1"/>
          </p:nvPr>
        </p:nvSpPr>
        <p:spPr>
          <a:xfrm>
            <a:off x="5297760" y="4636008"/>
            <a:ext cx="6251111" cy="1572768"/>
          </a:xfrm>
        </p:spPr>
        <p:txBody>
          <a:bodyPr>
            <a:normAutofit/>
          </a:bodyPr>
          <a:lstStyle/>
          <a:p>
            <a:pPr algn="l"/>
            <a:r>
              <a:rPr lang="it-IT" dirty="0"/>
              <a:t>Slide informative per la prevenzione</a:t>
            </a:r>
          </a:p>
        </p:txBody>
      </p:sp>
      <p:pic>
        <p:nvPicPr>
          <p:cNvPr id="5" name="Immagine 4">
            <a:extLst>
              <a:ext uri="{FF2B5EF4-FFF2-40B4-BE49-F238E27FC236}">
                <a16:creationId xmlns:a16="http://schemas.microsoft.com/office/drawing/2014/main" id="{4F4666F2-15D8-6852-BA88-CCFE91C82000}"/>
              </a:ext>
            </a:extLst>
          </p:cNvPr>
          <p:cNvPicPr>
            <a:picLocks noChangeAspect="1"/>
          </p:cNvPicPr>
          <p:nvPr/>
        </p:nvPicPr>
        <p:blipFill rotWithShape="1">
          <a:blip r:embed="rId2">
            <a:extLst>
              <a:ext uri="{28A0092B-C50C-407E-A947-70E740481C1C}">
                <a14:useLocalDpi xmlns:a14="http://schemas.microsoft.com/office/drawing/2010/main" val="0"/>
              </a:ext>
            </a:extLst>
          </a:blip>
          <a:srcRect l="6488" r="6167"/>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512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992DAF68-93B6-7A4F-0F1F-9AF54998E6C5}"/>
              </a:ext>
            </a:extLst>
          </p:cNvPr>
          <p:cNvSpPr>
            <a:spLocks noGrp="1"/>
          </p:cNvSpPr>
          <p:nvPr>
            <p:ph type="title"/>
          </p:nvPr>
        </p:nvSpPr>
        <p:spPr>
          <a:xfrm>
            <a:off x="4654296" y="329184"/>
            <a:ext cx="6894576" cy="1783080"/>
          </a:xfrm>
        </p:spPr>
        <p:txBody>
          <a:bodyPr anchor="b">
            <a:normAutofit/>
          </a:bodyPr>
          <a:lstStyle/>
          <a:p>
            <a:r>
              <a:rPr lang="en-US" sz="5400" b="1" spc="-70">
                <a:effectLst/>
                <a:latin typeface="Times New Roman" panose="02020603050405020304" pitchFamily="18" charset="0"/>
                <a:ea typeface="Times New Roman" panose="02020603050405020304" pitchFamily="18" charset="0"/>
              </a:rPr>
              <a:t>Premessa</a:t>
            </a:r>
            <a:endParaRPr lang="it-IT" sz="5400"/>
          </a:p>
        </p:txBody>
      </p:sp>
      <p:pic>
        <p:nvPicPr>
          <p:cNvPr id="5" name="Immagine 4">
            <a:extLst>
              <a:ext uri="{FF2B5EF4-FFF2-40B4-BE49-F238E27FC236}">
                <a16:creationId xmlns:a16="http://schemas.microsoft.com/office/drawing/2014/main" id="{16F96AE2-C0EC-FEA4-E054-D12279A0F7E9}"/>
              </a:ext>
            </a:extLst>
          </p:cNvPr>
          <p:cNvPicPr>
            <a:picLocks noChangeAspect="1"/>
          </p:cNvPicPr>
          <p:nvPr/>
        </p:nvPicPr>
        <p:blipFill rotWithShape="1">
          <a:blip r:embed="rId2">
            <a:extLst>
              <a:ext uri="{28A0092B-C50C-407E-A947-70E740481C1C}">
                <a14:useLocalDpi xmlns:a14="http://schemas.microsoft.com/office/drawing/2010/main" val="0"/>
              </a:ext>
            </a:extLst>
          </a:blip>
          <a:srcRect l="16500" r="749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56B97D5B-02FA-91DC-3839-D61C135E44B1}"/>
              </a:ext>
            </a:extLst>
          </p:cNvPr>
          <p:cNvSpPr>
            <a:spLocks noGrp="1"/>
          </p:cNvSpPr>
          <p:nvPr>
            <p:ph idx="1"/>
          </p:nvPr>
        </p:nvSpPr>
        <p:spPr>
          <a:xfrm>
            <a:off x="4654296" y="2706624"/>
            <a:ext cx="6894576" cy="3483864"/>
          </a:xfrm>
        </p:spPr>
        <p:txBody>
          <a:bodyPr>
            <a:normAutofit/>
          </a:bodyPr>
          <a:lstStyle/>
          <a:p>
            <a:pPr marL="0" marR="648970" indent="0">
              <a:spcBef>
                <a:spcPts val="15"/>
              </a:spcBef>
              <a:spcAft>
                <a:spcPts val="0"/>
              </a:spcAft>
              <a:buNone/>
            </a:pPr>
            <a:r>
              <a:rPr lang="en-US" sz="1500" spc="5">
                <a:effectLst/>
                <a:latin typeface="Times New Roman" panose="02020603050405020304" pitchFamily="18" charset="0"/>
                <a:ea typeface="Times New Roman" panose="02020603050405020304" pitchFamily="18" charset="0"/>
              </a:rPr>
              <a:t>U</a:t>
            </a:r>
            <a:r>
              <a:rPr lang="en-US" sz="1500">
                <a:effectLst/>
                <a:latin typeface="Times New Roman" panose="02020603050405020304" pitchFamily="18" charset="0"/>
                <a:ea typeface="Times New Roman" panose="02020603050405020304" pitchFamily="18" charset="0"/>
              </a:rPr>
              <a:t>n</a:t>
            </a:r>
            <a:r>
              <a:rPr lang="en-US" sz="1500" spc="-9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t>
            </a:r>
            <a:r>
              <a:rPr lang="en-US" sz="1500" spc="10">
                <a:effectLst/>
                <a:latin typeface="Times New Roman" panose="02020603050405020304" pitchFamily="18" charset="0"/>
                <a:ea typeface="Times New Roman" panose="02020603050405020304" pitchFamily="18" charset="0"/>
              </a:rPr>
              <a:t>uo</a:t>
            </a:r>
            <a:r>
              <a:rPr lang="en-US" sz="1500" spc="15">
                <a:effectLst/>
                <a:latin typeface="Times New Roman" panose="02020603050405020304" pitchFamily="18" charset="0"/>
                <a:ea typeface="Times New Roman" panose="02020603050405020304" pitchFamily="18" charset="0"/>
              </a:rPr>
              <a:t>g</a:t>
            </a:r>
            <a:r>
              <a:rPr lang="en-US" sz="1500">
                <a:effectLst/>
                <a:latin typeface="Times New Roman" panose="02020603050405020304" pitchFamily="18" charset="0"/>
                <a:ea typeface="Times New Roman" panose="02020603050405020304" pitchFamily="18" charset="0"/>
              </a:rPr>
              <a:t>o</a:t>
            </a:r>
            <a:r>
              <a:rPr lang="en-US" sz="1500" spc="-3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di</a:t>
            </a:r>
            <a:r>
              <a:rPr lang="en-US" sz="1500" spc="-3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t>
            </a:r>
            <a:r>
              <a:rPr lang="en-US" sz="1500" spc="-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v</a:t>
            </a:r>
            <a:r>
              <a:rPr lang="en-US" sz="1500" spc="10">
                <a:effectLst/>
                <a:latin typeface="Times New Roman" panose="02020603050405020304" pitchFamily="18" charset="0"/>
                <a:ea typeface="Times New Roman" panose="02020603050405020304" pitchFamily="18" charset="0"/>
              </a:rPr>
              <a:t>o</a:t>
            </a:r>
            <a:r>
              <a:rPr lang="en-US" sz="1500" spc="1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o</a:t>
            </a:r>
            <a:r>
              <a:rPr lang="en-US" sz="1500" spc="-30">
                <a:effectLst/>
                <a:latin typeface="Times New Roman" panose="02020603050405020304" pitchFamily="18" charset="0"/>
                <a:ea typeface="Times New Roman" panose="02020603050405020304" pitchFamily="18" charset="0"/>
              </a:rPr>
              <a:t> </a:t>
            </a:r>
            <a:r>
              <a:rPr lang="en-US" sz="1500" spc="25">
                <a:effectLst/>
                <a:latin typeface="Times New Roman" panose="02020603050405020304" pitchFamily="18" charset="0"/>
                <a:ea typeface="Times New Roman" panose="02020603050405020304" pitchFamily="18" charset="0"/>
              </a:rPr>
              <a:t>s</a:t>
            </a:r>
            <a:r>
              <a:rPr lang="en-US" sz="1500" spc="20">
                <a:effectLst/>
                <a:latin typeface="Times New Roman" panose="02020603050405020304" pitchFamily="18" charset="0"/>
                <a:ea typeface="Times New Roman" panose="02020603050405020304" pitchFamily="18" charset="0"/>
              </a:rPr>
              <a:t>a</a:t>
            </a:r>
            <a:r>
              <a:rPr lang="en-US" sz="1500" spc="10">
                <a:effectLst/>
                <a:latin typeface="Times New Roman" panose="02020603050405020304" pitchFamily="18" charset="0"/>
                <a:ea typeface="Times New Roman" panose="02020603050405020304" pitchFamily="18" charset="0"/>
              </a:rPr>
              <a:t>n</a:t>
            </a:r>
            <a:r>
              <a:rPr lang="en-US" sz="1500">
                <a:effectLst/>
                <a:latin typeface="Times New Roman" panose="02020603050405020304" pitchFamily="18" charset="0"/>
                <a:ea typeface="Times New Roman" panose="02020603050405020304" pitchFamily="18" charset="0"/>
              </a:rPr>
              <a:t>o</a:t>
            </a:r>
            <a:r>
              <a:rPr lang="en-US" sz="1500" spc="25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e</a:t>
            </a:r>
            <a:r>
              <a:rPr lang="en-US" sz="1500" spc="55">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s</a:t>
            </a:r>
            <a:r>
              <a:rPr lang="en-US" sz="1500" spc="10">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cu</a:t>
            </a:r>
            <a:r>
              <a:rPr lang="en-US" sz="1500" spc="1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o</a:t>
            </a:r>
            <a:r>
              <a:rPr lang="en-US" sz="1500" spc="-30">
                <a:effectLst/>
                <a:latin typeface="Times New Roman" panose="02020603050405020304" pitchFamily="18" charset="0"/>
                <a:ea typeface="Times New Roman" panose="02020603050405020304" pitchFamily="18" charset="0"/>
              </a:rPr>
              <a:t> </a:t>
            </a:r>
            <a:r>
              <a:rPr lang="en-US" sz="1500" spc="25">
                <a:effectLst/>
                <a:latin typeface="Times New Roman" panose="02020603050405020304" pitchFamily="18" charset="0"/>
                <a:ea typeface="Times New Roman" panose="02020603050405020304" pitchFamily="18" charset="0"/>
              </a:rPr>
              <a:t>s</a:t>
            </a:r>
            <a:r>
              <a:rPr lang="en-US" sz="1500" spc="15">
                <a:effectLst/>
                <a:latin typeface="Times New Roman" panose="02020603050405020304" pitchFamily="18" charset="0"/>
                <a:ea typeface="Times New Roman" panose="02020603050405020304" pitchFamily="18" charset="0"/>
              </a:rPr>
              <a:t>a</a:t>
            </a:r>
            <a:r>
              <a:rPr lang="en-US" sz="1500" spc="10">
                <a:effectLst/>
                <a:latin typeface="Times New Roman" panose="02020603050405020304" pitchFamily="18" charset="0"/>
                <a:ea typeface="Times New Roman" panose="02020603050405020304" pitchFamily="18" charset="0"/>
              </a:rPr>
              <a:t>l</a:t>
            </a:r>
            <a:r>
              <a:rPr lang="en-US" sz="1500" spc="20">
                <a:effectLst/>
                <a:latin typeface="Times New Roman" panose="02020603050405020304" pitchFamily="18" charset="0"/>
                <a:ea typeface="Times New Roman" panose="02020603050405020304" pitchFamily="18" charset="0"/>
              </a:rPr>
              <a:t>v</a:t>
            </a:r>
            <a:r>
              <a:rPr lang="en-US" sz="1500">
                <a:effectLst/>
                <a:latin typeface="Times New Roman" panose="02020603050405020304" pitchFamily="18" charset="0"/>
                <a:ea typeface="Times New Roman" panose="02020603050405020304" pitchFamily="18" charset="0"/>
              </a:rPr>
              <a:t>a</a:t>
            </a:r>
            <a:r>
              <a:rPr lang="en-US" sz="1500" spc="-30">
                <a:effectLst/>
                <a:latin typeface="Times New Roman" panose="02020603050405020304" pitchFamily="18" charset="0"/>
                <a:ea typeface="Times New Roman" panose="02020603050405020304" pitchFamily="18" charset="0"/>
              </a:rPr>
              <a:t> </a:t>
            </a:r>
            <a:r>
              <a:rPr lang="en-US" sz="1500" spc="15">
                <a:effectLst/>
                <a:latin typeface="Times New Roman" panose="02020603050405020304" pitchFamily="18" charset="0"/>
                <a:ea typeface="Times New Roman" panose="02020603050405020304" pitchFamily="18" charset="0"/>
              </a:rPr>
              <a:t>vit</a:t>
            </a:r>
            <a:r>
              <a:rPr lang="en-US" sz="1500">
                <a:effectLst/>
                <a:latin typeface="Times New Roman" panose="02020603050405020304" pitchFamily="18" charset="0"/>
                <a:ea typeface="Times New Roman" panose="02020603050405020304" pitchFamily="18" charset="0"/>
              </a:rPr>
              <a:t>e</a:t>
            </a:r>
            <a:r>
              <a:rPr lang="en-US" sz="1500" spc="-3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u</a:t>
            </a:r>
            <a:r>
              <a:rPr lang="en-US" sz="1500" spc="10">
                <a:effectLst/>
                <a:latin typeface="Times New Roman" panose="02020603050405020304" pitchFamily="18" charset="0"/>
                <a:ea typeface="Times New Roman" panose="02020603050405020304" pitchFamily="18" charset="0"/>
              </a:rPr>
              <a:t>m</a:t>
            </a:r>
            <a:r>
              <a:rPr lang="en-US" sz="1500" spc="20">
                <a:effectLst/>
                <a:latin typeface="Times New Roman" panose="02020603050405020304" pitchFamily="18" charset="0"/>
                <a:ea typeface="Times New Roman" panose="02020603050405020304" pitchFamily="18" charset="0"/>
              </a:rPr>
              <a:t>a</a:t>
            </a:r>
            <a:r>
              <a:rPr lang="en-US" sz="1500" spc="10">
                <a:effectLst/>
                <a:latin typeface="Times New Roman" panose="02020603050405020304" pitchFamily="18" charset="0"/>
                <a:ea typeface="Times New Roman" panose="02020603050405020304" pitchFamily="18" charset="0"/>
              </a:rPr>
              <a:t>n</a:t>
            </a:r>
            <a:r>
              <a:rPr lang="en-US" sz="1500" spc="5">
                <a:effectLst/>
                <a:latin typeface="Times New Roman" panose="02020603050405020304" pitchFamily="18" charset="0"/>
                <a:ea typeface="Times New Roman" panose="02020603050405020304" pitchFamily="18" charset="0"/>
              </a:rPr>
              <a:t>e</a:t>
            </a:r>
            <a:r>
              <a:rPr lang="en-US" sz="1500">
                <a:effectLst/>
                <a:latin typeface="Times New Roman" panose="02020603050405020304" pitchFamily="18" charset="0"/>
                <a:ea typeface="Times New Roman" panose="02020603050405020304" pitchFamily="18" charset="0"/>
              </a:rPr>
              <a:t>,</a:t>
            </a:r>
            <a:r>
              <a:rPr lang="en-US" sz="1500" spc="28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p</a:t>
            </a:r>
            <a:r>
              <a:rPr lang="en-US" sz="1500" spc="15">
                <a:effectLst/>
                <a:latin typeface="Times New Roman" panose="02020603050405020304" pitchFamily="18" charset="0"/>
                <a:ea typeface="Times New Roman" panose="02020603050405020304" pitchFamily="18" charset="0"/>
              </a:rPr>
              <a:t>r</a:t>
            </a:r>
            <a:r>
              <a:rPr lang="en-US" sz="1500" spc="10">
                <a:effectLst/>
                <a:latin typeface="Times New Roman" panose="02020603050405020304" pitchFamily="18" charset="0"/>
                <a:ea typeface="Times New Roman" panose="02020603050405020304" pitchFamily="18" charset="0"/>
              </a:rPr>
              <a:t>o</a:t>
            </a:r>
            <a:r>
              <a:rPr lang="en-US" sz="1500" spc="15">
                <a:effectLst/>
                <a:latin typeface="Times New Roman" panose="02020603050405020304" pitchFamily="18" charset="0"/>
                <a:ea typeface="Times New Roman" panose="02020603050405020304" pitchFamily="18" charset="0"/>
              </a:rPr>
              <a:t>t</a:t>
            </a:r>
            <a:r>
              <a:rPr lang="en-US" sz="1500" spc="10">
                <a:effectLst/>
                <a:latin typeface="Times New Roman" panose="02020603050405020304" pitchFamily="18" charset="0"/>
                <a:ea typeface="Times New Roman" panose="02020603050405020304" pitchFamily="18" charset="0"/>
              </a:rPr>
              <a:t>e</a:t>
            </a:r>
            <a:r>
              <a:rPr lang="en-US" sz="1500" spc="30">
                <a:effectLst/>
                <a:latin typeface="Times New Roman" panose="02020603050405020304" pitchFamily="18" charset="0"/>
                <a:ea typeface="Times New Roman" panose="02020603050405020304" pitchFamily="18" charset="0"/>
              </a:rPr>
              <a:t>g</a:t>
            </a:r>
            <a:r>
              <a:rPr lang="en-US" sz="1500" spc="10">
                <a:effectLst/>
                <a:latin typeface="Times New Roman" panose="02020603050405020304" pitchFamily="18" charset="0"/>
                <a:ea typeface="Times New Roman" panose="02020603050405020304" pitchFamily="18" charset="0"/>
              </a:rPr>
              <a:t>g</a:t>
            </a:r>
            <a:r>
              <a:rPr lang="en-US" sz="1500">
                <a:effectLst/>
                <a:latin typeface="Times New Roman" panose="02020603050405020304" pitchFamily="18" charset="0"/>
                <a:ea typeface="Times New Roman" panose="02020603050405020304" pitchFamily="18" charset="0"/>
              </a:rPr>
              <a:t>e</a:t>
            </a:r>
            <a:r>
              <a:rPr lang="en-US" sz="1500" spc="-3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i</a:t>
            </a:r>
            <a:r>
              <a:rPr lang="en-US" sz="1500" spc="5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t>
            </a:r>
            <a:r>
              <a:rPr lang="en-US" sz="1500" spc="-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v</a:t>
            </a:r>
            <a:r>
              <a:rPr lang="en-US" sz="1500" spc="10">
                <a:effectLst/>
                <a:latin typeface="Times New Roman" panose="02020603050405020304" pitchFamily="18" charset="0"/>
                <a:ea typeface="Times New Roman" panose="02020603050405020304" pitchFamily="18" charset="0"/>
              </a:rPr>
              <a:t>o</a:t>
            </a:r>
            <a:r>
              <a:rPr lang="en-US" sz="1500" spc="25">
                <a:effectLst/>
                <a:latin typeface="Times New Roman" panose="02020603050405020304" pitchFamily="18" charset="0"/>
                <a:ea typeface="Times New Roman" panose="02020603050405020304" pitchFamily="18" charset="0"/>
              </a:rPr>
              <a:t>r</a:t>
            </a:r>
            <a:r>
              <a:rPr lang="en-US" sz="1500" spc="5">
                <a:effectLst/>
                <a:latin typeface="Times New Roman" panose="02020603050405020304" pitchFamily="18" charset="0"/>
                <a:ea typeface="Times New Roman" panose="02020603050405020304" pitchFamily="18" charset="0"/>
              </a:rPr>
              <a:t>a</a:t>
            </a:r>
            <a:r>
              <a:rPr lang="en-US" sz="1500" spc="15">
                <a:effectLst/>
                <a:latin typeface="Times New Roman" panose="02020603050405020304" pitchFamily="18" charset="0"/>
                <a:ea typeface="Times New Roman" panose="02020603050405020304" pitchFamily="18" charset="0"/>
              </a:rPr>
              <a:t>t</a:t>
            </a:r>
            <a:r>
              <a:rPr lang="en-US" sz="1500" spc="10">
                <a:effectLst/>
                <a:latin typeface="Times New Roman" panose="02020603050405020304" pitchFamily="18" charset="0"/>
                <a:ea typeface="Times New Roman" panose="02020603050405020304" pitchFamily="18" charset="0"/>
              </a:rPr>
              <a:t>o</a:t>
            </a:r>
            <a:r>
              <a:rPr lang="en-US" sz="1500" spc="20">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i</a:t>
            </a:r>
            <a:r>
              <a:rPr lang="en-US" sz="1500" spc="-3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d</a:t>
            </a:r>
            <a:r>
              <a:rPr lang="en-US" sz="1500">
                <a:effectLst/>
                <a:latin typeface="Times New Roman" panose="02020603050405020304" pitchFamily="18" charset="0"/>
                <a:ea typeface="Times New Roman" panose="02020603050405020304" pitchFamily="18" charset="0"/>
              </a:rPr>
              <a:t>a in</a:t>
            </a:r>
            <a:r>
              <a:rPr lang="en-US" sz="1500" spc="15">
                <a:effectLst/>
                <a:latin typeface="Times New Roman" panose="02020603050405020304" pitchFamily="18" charset="0"/>
                <a:ea typeface="Times New Roman" panose="02020603050405020304" pitchFamily="18" charset="0"/>
              </a:rPr>
              <a:t>f</a:t>
            </a:r>
            <a:r>
              <a:rPr lang="en-US" sz="1500" spc="10">
                <a:effectLst/>
                <a:latin typeface="Times New Roman" panose="02020603050405020304" pitchFamily="18" charset="0"/>
                <a:ea typeface="Times New Roman" panose="02020603050405020304" pitchFamily="18" charset="0"/>
              </a:rPr>
              <a:t>o</a:t>
            </a:r>
            <a:r>
              <a:rPr lang="en-US" sz="1500" spc="55">
                <a:effectLst/>
                <a:latin typeface="Times New Roman" panose="02020603050405020304" pitchFamily="18" charset="0"/>
                <a:ea typeface="Times New Roman" panose="02020603050405020304" pitchFamily="18" charset="0"/>
              </a:rPr>
              <a:t>r</a:t>
            </a:r>
            <a:r>
              <a:rPr lang="en-US" sz="1500" spc="25">
                <a:effectLst/>
                <a:latin typeface="Times New Roman" panose="02020603050405020304" pitchFamily="18" charset="0"/>
                <a:ea typeface="Times New Roman" panose="02020603050405020304" pitchFamily="18" charset="0"/>
              </a:rPr>
              <a:t>t</a:t>
            </a:r>
            <a:r>
              <a:rPr lang="en-US" sz="1500" spc="5">
                <a:effectLst/>
                <a:latin typeface="Times New Roman" panose="02020603050405020304" pitchFamily="18" charset="0"/>
                <a:ea typeface="Times New Roman" panose="02020603050405020304" pitchFamily="18" charset="0"/>
              </a:rPr>
              <a:t>un</a:t>
            </a:r>
            <a:r>
              <a:rPr lang="en-US" sz="1500">
                <a:effectLst/>
                <a:latin typeface="Times New Roman" panose="02020603050405020304" pitchFamily="18" charset="0"/>
                <a:ea typeface="Times New Roman" panose="02020603050405020304" pitchFamily="18" charset="0"/>
              </a:rPr>
              <a:t>i</a:t>
            </a:r>
            <a:r>
              <a:rPr lang="en-US" sz="1500" spc="6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e</a:t>
            </a:r>
            <a:r>
              <a:rPr lang="en-US" sz="1500" spc="14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m</a:t>
            </a:r>
            <a:r>
              <a:rPr lang="en-US" sz="1500" spc="1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l</a:t>
            </a:r>
            <a:r>
              <a:rPr lang="en-US" sz="1500" spc="5">
                <a:effectLst/>
                <a:latin typeface="Times New Roman" panose="02020603050405020304" pitchFamily="18" charset="0"/>
                <a:ea typeface="Times New Roman" panose="02020603050405020304" pitchFamily="18" charset="0"/>
              </a:rPr>
              <a:t>a</a:t>
            </a:r>
            <a:r>
              <a:rPr lang="en-US" sz="1500" spc="55">
                <a:effectLst/>
                <a:latin typeface="Times New Roman" panose="02020603050405020304" pitchFamily="18" charset="0"/>
                <a:ea typeface="Times New Roman" panose="02020603050405020304" pitchFamily="18" charset="0"/>
              </a:rPr>
              <a:t>t</a:t>
            </a:r>
            <a:r>
              <a:rPr lang="en-US" sz="1500" spc="25">
                <a:effectLst/>
                <a:latin typeface="Times New Roman" panose="02020603050405020304" pitchFamily="18" charset="0"/>
                <a:ea typeface="Times New Roman" panose="02020603050405020304" pitchFamily="18" charset="0"/>
              </a:rPr>
              <a:t>t</a:t>
            </a:r>
            <a:r>
              <a:rPr lang="en-US" sz="1500" spc="10">
                <a:effectLst/>
                <a:latin typeface="Times New Roman" panose="02020603050405020304" pitchFamily="18" charset="0"/>
                <a:ea typeface="Times New Roman" panose="02020603050405020304" pitchFamily="18" charset="0"/>
              </a:rPr>
              <a:t>i</a:t>
            </a:r>
            <a:r>
              <a:rPr lang="en-US" sz="1500">
                <a:effectLst/>
                <a:latin typeface="Times New Roman" panose="02020603050405020304" pitchFamily="18" charset="0"/>
                <a:ea typeface="Times New Roman" panose="02020603050405020304" pitchFamily="18" charset="0"/>
              </a:rPr>
              <a:t>e</a:t>
            </a:r>
            <a:r>
              <a:rPr lang="en-US" sz="1500" spc="6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p</a:t>
            </a:r>
            <a:r>
              <a:rPr lang="en-US" sz="1500" spc="15">
                <a:effectLst/>
                <a:latin typeface="Times New Roman" panose="02020603050405020304" pitchFamily="18" charset="0"/>
                <a:ea typeface="Times New Roman" panose="02020603050405020304" pitchFamily="18" charset="0"/>
              </a:rPr>
              <a:t>r</a:t>
            </a:r>
            <a:r>
              <a:rPr lang="en-US" sz="1500" spc="5">
                <a:effectLst/>
                <a:latin typeface="Times New Roman" panose="02020603050405020304" pitchFamily="18" charset="0"/>
                <a:ea typeface="Times New Roman" panose="02020603050405020304" pitchFamily="18" charset="0"/>
              </a:rPr>
              <a:t>o</a:t>
            </a:r>
            <a:r>
              <a:rPr lang="en-US" sz="1500" spc="10">
                <a:effectLst/>
                <a:latin typeface="Times New Roman" panose="02020603050405020304" pitchFamily="18" charset="0"/>
                <a:ea typeface="Times New Roman" panose="02020603050405020304" pitchFamily="18" charset="0"/>
              </a:rPr>
              <a:t>f</a:t>
            </a:r>
            <a:r>
              <a:rPr lang="en-US" sz="1500" spc="20">
                <a:effectLst/>
                <a:latin typeface="Times New Roman" panose="02020603050405020304" pitchFamily="18" charset="0"/>
                <a:ea typeface="Times New Roman" panose="02020603050405020304" pitchFamily="18" charset="0"/>
              </a:rPr>
              <a:t>e</a:t>
            </a:r>
            <a:r>
              <a:rPr lang="en-US" sz="1500" spc="10">
                <a:effectLst/>
                <a:latin typeface="Times New Roman" panose="02020603050405020304" pitchFamily="18" charset="0"/>
                <a:ea typeface="Times New Roman" panose="02020603050405020304" pitchFamily="18" charset="0"/>
              </a:rPr>
              <a:t>s</a:t>
            </a:r>
            <a:r>
              <a:rPr lang="en-US" sz="1500" spc="5">
                <a:effectLst/>
                <a:latin typeface="Times New Roman" panose="02020603050405020304" pitchFamily="18" charset="0"/>
                <a:ea typeface="Times New Roman" panose="02020603050405020304" pitchFamily="18" charset="0"/>
              </a:rPr>
              <a:t>s</a:t>
            </a:r>
            <a:r>
              <a:rPr lang="en-US" sz="1500" spc="10">
                <a:effectLst/>
                <a:latin typeface="Times New Roman" panose="02020603050405020304" pitchFamily="18" charset="0"/>
                <a:ea typeface="Times New Roman" panose="02020603050405020304" pitchFamily="18" charset="0"/>
              </a:rPr>
              <a:t>ion</a:t>
            </a:r>
            <a:r>
              <a:rPr lang="en-US" sz="1500" spc="1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li</a:t>
            </a:r>
            <a:r>
              <a:rPr lang="en-US" sz="1500" spc="6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e</a:t>
            </a:r>
            <a:r>
              <a:rPr lang="en-US" sz="1500" spc="14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pu</a:t>
            </a:r>
            <a:r>
              <a:rPr lang="en-US" sz="1500">
                <a:effectLst/>
                <a:latin typeface="Times New Roman" panose="02020603050405020304" pitchFamily="18" charset="0"/>
                <a:ea typeface="Times New Roman" panose="02020603050405020304" pitchFamily="18" charset="0"/>
              </a:rPr>
              <a:t>ò</a:t>
            </a:r>
            <a:r>
              <a:rPr lang="en-US" sz="1500" spc="180">
                <a:effectLst/>
                <a:latin typeface="Times New Roman" panose="02020603050405020304" pitchFamily="18" charset="0"/>
                <a:ea typeface="Times New Roman" panose="02020603050405020304" pitchFamily="18" charset="0"/>
              </a:rPr>
              <a:t> </a:t>
            </a:r>
            <a:r>
              <a:rPr lang="en-US" sz="1500" spc="20">
                <a:effectLst/>
                <a:latin typeface="Times New Roman" panose="02020603050405020304" pitchFamily="18" charset="0"/>
                <a:ea typeface="Times New Roman" panose="02020603050405020304" pitchFamily="18" charset="0"/>
              </a:rPr>
              <a:t>a</a:t>
            </a:r>
            <a:r>
              <a:rPr lang="en-US" sz="1500" spc="10">
                <a:effectLst/>
                <a:latin typeface="Times New Roman" panose="02020603050405020304" pitchFamily="18" charset="0"/>
                <a:ea typeface="Times New Roman" panose="02020603050405020304" pitchFamily="18" charset="0"/>
              </a:rPr>
              <a:t>n</a:t>
            </a:r>
            <a:r>
              <a:rPr lang="en-US" sz="1500" spc="5">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h</a:t>
            </a:r>
            <a:r>
              <a:rPr lang="en-US" sz="1500">
                <a:effectLst/>
                <a:latin typeface="Times New Roman" panose="02020603050405020304" pitchFamily="18" charset="0"/>
                <a:ea typeface="Times New Roman" panose="02020603050405020304" pitchFamily="18" charset="0"/>
              </a:rPr>
              <a:t>e</a:t>
            </a:r>
            <a:r>
              <a:rPr lang="en-US" sz="1500" spc="325">
                <a:effectLst/>
                <a:latin typeface="Times New Roman" panose="02020603050405020304" pitchFamily="18" charset="0"/>
                <a:ea typeface="Times New Roman" panose="02020603050405020304" pitchFamily="18" charset="0"/>
              </a:rPr>
              <a:t> </a:t>
            </a:r>
            <a:r>
              <a:rPr lang="en-US" sz="1500" spc="20">
                <a:effectLst/>
                <a:latin typeface="Times New Roman" panose="02020603050405020304" pitchFamily="18" charset="0"/>
                <a:ea typeface="Times New Roman" panose="02020603050405020304" pitchFamily="18" charset="0"/>
              </a:rPr>
              <a:t>a</a:t>
            </a:r>
            <a:r>
              <a:rPr lang="en-US" sz="1500" spc="10">
                <a:effectLst/>
                <a:latin typeface="Times New Roman" panose="02020603050405020304" pitchFamily="18" charset="0"/>
                <a:ea typeface="Times New Roman" panose="02020603050405020304" pitchFamily="18" charset="0"/>
              </a:rPr>
              <a:t>b</a:t>
            </a:r>
            <a:r>
              <a:rPr lang="en-US" sz="1500" spc="20">
                <a:effectLst/>
                <a:latin typeface="Times New Roman" panose="02020603050405020304" pitchFamily="18" charset="0"/>
                <a:ea typeface="Times New Roman" panose="02020603050405020304" pitchFamily="18" charset="0"/>
              </a:rPr>
              <a:t>b</a:t>
            </a:r>
            <a:r>
              <a:rPr lang="en-US" sz="1500" spc="40">
                <a:effectLst/>
                <a:latin typeface="Times New Roman" panose="02020603050405020304" pitchFamily="18" charset="0"/>
                <a:ea typeface="Times New Roman" panose="02020603050405020304" pitchFamily="18" charset="0"/>
              </a:rPr>
              <a:t>a</a:t>
            </a:r>
            <a:r>
              <a:rPr lang="en-US" sz="1500" spc="10">
                <a:effectLst/>
                <a:latin typeface="Times New Roman" panose="02020603050405020304" pitchFamily="18" charset="0"/>
                <a:ea typeface="Times New Roman" panose="02020603050405020304" pitchFamily="18" charset="0"/>
              </a:rPr>
              <a:t>s</a:t>
            </a:r>
            <a:r>
              <a:rPr lang="en-US" sz="1500" spc="30">
                <a:effectLst/>
                <a:latin typeface="Times New Roman" panose="02020603050405020304" pitchFamily="18" charset="0"/>
                <a:ea typeface="Times New Roman" panose="02020603050405020304" pitchFamily="18" charset="0"/>
              </a:rPr>
              <a:t>s</a:t>
            </a:r>
            <a:r>
              <a:rPr lang="en-US" sz="1500" spc="20">
                <a:effectLst/>
                <a:latin typeface="Times New Roman" panose="02020603050405020304" pitchFamily="18" charset="0"/>
                <a:ea typeface="Times New Roman" panose="02020603050405020304" pitchFamily="18" charset="0"/>
              </a:rPr>
              <a:t>a</a:t>
            </a:r>
            <a:r>
              <a:rPr lang="en-US" sz="1500" spc="1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e</a:t>
            </a:r>
            <a:r>
              <a:rPr lang="en-US" sz="1500" spc="2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i</a:t>
            </a:r>
            <a:r>
              <a:rPr lang="en-US" sz="1500" spc="14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c</a:t>
            </a:r>
            <a:r>
              <a:rPr lang="en-US" sz="1500" spc="15">
                <a:effectLst/>
                <a:latin typeface="Times New Roman" panose="02020603050405020304" pitchFamily="18" charset="0"/>
                <a:ea typeface="Times New Roman" panose="02020603050405020304" pitchFamily="18" charset="0"/>
              </a:rPr>
              <a:t>o</a:t>
            </a:r>
            <a:r>
              <a:rPr lang="en-US" sz="1500" spc="25">
                <a:effectLst/>
                <a:latin typeface="Times New Roman" panose="02020603050405020304" pitchFamily="18" charset="0"/>
                <a:ea typeface="Times New Roman" panose="02020603050405020304" pitchFamily="18" charset="0"/>
              </a:rPr>
              <a:t>st</a:t>
            </a:r>
            <a:r>
              <a:rPr lang="en-US" sz="1500">
                <a:effectLst/>
                <a:latin typeface="Times New Roman" panose="02020603050405020304" pitchFamily="18" charset="0"/>
                <a:ea typeface="Times New Roman" panose="02020603050405020304" pitchFamily="18" charset="0"/>
              </a:rPr>
              <a:t>i</a:t>
            </a:r>
            <a:r>
              <a:rPr lang="en-US" sz="1500" spc="6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o</a:t>
            </a:r>
            <a:r>
              <a:rPr lang="en-US" sz="1500" spc="5">
                <a:effectLst/>
                <a:latin typeface="Times New Roman" panose="02020603050405020304" pitchFamily="18" charset="0"/>
                <a:ea typeface="Times New Roman" panose="02020603050405020304" pitchFamily="18" charset="0"/>
              </a:rPr>
              <a:t>n</a:t>
            </a:r>
            <a:r>
              <a:rPr lang="en-US" sz="1500" spc="10">
                <a:effectLst/>
                <a:latin typeface="Times New Roman" panose="02020603050405020304" pitchFamily="18" charset="0"/>
                <a:ea typeface="Times New Roman" panose="02020603050405020304" pitchFamily="18" charset="0"/>
              </a:rPr>
              <a:t>n</a:t>
            </a:r>
            <a:r>
              <a:rPr lang="en-US" sz="1500" spc="20">
                <a:effectLst/>
                <a:latin typeface="Times New Roman" panose="02020603050405020304" pitchFamily="18" charset="0"/>
                <a:ea typeface="Times New Roman" panose="02020603050405020304" pitchFamily="18" charset="0"/>
              </a:rPr>
              <a:t>e</a:t>
            </a:r>
            <a:r>
              <a:rPr lang="en-US" sz="1500" spc="10">
                <a:effectLst/>
                <a:latin typeface="Times New Roman" panose="02020603050405020304" pitchFamily="18" charset="0"/>
                <a:ea typeface="Times New Roman" panose="02020603050405020304" pitchFamily="18" charset="0"/>
              </a:rPr>
              <a:t>s</a:t>
            </a:r>
            <a:r>
              <a:rPr lang="en-US" sz="1500" spc="5">
                <a:effectLst/>
                <a:latin typeface="Times New Roman" panose="02020603050405020304" pitchFamily="18" charset="0"/>
                <a:ea typeface="Times New Roman" panose="02020603050405020304" pitchFamily="18" charset="0"/>
              </a:rPr>
              <a:t>s</a:t>
            </a:r>
            <a:r>
              <a:rPr lang="en-US" sz="1500">
                <a:effectLst/>
                <a:latin typeface="Times New Roman" panose="02020603050405020304" pitchFamily="18" charset="0"/>
                <a:ea typeface="Times New Roman" panose="02020603050405020304" pitchFamily="18" charset="0"/>
              </a:rPr>
              <a:t>i </a:t>
            </a:r>
            <a:r>
              <a:rPr lang="en-US" sz="1500" spc="1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l</a:t>
            </a:r>
            <a:r>
              <a:rPr lang="en-US" sz="1500" spc="2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v</a:t>
            </a:r>
            <a:r>
              <a:rPr lang="en-US" sz="1500" spc="10">
                <a:effectLst/>
                <a:latin typeface="Times New Roman" panose="02020603050405020304" pitchFamily="18" charset="0"/>
                <a:ea typeface="Times New Roman" panose="02020603050405020304" pitchFamily="18" charset="0"/>
              </a:rPr>
              <a:t>e</a:t>
            </a:r>
            <a:r>
              <a:rPr lang="en-US" sz="1500" spc="20">
                <a:effectLst/>
                <a:latin typeface="Times New Roman" panose="02020603050405020304" pitchFamily="18" charset="0"/>
                <a:ea typeface="Times New Roman" panose="02020603050405020304" pitchFamily="18" charset="0"/>
              </a:rPr>
              <a:t>r</a:t>
            </a:r>
            <a:r>
              <a:rPr lang="en-US" sz="1500" spc="10">
                <a:effectLst/>
                <a:latin typeface="Times New Roman" panose="02020603050405020304" pitchFamily="18" charset="0"/>
                <a:ea typeface="Times New Roman" panose="02020603050405020304" pitchFamily="18" charset="0"/>
              </a:rPr>
              <a:t>i</a:t>
            </a:r>
            <a:r>
              <a:rPr lang="en-US" sz="1500" spc="35">
                <a:effectLst/>
                <a:latin typeface="Times New Roman" panose="02020603050405020304" pitchFamily="18" charset="0"/>
                <a:ea typeface="Times New Roman" panose="02020603050405020304" pitchFamily="18" charset="0"/>
              </a:rPr>
              <a:t>f</a:t>
            </a:r>
            <a:r>
              <a:rPr lang="en-US" sz="1500" spc="10">
                <a:effectLst/>
                <a:latin typeface="Times New Roman" panose="02020603050405020304" pitchFamily="18" charset="0"/>
                <a:ea typeface="Times New Roman" panose="02020603050405020304" pitchFamily="18" charset="0"/>
              </a:rPr>
              <a:t>i</a:t>
            </a:r>
            <a:r>
              <a:rPr lang="en-US" sz="1500" spc="20">
                <a:effectLst/>
                <a:latin typeface="Times New Roman" panose="02020603050405020304" pitchFamily="18" charset="0"/>
                <a:ea typeface="Times New Roman" panose="02020603050405020304" pitchFamily="18" charset="0"/>
              </a:rPr>
              <a:t>ca</a:t>
            </a:r>
            <a:r>
              <a:rPr lang="en-US" sz="1500" spc="35">
                <a:effectLst/>
                <a:latin typeface="Times New Roman" panose="02020603050405020304" pitchFamily="18" charset="0"/>
                <a:ea typeface="Times New Roman" panose="02020603050405020304" pitchFamily="18" charset="0"/>
              </a:rPr>
              <a:t>r</a:t>
            </a:r>
            <a:r>
              <a:rPr lang="en-US" sz="1500" spc="5">
                <a:effectLst/>
                <a:latin typeface="Times New Roman" panose="02020603050405020304" pitchFamily="18" charset="0"/>
                <a:ea typeface="Times New Roman" panose="02020603050405020304" pitchFamily="18" charset="0"/>
              </a:rPr>
              <a:t>s</a:t>
            </a:r>
            <a:r>
              <a:rPr lang="en-US" sz="1500">
                <a:effectLst/>
                <a:latin typeface="Times New Roman" panose="02020603050405020304" pitchFamily="18" charset="0"/>
                <a:ea typeface="Times New Roman" panose="02020603050405020304" pitchFamily="18" charset="0"/>
              </a:rPr>
              <a:t>i</a:t>
            </a:r>
            <a:r>
              <a:rPr lang="en-US" sz="1500" spc="2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d</a:t>
            </a:r>
            <a:r>
              <a:rPr lang="en-US" sz="1500" spc="15">
                <a:effectLst/>
                <a:latin typeface="Times New Roman" panose="02020603050405020304" pitchFamily="18" charset="0"/>
                <a:ea typeface="Times New Roman" panose="02020603050405020304" pitchFamily="18" charset="0"/>
              </a:rPr>
              <a:t>eg</a:t>
            </a:r>
            <a:r>
              <a:rPr lang="en-US" sz="1500">
                <a:effectLst/>
                <a:latin typeface="Times New Roman" panose="02020603050405020304" pitchFamily="18" charset="0"/>
                <a:ea typeface="Times New Roman" panose="02020603050405020304" pitchFamily="18" charset="0"/>
              </a:rPr>
              <a:t>li</a:t>
            </a:r>
            <a:r>
              <a:rPr lang="en-US" sz="1500" spc="2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in</a:t>
            </a:r>
            <a:r>
              <a:rPr lang="en-US" sz="1500" spc="15">
                <a:effectLst/>
                <a:latin typeface="Times New Roman" panose="02020603050405020304" pitchFamily="18" charset="0"/>
                <a:ea typeface="Times New Roman" panose="02020603050405020304" pitchFamily="18" charset="0"/>
              </a:rPr>
              <a:t>f</a:t>
            </a:r>
            <a:r>
              <a:rPr lang="en-US" sz="1500" spc="10">
                <a:effectLst/>
                <a:latin typeface="Times New Roman" panose="02020603050405020304" pitchFamily="18" charset="0"/>
                <a:ea typeface="Times New Roman" panose="02020603050405020304" pitchFamily="18" charset="0"/>
              </a:rPr>
              <a:t>o</a:t>
            </a:r>
            <a:r>
              <a:rPr lang="en-US" sz="1500" spc="55">
                <a:effectLst/>
                <a:latin typeface="Times New Roman" panose="02020603050405020304" pitchFamily="18" charset="0"/>
                <a:ea typeface="Times New Roman" panose="02020603050405020304" pitchFamily="18" charset="0"/>
              </a:rPr>
              <a:t>r</a:t>
            </a:r>
            <a:r>
              <a:rPr lang="en-US" sz="1500" spc="25">
                <a:effectLst/>
                <a:latin typeface="Times New Roman" panose="02020603050405020304" pitchFamily="18" charset="0"/>
                <a:ea typeface="Times New Roman" panose="02020603050405020304" pitchFamily="18" charset="0"/>
              </a:rPr>
              <a:t>t</a:t>
            </a:r>
            <a:r>
              <a:rPr lang="en-US" sz="1500" spc="5">
                <a:effectLst/>
                <a:latin typeface="Times New Roman" panose="02020603050405020304" pitchFamily="18" charset="0"/>
                <a:ea typeface="Times New Roman" panose="02020603050405020304" pitchFamily="18" charset="0"/>
              </a:rPr>
              <a:t>uni</a:t>
            </a:r>
            <a:r>
              <a:rPr lang="en-US" sz="1500">
                <a:effectLst/>
                <a:latin typeface="Times New Roman" panose="02020603050405020304" pitchFamily="18" charset="0"/>
                <a:ea typeface="Times New Roman" panose="02020603050405020304" pitchFamily="18" charset="0"/>
              </a:rPr>
              <a:t>,</a:t>
            </a:r>
            <a:r>
              <a:rPr lang="en-US" sz="1500" spc="25">
                <a:effectLst/>
                <a:latin typeface="Times New Roman" panose="02020603050405020304" pitchFamily="18" charset="0"/>
                <a:ea typeface="Times New Roman" panose="02020603050405020304" pitchFamily="18" charset="0"/>
              </a:rPr>
              <a:t> </a:t>
            </a:r>
            <a:r>
              <a:rPr lang="en-US" sz="1500" spc="20">
                <a:effectLst/>
                <a:latin typeface="Times New Roman" panose="02020603050405020304" pitchFamily="18" charset="0"/>
                <a:ea typeface="Times New Roman" panose="02020603050405020304" pitchFamily="18" charset="0"/>
              </a:rPr>
              <a:t>r</a:t>
            </a:r>
            <a:r>
              <a:rPr lang="en-US" sz="1500" spc="10">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du</a:t>
            </a:r>
            <a:r>
              <a:rPr lang="en-US" sz="1500" spc="20">
                <a:effectLst/>
                <a:latin typeface="Times New Roman" panose="02020603050405020304" pitchFamily="18" charset="0"/>
                <a:ea typeface="Times New Roman" panose="02020603050405020304" pitchFamily="18" charset="0"/>
              </a:rPr>
              <a:t>r</a:t>
            </a:r>
            <a:r>
              <a:rPr lang="en-US" sz="1500" spc="1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e</a:t>
            </a:r>
            <a:r>
              <a:rPr lang="en-US" sz="1500" spc="25">
                <a:effectLst/>
                <a:latin typeface="Times New Roman" panose="02020603050405020304" pitchFamily="18" charset="0"/>
                <a:ea typeface="Times New Roman" panose="02020603050405020304" pitchFamily="18" charset="0"/>
              </a:rPr>
              <a:t> </a:t>
            </a:r>
            <a:r>
              <a:rPr lang="en-US" sz="1500" spc="15">
                <a:effectLst/>
                <a:latin typeface="Times New Roman" panose="02020603050405020304" pitchFamily="18" charset="0"/>
                <a:ea typeface="Times New Roman" panose="02020603050405020304" pitchFamily="18" charset="0"/>
              </a:rPr>
              <a:t>l</a:t>
            </a:r>
            <a:r>
              <a:rPr lang="en-US" sz="1500" spc="-35">
                <a:effectLst/>
                <a:latin typeface="Times New Roman" panose="02020603050405020304" pitchFamily="18" charset="0"/>
                <a:ea typeface="Times New Roman" panose="02020603050405020304" pitchFamily="18" charset="0"/>
              </a:rPr>
              <a:t>’</a:t>
            </a:r>
            <a:r>
              <a:rPr lang="en-US" sz="1500" spc="35">
                <a:effectLst/>
                <a:latin typeface="Times New Roman" panose="02020603050405020304" pitchFamily="18" charset="0"/>
                <a:ea typeface="Times New Roman" panose="02020603050405020304" pitchFamily="18" charset="0"/>
              </a:rPr>
              <a:t>a</a:t>
            </a:r>
            <a:r>
              <a:rPr lang="en-US" sz="1500" spc="10">
                <a:effectLst/>
                <a:latin typeface="Times New Roman" panose="02020603050405020304" pitchFamily="18" charset="0"/>
                <a:ea typeface="Times New Roman" panose="02020603050405020304" pitchFamily="18" charset="0"/>
              </a:rPr>
              <a:t>s</a:t>
            </a:r>
            <a:r>
              <a:rPr lang="en-US" sz="1500" spc="15">
                <a:effectLst/>
                <a:latin typeface="Times New Roman" panose="02020603050405020304" pitchFamily="18" charset="0"/>
                <a:ea typeface="Times New Roman" panose="02020603050405020304" pitchFamily="18" charset="0"/>
              </a:rPr>
              <a:t>s</a:t>
            </a:r>
            <a:r>
              <a:rPr lang="en-US" sz="1500" spc="10">
                <a:effectLst/>
                <a:latin typeface="Times New Roman" panose="02020603050405020304" pitchFamily="18" charset="0"/>
                <a:ea typeface="Times New Roman" panose="02020603050405020304" pitchFamily="18" charset="0"/>
              </a:rPr>
              <a:t>e</a:t>
            </a:r>
            <a:r>
              <a:rPr lang="en-US" sz="1500" spc="5">
                <a:effectLst/>
                <a:latin typeface="Times New Roman" panose="02020603050405020304" pitchFamily="18" charset="0"/>
                <a:ea typeface="Times New Roman" panose="02020603050405020304" pitchFamily="18" charset="0"/>
              </a:rPr>
              <a:t>n</a:t>
            </a:r>
            <a:r>
              <a:rPr lang="en-US" sz="1500" spc="15">
                <a:effectLst/>
                <a:latin typeface="Times New Roman" panose="02020603050405020304" pitchFamily="18" charset="0"/>
                <a:ea typeface="Times New Roman" panose="02020603050405020304" pitchFamily="18" charset="0"/>
              </a:rPr>
              <a:t>t</a:t>
            </a:r>
            <a:r>
              <a:rPr lang="en-US" sz="1500" spc="10">
                <a:effectLst/>
                <a:latin typeface="Times New Roman" panose="02020603050405020304" pitchFamily="18" charset="0"/>
                <a:ea typeface="Times New Roman" panose="02020603050405020304" pitchFamily="18" charset="0"/>
              </a:rPr>
              <a:t>e</a:t>
            </a:r>
            <a:r>
              <a:rPr lang="en-US" sz="1500">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s</a:t>
            </a:r>
            <a:r>
              <a:rPr lang="en-US" sz="1500" spc="10">
                <a:effectLst/>
                <a:latin typeface="Times New Roman" panose="02020603050405020304" pitchFamily="18" charset="0"/>
                <a:ea typeface="Times New Roman" panose="02020603050405020304" pitchFamily="18" charset="0"/>
              </a:rPr>
              <a:t>m</a:t>
            </a:r>
            <a:r>
              <a:rPr lang="en-US" sz="1500">
                <a:effectLst/>
                <a:latin typeface="Times New Roman" panose="02020603050405020304" pitchFamily="18" charset="0"/>
                <a:ea typeface="Times New Roman" panose="02020603050405020304" pitchFamily="18" charset="0"/>
              </a:rPr>
              <a:t>o</a:t>
            </a:r>
            <a:r>
              <a:rPr lang="en-US" sz="1500" spc="2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e</a:t>
            </a:r>
            <a:r>
              <a:rPr lang="en-US" sz="1500" spc="11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i</a:t>
            </a:r>
            <a:r>
              <a:rPr lang="en-US" sz="1500">
                <a:effectLst/>
                <a:latin typeface="Times New Roman" panose="02020603050405020304" pitchFamily="18" charset="0"/>
                <a:ea typeface="Times New Roman" panose="02020603050405020304" pitchFamily="18" charset="0"/>
              </a:rPr>
              <a:t>l </a:t>
            </a:r>
            <a:r>
              <a:rPr lang="en-US" sz="1500" i="1" spc="10">
                <a:effectLst/>
                <a:latin typeface="Times New Roman" panose="02020603050405020304" pitchFamily="18" charset="0"/>
                <a:ea typeface="Times New Roman" panose="02020603050405020304" pitchFamily="18" charset="0"/>
              </a:rPr>
              <a:t>t</a:t>
            </a:r>
            <a:r>
              <a:rPr lang="en-US" sz="1500" i="1" spc="15">
                <a:effectLst/>
                <a:latin typeface="Times New Roman" panose="02020603050405020304" pitchFamily="18" charset="0"/>
                <a:ea typeface="Times New Roman" panose="02020603050405020304" pitchFamily="18" charset="0"/>
              </a:rPr>
              <a:t>u</a:t>
            </a:r>
            <a:r>
              <a:rPr lang="en-US" sz="1500" i="1" spc="10">
                <a:effectLst/>
                <a:latin typeface="Times New Roman" panose="02020603050405020304" pitchFamily="18" charset="0"/>
                <a:ea typeface="Times New Roman" panose="02020603050405020304" pitchFamily="18" charset="0"/>
              </a:rPr>
              <a:t>rn</a:t>
            </a:r>
            <a:r>
              <a:rPr lang="en-US" sz="1500" i="1" spc="-5">
                <a:effectLst/>
                <a:latin typeface="Times New Roman" panose="02020603050405020304" pitchFamily="18" charset="0"/>
                <a:ea typeface="Times New Roman" panose="02020603050405020304" pitchFamily="18" charset="0"/>
              </a:rPr>
              <a:t>ov</a:t>
            </a:r>
            <a:r>
              <a:rPr lang="en-US" sz="1500" i="1" spc="10">
                <a:effectLst/>
                <a:latin typeface="Times New Roman" panose="02020603050405020304" pitchFamily="18" charset="0"/>
                <a:ea typeface="Times New Roman" panose="02020603050405020304" pitchFamily="18" charset="0"/>
              </a:rPr>
              <a:t>e</a:t>
            </a:r>
            <a:r>
              <a:rPr lang="en-US" sz="1500" i="1" spc="-7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 </a:t>
            </a:r>
            <a:r>
              <a:rPr lang="en-US" sz="1500" spc="15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au</a:t>
            </a:r>
            <a:r>
              <a:rPr lang="en-US" sz="1500" spc="10">
                <a:effectLst/>
                <a:latin typeface="Times New Roman" panose="02020603050405020304" pitchFamily="18" charset="0"/>
                <a:ea typeface="Times New Roman" panose="02020603050405020304" pitchFamily="18" charset="0"/>
              </a:rPr>
              <a:t>me</a:t>
            </a:r>
            <a:r>
              <a:rPr lang="en-US" sz="1500" spc="5">
                <a:effectLst/>
                <a:latin typeface="Times New Roman" panose="02020603050405020304" pitchFamily="18" charset="0"/>
                <a:ea typeface="Times New Roman" panose="02020603050405020304" pitchFamily="18" charset="0"/>
              </a:rPr>
              <a:t>n</a:t>
            </a:r>
            <a:r>
              <a:rPr lang="en-US" sz="1500" spc="40">
                <a:effectLst/>
                <a:latin typeface="Times New Roman" panose="02020603050405020304" pitchFamily="18" charset="0"/>
                <a:ea typeface="Times New Roman" panose="02020603050405020304" pitchFamily="18" charset="0"/>
              </a:rPr>
              <a:t>t</a:t>
            </a:r>
            <a:r>
              <a:rPr lang="en-US" sz="1500" spc="20">
                <a:effectLst/>
                <a:latin typeface="Times New Roman" panose="02020603050405020304" pitchFamily="18" charset="0"/>
                <a:ea typeface="Times New Roman" panose="02020603050405020304" pitchFamily="18" charset="0"/>
              </a:rPr>
              <a:t>a</a:t>
            </a:r>
            <a:r>
              <a:rPr lang="en-US" sz="1500" spc="1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e la</a:t>
            </a:r>
            <a:r>
              <a:rPr lang="en-US" sz="1500" spc="-1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p</a:t>
            </a:r>
            <a:r>
              <a:rPr lang="en-US" sz="1500" spc="15">
                <a:effectLst/>
                <a:latin typeface="Times New Roman" panose="02020603050405020304" pitchFamily="18" charset="0"/>
                <a:ea typeface="Times New Roman" panose="02020603050405020304" pitchFamily="18" charset="0"/>
              </a:rPr>
              <a:t>ro</a:t>
            </a:r>
            <a:r>
              <a:rPr lang="en-US" sz="1500" spc="5">
                <a:effectLst/>
                <a:latin typeface="Times New Roman" panose="02020603050405020304" pitchFamily="18" charset="0"/>
                <a:ea typeface="Times New Roman" panose="02020603050405020304" pitchFamily="18" charset="0"/>
              </a:rPr>
              <a:t>d</a:t>
            </a:r>
            <a:r>
              <a:rPr lang="en-US" sz="1500" spc="15">
                <a:effectLst/>
                <a:latin typeface="Times New Roman" panose="02020603050405020304" pitchFamily="18" charset="0"/>
                <a:ea typeface="Times New Roman" panose="02020603050405020304" pitchFamily="18" charset="0"/>
              </a:rPr>
              <a:t>u</a:t>
            </a:r>
            <a:r>
              <a:rPr lang="en-US" sz="1500" spc="55">
                <a:effectLst/>
                <a:latin typeface="Times New Roman" panose="02020603050405020304" pitchFamily="18" charset="0"/>
                <a:ea typeface="Times New Roman" panose="02020603050405020304" pitchFamily="18" charset="0"/>
              </a:rPr>
              <a:t>t</a:t>
            </a:r>
            <a:r>
              <a:rPr lang="en-US" sz="1500" spc="25">
                <a:effectLst/>
                <a:latin typeface="Times New Roman" panose="02020603050405020304" pitchFamily="18" charset="0"/>
                <a:ea typeface="Times New Roman" panose="02020603050405020304" pitchFamily="18" charset="0"/>
              </a:rPr>
              <a:t>t</a:t>
            </a:r>
            <a:r>
              <a:rPr lang="en-US" sz="1500" spc="15">
                <a:effectLst/>
                <a:latin typeface="Times New Roman" panose="02020603050405020304" pitchFamily="18" charset="0"/>
                <a:ea typeface="Times New Roman" panose="02020603050405020304" pitchFamily="18" charset="0"/>
              </a:rPr>
              <a:t>ivi</a:t>
            </a:r>
            <a:r>
              <a:rPr lang="en-US" sz="1500" spc="40">
                <a:effectLst/>
                <a:latin typeface="Times New Roman" panose="02020603050405020304" pitchFamily="18" charset="0"/>
                <a:ea typeface="Times New Roman" panose="02020603050405020304" pitchFamily="18" charset="0"/>
              </a:rPr>
              <a:t>t</a:t>
            </a:r>
            <a:r>
              <a:rPr lang="en-US" sz="1500">
                <a:effectLst/>
                <a:latin typeface="Times New Roman" panose="02020603050405020304" pitchFamily="18" charset="0"/>
                <a:ea typeface="Times New Roman" panose="02020603050405020304" pitchFamily="18" charset="0"/>
              </a:rPr>
              <a:t>à</a:t>
            </a:r>
            <a:r>
              <a:rPr lang="en-US" sz="1500" spc="-1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e</a:t>
            </a:r>
            <a:r>
              <a:rPr lang="en-US" sz="1500" spc="7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a:t>
            </a:r>
            <a:r>
              <a:rPr lang="en-US" sz="1500" spc="-15">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qu</a:t>
            </a:r>
            <a:r>
              <a:rPr lang="en-US" sz="1500" spc="1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l</a:t>
            </a:r>
            <a:r>
              <a:rPr lang="en-US" sz="1500" spc="15">
                <a:effectLst/>
                <a:latin typeface="Times New Roman" panose="02020603050405020304" pitchFamily="18" charset="0"/>
                <a:ea typeface="Times New Roman" panose="02020603050405020304" pitchFamily="18" charset="0"/>
              </a:rPr>
              <a:t>i</a:t>
            </a:r>
            <a:r>
              <a:rPr lang="en-US" sz="1500" spc="40">
                <a:effectLst/>
                <a:latin typeface="Times New Roman" panose="02020603050405020304" pitchFamily="18" charset="0"/>
                <a:ea typeface="Times New Roman" panose="02020603050405020304" pitchFamily="18" charset="0"/>
              </a:rPr>
              <a:t>t</a:t>
            </a:r>
            <a:r>
              <a:rPr lang="en-US" sz="1500">
                <a:effectLst/>
                <a:latin typeface="Times New Roman" panose="02020603050405020304" pitchFamily="18" charset="0"/>
                <a:ea typeface="Times New Roman" panose="02020603050405020304" pitchFamily="18" charset="0"/>
              </a:rPr>
              <a:t>à</a:t>
            </a:r>
            <a:r>
              <a:rPr lang="en-US" sz="1500" spc="-1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t>
            </a:r>
            <a:r>
              <a:rPr lang="en-US" sz="1500" spc="-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v</a:t>
            </a:r>
            <a:r>
              <a:rPr lang="en-US" sz="1500" spc="10">
                <a:effectLst/>
                <a:latin typeface="Times New Roman" panose="02020603050405020304" pitchFamily="18" charset="0"/>
                <a:ea typeface="Times New Roman" panose="02020603050405020304" pitchFamily="18" charset="0"/>
              </a:rPr>
              <a:t>o</a:t>
            </a:r>
            <a:r>
              <a:rPr lang="en-US" sz="1500" spc="25">
                <a:effectLst/>
                <a:latin typeface="Times New Roman" panose="02020603050405020304" pitchFamily="18" charset="0"/>
                <a:ea typeface="Times New Roman" panose="02020603050405020304" pitchFamily="18" charset="0"/>
              </a:rPr>
              <a:t>r</a:t>
            </a:r>
            <a:r>
              <a:rPr lang="en-US" sz="1500" spc="5">
                <a:effectLst/>
                <a:latin typeface="Times New Roman" panose="02020603050405020304" pitchFamily="18" charset="0"/>
                <a:ea typeface="Times New Roman" panose="02020603050405020304" pitchFamily="18" charset="0"/>
              </a:rPr>
              <a:t>a</a:t>
            </a:r>
            <a:r>
              <a:rPr lang="en-US" sz="1500" spc="25">
                <a:effectLst/>
                <a:latin typeface="Times New Roman" panose="02020603050405020304" pitchFamily="18" charset="0"/>
                <a:ea typeface="Times New Roman" panose="02020603050405020304" pitchFamily="18" charset="0"/>
              </a:rPr>
              <a:t>t</a:t>
            </a:r>
            <a:r>
              <a:rPr lang="en-US" sz="1500" spc="15">
                <a:effectLst/>
                <a:latin typeface="Times New Roman" panose="02020603050405020304" pitchFamily="18" charset="0"/>
                <a:ea typeface="Times New Roman" panose="02020603050405020304" pitchFamily="18" charset="0"/>
              </a:rPr>
              <a:t>i</a:t>
            </a:r>
            <a:r>
              <a:rPr lang="en-US" sz="1500" spc="20">
                <a:effectLst/>
                <a:latin typeface="Times New Roman" panose="02020603050405020304" pitchFamily="18" charset="0"/>
                <a:ea typeface="Times New Roman" panose="02020603050405020304" pitchFamily="18" charset="0"/>
              </a:rPr>
              <a:t>v</a:t>
            </a:r>
            <a:r>
              <a:rPr lang="en-US" sz="1500" spc="3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a:t>
            </a:r>
            <a:endParaRPr lang="it-IT" sz="1500">
              <a:effectLst/>
              <a:latin typeface="Times New Roman" panose="02020603050405020304" pitchFamily="18" charset="0"/>
              <a:ea typeface="Times New Roman" panose="02020603050405020304" pitchFamily="18" charset="0"/>
            </a:endParaRPr>
          </a:p>
          <a:p>
            <a:pPr marL="0" marR="648970" indent="0">
              <a:spcBef>
                <a:spcPts val="10"/>
              </a:spcBef>
              <a:spcAft>
                <a:spcPts val="0"/>
              </a:spcAft>
              <a:buNone/>
            </a:pPr>
            <a:endParaRPr lang="en-US" sz="1500" spc="5">
              <a:effectLst/>
              <a:latin typeface="Times New Roman" panose="02020603050405020304" pitchFamily="18" charset="0"/>
              <a:ea typeface="Times New Roman" panose="02020603050405020304" pitchFamily="18" charset="0"/>
            </a:endParaRPr>
          </a:p>
          <a:p>
            <a:pPr marL="0" marR="648970" indent="0">
              <a:spcBef>
                <a:spcPts val="10"/>
              </a:spcBef>
              <a:spcAft>
                <a:spcPts val="0"/>
              </a:spcAft>
              <a:buNone/>
            </a:pPr>
            <a:r>
              <a:rPr lang="en-US" sz="1500" spc="5">
                <a:effectLst/>
                <a:latin typeface="Times New Roman" panose="02020603050405020304" pitchFamily="18" charset="0"/>
                <a:ea typeface="Times New Roman" panose="02020603050405020304" pitchFamily="18" charset="0"/>
              </a:rPr>
              <a:t>M</a:t>
            </a:r>
            <a:r>
              <a:rPr lang="en-US" sz="1500">
                <a:effectLst/>
                <a:latin typeface="Times New Roman" panose="02020603050405020304" pitchFamily="18" charset="0"/>
                <a:ea typeface="Times New Roman" panose="02020603050405020304" pitchFamily="18" charset="0"/>
              </a:rPr>
              <a:t>a</a:t>
            </a:r>
            <a:r>
              <a:rPr lang="en-US" sz="1500" spc="10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è</a:t>
            </a:r>
            <a:r>
              <a:rPr lang="en-US" sz="1500" spc="18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chi</a:t>
            </a:r>
            <a:r>
              <a:rPr lang="en-US" sz="1500" spc="20">
                <a:effectLst/>
                <a:latin typeface="Times New Roman" panose="02020603050405020304" pitchFamily="18" charset="0"/>
                <a:ea typeface="Times New Roman" panose="02020603050405020304" pitchFamily="18" charset="0"/>
              </a:rPr>
              <a:t>a</a:t>
            </a:r>
            <a:r>
              <a:rPr lang="en-US" sz="1500" spc="1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o</a:t>
            </a:r>
            <a:r>
              <a:rPr lang="en-US" sz="1500" spc="95">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h</a:t>
            </a:r>
            <a:r>
              <a:rPr lang="en-US" sz="1500">
                <a:effectLst/>
                <a:latin typeface="Times New Roman" panose="02020603050405020304" pitchFamily="18" charset="0"/>
                <a:ea typeface="Times New Roman" panose="02020603050405020304" pitchFamily="18" charset="0"/>
              </a:rPr>
              <a:t>e</a:t>
            </a:r>
            <a:r>
              <a:rPr lang="en-US" sz="1500" spc="22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no</a:t>
            </a:r>
            <a:r>
              <a:rPr lang="en-US" sz="1500">
                <a:effectLst/>
                <a:latin typeface="Times New Roman" panose="02020603050405020304" pitchFamily="18" charset="0"/>
                <a:ea typeface="Times New Roman" panose="02020603050405020304" pitchFamily="18" charset="0"/>
              </a:rPr>
              <a:t>n</a:t>
            </a:r>
            <a:r>
              <a:rPr lang="en-US" sz="1500" spc="235">
                <a:effectLst/>
                <a:latin typeface="Times New Roman" panose="02020603050405020304" pitchFamily="18" charset="0"/>
                <a:ea typeface="Times New Roman" panose="02020603050405020304" pitchFamily="18" charset="0"/>
              </a:rPr>
              <a:t> </a:t>
            </a:r>
            <a:r>
              <a:rPr lang="en-US" sz="1500" spc="20">
                <a:effectLst/>
                <a:latin typeface="Times New Roman" panose="02020603050405020304" pitchFamily="18" charset="0"/>
                <a:ea typeface="Times New Roman" panose="02020603050405020304" pitchFamily="18" charset="0"/>
              </a:rPr>
              <a:t>b</a:t>
            </a:r>
            <a:r>
              <a:rPr lang="en-US" sz="1500" spc="40">
                <a:effectLst/>
                <a:latin typeface="Times New Roman" panose="02020603050405020304" pitchFamily="18" charset="0"/>
                <a:ea typeface="Times New Roman" panose="02020603050405020304" pitchFamily="18" charset="0"/>
              </a:rPr>
              <a:t>a</a:t>
            </a:r>
            <a:r>
              <a:rPr lang="en-US" sz="1500" spc="30">
                <a:effectLst/>
                <a:latin typeface="Times New Roman" panose="02020603050405020304" pitchFamily="18" charset="0"/>
                <a:ea typeface="Times New Roman" panose="02020603050405020304" pitchFamily="18" charset="0"/>
              </a:rPr>
              <a:t>s</a:t>
            </a:r>
            <a:r>
              <a:rPr lang="en-US" sz="1500" spc="45">
                <a:effectLst/>
                <a:latin typeface="Times New Roman" panose="02020603050405020304" pitchFamily="18" charset="0"/>
                <a:ea typeface="Times New Roman" panose="02020603050405020304" pitchFamily="18" charset="0"/>
              </a:rPr>
              <a:t>t</a:t>
            </a:r>
            <a:r>
              <a:rPr lang="en-US" sz="1500">
                <a:effectLst/>
                <a:latin typeface="Times New Roman" panose="02020603050405020304" pitchFamily="18" charset="0"/>
                <a:ea typeface="Times New Roman" panose="02020603050405020304" pitchFamily="18" charset="0"/>
              </a:rPr>
              <a:t>a</a:t>
            </a:r>
            <a:r>
              <a:rPr lang="en-US" sz="1500" spc="6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p</a:t>
            </a:r>
            <a:r>
              <a:rPr lang="en-US" sz="1500" spc="5">
                <a:effectLst/>
                <a:latin typeface="Times New Roman" panose="02020603050405020304" pitchFamily="18" charset="0"/>
                <a:ea typeface="Times New Roman" panose="02020603050405020304" pitchFamily="18" charset="0"/>
              </a:rPr>
              <a:t>i</a:t>
            </a:r>
            <a:r>
              <a:rPr lang="en-US" sz="1500">
                <a:effectLst/>
                <a:latin typeface="Times New Roman" panose="02020603050405020304" pitchFamily="18" charset="0"/>
                <a:ea typeface="Times New Roman" panose="02020603050405020304" pitchFamily="18" charset="0"/>
              </a:rPr>
              <a:t>ù</a:t>
            </a:r>
            <a:r>
              <a:rPr lang="en-US" sz="1500" spc="95">
                <a:effectLst/>
                <a:latin typeface="Times New Roman" panose="02020603050405020304" pitchFamily="18" charset="0"/>
                <a:ea typeface="Times New Roman" panose="02020603050405020304" pitchFamily="18" charset="0"/>
              </a:rPr>
              <a:t> </a:t>
            </a:r>
            <a:r>
              <a:rPr lang="en-US" sz="1500" spc="15">
                <a:effectLst/>
                <a:latin typeface="Times New Roman" panose="02020603050405020304" pitchFamily="18" charset="0"/>
                <a:ea typeface="Times New Roman" panose="02020603050405020304" pitchFamily="18" charset="0"/>
              </a:rPr>
              <a:t>s</a:t>
            </a:r>
            <a:r>
              <a:rPr lang="en-US" sz="1500" spc="5">
                <a:effectLst/>
                <a:latin typeface="Times New Roman" panose="02020603050405020304" pitchFamily="18" charset="0"/>
                <a:ea typeface="Times New Roman" panose="02020603050405020304" pitchFamily="18" charset="0"/>
              </a:rPr>
              <a:t>o</a:t>
            </a:r>
            <a:r>
              <a:rPr lang="en-US" sz="1500" spc="10">
                <a:effectLst/>
                <a:latin typeface="Times New Roman" panose="02020603050405020304" pitchFamily="18" charset="0"/>
                <a:ea typeface="Times New Roman" panose="02020603050405020304" pitchFamily="18" charset="0"/>
              </a:rPr>
              <a:t>l</a:t>
            </a:r>
            <a:r>
              <a:rPr lang="en-US" sz="1500" spc="40">
                <a:effectLst/>
                <a:latin typeface="Times New Roman" panose="02020603050405020304" pitchFamily="18" charset="0"/>
                <a:ea typeface="Times New Roman" panose="02020603050405020304" pitchFamily="18" charset="0"/>
              </a:rPr>
              <a:t>t</a:t>
            </a:r>
            <a:r>
              <a:rPr lang="en-US" sz="1500" spc="20">
                <a:effectLst/>
                <a:latin typeface="Times New Roman" panose="02020603050405020304" pitchFamily="18" charset="0"/>
                <a:ea typeface="Times New Roman" panose="02020603050405020304" pitchFamily="18" charset="0"/>
              </a:rPr>
              <a:t>a</a:t>
            </a:r>
            <a:r>
              <a:rPr lang="en-US" sz="1500" spc="5">
                <a:effectLst/>
                <a:latin typeface="Times New Roman" panose="02020603050405020304" pitchFamily="18" charset="0"/>
                <a:ea typeface="Times New Roman" panose="02020603050405020304" pitchFamily="18" charset="0"/>
              </a:rPr>
              <a:t>n</a:t>
            </a:r>
            <a:r>
              <a:rPr lang="en-US" sz="1500" spc="15">
                <a:effectLst/>
                <a:latin typeface="Times New Roman" panose="02020603050405020304" pitchFamily="18" charset="0"/>
                <a:ea typeface="Times New Roman" panose="02020603050405020304" pitchFamily="18" charset="0"/>
              </a:rPr>
              <a:t>t</a:t>
            </a:r>
            <a:r>
              <a:rPr lang="en-US" sz="1500">
                <a:effectLst/>
                <a:latin typeface="Times New Roman" panose="02020603050405020304" pitchFamily="18" charset="0"/>
                <a:ea typeface="Times New Roman" panose="02020603050405020304" pitchFamily="18" charset="0"/>
              </a:rPr>
              <a:t>o</a:t>
            </a:r>
            <a:r>
              <a:rPr lang="en-US" sz="1500" spc="95">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u</a:t>
            </a:r>
            <a:r>
              <a:rPr lang="en-US" sz="1500" spc="10">
                <a:effectLst/>
                <a:latin typeface="Times New Roman" panose="02020603050405020304" pitchFamily="18" charset="0"/>
                <a:ea typeface="Times New Roman" panose="02020603050405020304" pitchFamily="18" charset="0"/>
              </a:rPr>
              <a:t>n</a:t>
            </a:r>
            <a:r>
              <a:rPr lang="en-US" sz="1500">
                <a:effectLst/>
                <a:latin typeface="Times New Roman" panose="02020603050405020304" pitchFamily="18" charset="0"/>
                <a:ea typeface="Times New Roman" panose="02020603050405020304" pitchFamily="18" charset="0"/>
              </a:rPr>
              <a:t>a</a:t>
            </a:r>
            <a:r>
              <a:rPr lang="en-US" sz="1500" spc="28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e</a:t>
            </a:r>
            <a:r>
              <a:rPr lang="en-US" sz="1500" spc="55">
                <a:effectLst/>
                <a:latin typeface="Times New Roman" panose="02020603050405020304" pitchFamily="18" charset="0"/>
                <a:ea typeface="Times New Roman" panose="02020603050405020304" pitchFamily="18" charset="0"/>
              </a:rPr>
              <a:t>f</a:t>
            </a:r>
            <a:r>
              <a:rPr lang="en-US" sz="1500" spc="35">
                <a:effectLst/>
                <a:latin typeface="Times New Roman" panose="02020603050405020304" pitchFamily="18" charset="0"/>
                <a:ea typeface="Times New Roman" panose="02020603050405020304" pitchFamily="18" charset="0"/>
              </a:rPr>
              <a:t>f</a:t>
            </a:r>
            <a:r>
              <a:rPr lang="en-US" sz="1500" spc="10">
                <a:effectLst/>
                <a:latin typeface="Times New Roman" panose="02020603050405020304" pitchFamily="18" charset="0"/>
                <a:ea typeface="Times New Roman" panose="02020603050405020304" pitchFamily="18" charset="0"/>
              </a:rPr>
              <a:t>i</a:t>
            </a:r>
            <a:r>
              <a:rPr lang="en-US" sz="1500" spc="20">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ce</a:t>
            </a:r>
            <a:r>
              <a:rPr lang="en-US" sz="1500" spc="95">
                <a:effectLst/>
                <a:latin typeface="Times New Roman" panose="02020603050405020304" pitchFamily="18" charset="0"/>
                <a:ea typeface="Times New Roman" panose="02020603050405020304" pitchFamily="18" charset="0"/>
              </a:rPr>
              <a:t> </a:t>
            </a:r>
            <a:r>
              <a:rPr lang="en-US" sz="1500" spc="45">
                <a:effectLst/>
                <a:latin typeface="Times New Roman" panose="02020603050405020304" pitchFamily="18" charset="0"/>
                <a:ea typeface="Times New Roman" panose="02020603050405020304" pitchFamily="18" charset="0"/>
              </a:rPr>
              <a:t>a</a:t>
            </a:r>
            <a:r>
              <a:rPr lang="en-US" sz="1500" spc="5">
                <a:effectLst/>
                <a:latin typeface="Times New Roman" panose="02020603050405020304" pitchFamily="18" charset="0"/>
                <a:ea typeface="Times New Roman" panose="02020603050405020304" pitchFamily="18" charset="0"/>
              </a:rPr>
              <a:t>z</a:t>
            </a:r>
            <a:r>
              <a:rPr lang="en-US" sz="1500" spc="10">
                <a:effectLst/>
                <a:latin typeface="Times New Roman" panose="02020603050405020304" pitchFamily="18" charset="0"/>
                <a:ea typeface="Times New Roman" panose="02020603050405020304" pitchFamily="18" charset="0"/>
              </a:rPr>
              <a:t>ion</a:t>
            </a:r>
            <a:r>
              <a:rPr lang="en-US" sz="1500">
                <a:effectLst/>
                <a:latin typeface="Times New Roman" panose="02020603050405020304" pitchFamily="18" charset="0"/>
                <a:ea typeface="Times New Roman" panose="02020603050405020304" pitchFamily="18" charset="0"/>
              </a:rPr>
              <a:t>e</a:t>
            </a:r>
            <a:r>
              <a:rPr lang="en-US" sz="1500" spc="9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di</a:t>
            </a:r>
            <a:r>
              <a:rPr lang="en-US" sz="1500" spc="95">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o</a:t>
            </a:r>
            <a:r>
              <a:rPr lang="en-US" sz="1500" spc="5">
                <a:effectLst/>
                <a:latin typeface="Times New Roman" panose="02020603050405020304" pitchFamily="18" charset="0"/>
                <a:ea typeface="Times New Roman" panose="02020603050405020304" pitchFamily="18" charset="0"/>
              </a:rPr>
              <a:t>n</a:t>
            </a:r>
            <a:r>
              <a:rPr lang="en-US" sz="1500" spc="25">
                <a:effectLst/>
                <a:latin typeface="Times New Roman" panose="02020603050405020304" pitchFamily="18" charset="0"/>
                <a:ea typeface="Times New Roman" panose="02020603050405020304" pitchFamily="18" charset="0"/>
              </a:rPr>
              <a:t>tr</a:t>
            </a:r>
            <a:r>
              <a:rPr lang="en-US" sz="1500" spc="35">
                <a:effectLst/>
                <a:latin typeface="Times New Roman" panose="02020603050405020304" pitchFamily="18" charset="0"/>
                <a:ea typeface="Times New Roman" panose="02020603050405020304" pitchFamily="18" charset="0"/>
              </a:rPr>
              <a:t>a</a:t>
            </a:r>
            <a:r>
              <a:rPr lang="en-US" sz="1500" spc="25">
                <a:effectLst/>
                <a:latin typeface="Times New Roman" panose="02020603050405020304" pitchFamily="18" charset="0"/>
                <a:ea typeface="Times New Roman" panose="02020603050405020304" pitchFamily="18" charset="0"/>
              </a:rPr>
              <a:t>s</a:t>
            </a:r>
            <a:r>
              <a:rPr lang="en-US" sz="1500" spc="15">
                <a:effectLst/>
                <a:latin typeface="Times New Roman" panose="02020603050405020304" pitchFamily="18" charset="0"/>
                <a:ea typeface="Times New Roman" panose="02020603050405020304" pitchFamily="18" charset="0"/>
              </a:rPr>
              <a:t>t</a:t>
            </a:r>
            <a:r>
              <a:rPr lang="en-US" sz="1500">
                <a:effectLst/>
                <a:latin typeface="Times New Roman" panose="02020603050405020304" pitchFamily="18" charset="0"/>
                <a:ea typeface="Times New Roman" panose="02020603050405020304" pitchFamily="18" charset="0"/>
              </a:rPr>
              <a:t>o </a:t>
            </a:r>
            <a:r>
              <a:rPr lang="en-US" sz="1500" spc="1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l</a:t>
            </a:r>
            <a:r>
              <a:rPr lang="en-US" sz="1500" spc="2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f</a:t>
            </a:r>
            <a:r>
              <a:rPr lang="en-US" sz="1500" spc="5">
                <a:effectLst/>
                <a:latin typeface="Times New Roman" panose="02020603050405020304" pitchFamily="18" charset="0"/>
                <a:ea typeface="Times New Roman" panose="02020603050405020304" pitchFamily="18" charset="0"/>
              </a:rPr>
              <a:t>e</a:t>
            </a:r>
            <a:r>
              <a:rPr lang="en-US" sz="1500" spc="10">
                <a:effectLst/>
                <a:latin typeface="Times New Roman" panose="02020603050405020304" pitchFamily="18" charset="0"/>
                <a:ea typeface="Times New Roman" panose="02020603050405020304" pitchFamily="18" charset="0"/>
              </a:rPr>
              <a:t>nomen</a:t>
            </a:r>
            <a:r>
              <a:rPr lang="en-US" sz="1500">
                <a:effectLst/>
                <a:latin typeface="Times New Roman" panose="02020603050405020304" pitchFamily="18" charset="0"/>
                <a:ea typeface="Times New Roman" panose="02020603050405020304" pitchFamily="18" charset="0"/>
              </a:rPr>
              <a:t>o </a:t>
            </a:r>
            <a:r>
              <a:rPr lang="en-US" sz="1500" spc="7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in</a:t>
            </a:r>
            <a:r>
              <a:rPr lang="en-US" sz="1500" spc="15">
                <a:effectLst/>
                <a:latin typeface="Times New Roman" panose="02020603050405020304" pitchFamily="18" charset="0"/>
                <a:ea typeface="Times New Roman" panose="02020603050405020304" pitchFamily="18" charset="0"/>
              </a:rPr>
              <a:t>f</a:t>
            </a:r>
            <a:r>
              <a:rPr lang="en-US" sz="1500" spc="10">
                <a:effectLst/>
                <a:latin typeface="Times New Roman" panose="02020603050405020304" pitchFamily="18" charset="0"/>
                <a:ea typeface="Times New Roman" panose="02020603050405020304" pitchFamily="18" charset="0"/>
              </a:rPr>
              <a:t>o</a:t>
            </a:r>
            <a:r>
              <a:rPr lang="en-US" sz="1500" spc="55">
                <a:effectLst/>
                <a:latin typeface="Times New Roman" panose="02020603050405020304" pitchFamily="18" charset="0"/>
                <a:ea typeface="Times New Roman" panose="02020603050405020304" pitchFamily="18" charset="0"/>
              </a:rPr>
              <a:t>r</a:t>
            </a:r>
            <a:r>
              <a:rPr lang="en-US" sz="1500" spc="25">
                <a:effectLst/>
                <a:latin typeface="Times New Roman" panose="02020603050405020304" pitchFamily="18" charset="0"/>
                <a:ea typeface="Times New Roman" panose="02020603050405020304" pitchFamily="18" charset="0"/>
              </a:rPr>
              <a:t>t</a:t>
            </a:r>
            <a:r>
              <a:rPr lang="en-US" sz="1500" spc="5">
                <a:effectLst/>
                <a:latin typeface="Times New Roman" panose="02020603050405020304" pitchFamily="18" charset="0"/>
                <a:ea typeface="Times New Roman" panose="02020603050405020304" pitchFamily="18" charset="0"/>
              </a:rPr>
              <a:t>un</a:t>
            </a:r>
            <a:r>
              <a:rPr lang="en-US" sz="1500">
                <a:effectLst/>
                <a:latin typeface="Times New Roman" panose="02020603050405020304" pitchFamily="18" charset="0"/>
                <a:ea typeface="Times New Roman" panose="02020603050405020304" pitchFamily="18" charset="0"/>
              </a:rPr>
              <a:t>i</a:t>
            </a:r>
            <a:r>
              <a:rPr lang="en-US" sz="1500" spc="25">
                <a:effectLst/>
                <a:latin typeface="Times New Roman" panose="02020603050405020304" pitchFamily="18" charset="0"/>
                <a:ea typeface="Times New Roman" panose="02020603050405020304" pitchFamily="18" charset="0"/>
              </a:rPr>
              <a:t>st</a:t>
            </a:r>
            <a:r>
              <a:rPr lang="en-US" sz="1500" spc="10">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c</a:t>
            </a:r>
            <a:r>
              <a:rPr lang="en-US" sz="1500">
                <a:effectLst/>
                <a:latin typeface="Times New Roman" panose="02020603050405020304" pitchFamily="18" charset="0"/>
                <a:ea typeface="Times New Roman" panose="02020603050405020304" pitchFamily="18" charset="0"/>
              </a:rPr>
              <a:t>o</a:t>
            </a:r>
            <a:r>
              <a:rPr lang="en-US" sz="1500" spc="2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a</a:t>
            </a:r>
            <a:r>
              <a:rPr lang="en-US" sz="1500" spc="60">
                <a:effectLst/>
                <a:latin typeface="Times New Roman" panose="02020603050405020304" pitchFamily="18" charset="0"/>
                <a:ea typeface="Times New Roman" panose="02020603050405020304" pitchFamily="18" charset="0"/>
              </a:rPr>
              <a:t>t</a:t>
            </a:r>
            <a:r>
              <a:rPr lang="en-US" sz="1500" spc="25">
                <a:effectLst/>
                <a:latin typeface="Times New Roman" panose="02020603050405020304" pitchFamily="18" charset="0"/>
                <a:ea typeface="Times New Roman" panose="02020603050405020304" pitchFamily="18" charset="0"/>
              </a:rPr>
              <a:t>tr</a:t>
            </a:r>
            <a:r>
              <a:rPr lang="en-US" sz="1500" spc="-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v</a:t>
            </a:r>
            <a:r>
              <a:rPr lang="en-US" sz="1500" spc="10">
                <a:effectLst/>
                <a:latin typeface="Times New Roman" panose="02020603050405020304" pitchFamily="18" charset="0"/>
                <a:ea typeface="Times New Roman" panose="02020603050405020304" pitchFamily="18" charset="0"/>
              </a:rPr>
              <a:t>e</a:t>
            </a:r>
            <a:r>
              <a:rPr lang="en-US" sz="1500" spc="40">
                <a:effectLst/>
                <a:latin typeface="Times New Roman" panose="02020603050405020304" pitchFamily="18" charset="0"/>
                <a:ea typeface="Times New Roman" panose="02020603050405020304" pitchFamily="18" charset="0"/>
              </a:rPr>
              <a:t>r</a:t>
            </a:r>
            <a:r>
              <a:rPr lang="en-US" sz="1500" spc="15">
                <a:effectLst/>
                <a:latin typeface="Times New Roman" panose="02020603050405020304" pitchFamily="18" charset="0"/>
                <a:ea typeface="Times New Roman" panose="02020603050405020304" pitchFamily="18" charset="0"/>
              </a:rPr>
              <a:t>s</a:t>
            </a:r>
            <a:r>
              <a:rPr lang="en-US" sz="1500">
                <a:effectLst/>
                <a:latin typeface="Times New Roman" panose="02020603050405020304" pitchFamily="18" charset="0"/>
                <a:ea typeface="Times New Roman" panose="02020603050405020304" pitchFamily="18" charset="0"/>
              </a:rPr>
              <a:t>o </a:t>
            </a:r>
            <a:r>
              <a:rPr lang="en-US" sz="1500" spc="5">
                <a:effectLst/>
                <a:latin typeface="Times New Roman" panose="02020603050405020304" pitchFamily="18" charset="0"/>
                <a:ea typeface="Times New Roman" panose="02020603050405020304" pitchFamily="18" charset="0"/>
              </a:rPr>
              <a:t>l</a:t>
            </a:r>
            <a:r>
              <a:rPr lang="en-US" sz="1500">
                <a:effectLst/>
                <a:latin typeface="Times New Roman" panose="02020603050405020304" pitchFamily="18" charset="0"/>
                <a:ea typeface="Times New Roman" panose="02020603050405020304" pitchFamily="18" charset="0"/>
              </a:rPr>
              <a:t>e</a:t>
            </a:r>
            <a:r>
              <a:rPr lang="en-US" sz="1500" spc="20">
                <a:effectLst/>
                <a:latin typeface="Times New Roman" panose="02020603050405020304" pitchFamily="18" charset="0"/>
                <a:ea typeface="Times New Roman" panose="02020603050405020304" pitchFamily="18" charset="0"/>
              </a:rPr>
              <a:t> </a:t>
            </a:r>
            <a:r>
              <a:rPr lang="en-US" sz="1500" spc="15">
                <a:effectLst/>
                <a:latin typeface="Times New Roman" panose="02020603050405020304" pitchFamily="18" charset="0"/>
                <a:ea typeface="Times New Roman" panose="02020603050405020304" pitchFamily="18" charset="0"/>
              </a:rPr>
              <a:t>reg</a:t>
            </a:r>
            <a:r>
              <a:rPr lang="en-US" sz="1500" spc="5">
                <a:effectLst/>
                <a:latin typeface="Times New Roman" panose="02020603050405020304" pitchFamily="18" charset="0"/>
                <a:ea typeface="Times New Roman" panose="02020603050405020304" pitchFamily="18" charset="0"/>
              </a:rPr>
              <a:t>ol</a:t>
            </a:r>
            <a:r>
              <a:rPr lang="en-US" sz="1500">
                <a:effectLst/>
                <a:latin typeface="Times New Roman" panose="02020603050405020304" pitchFamily="18" charset="0"/>
                <a:ea typeface="Times New Roman" panose="02020603050405020304" pitchFamily="18" charset="0"/>
              </a:rPr>
              <a:t>e</a:t>
            </a:r>
            <a:r>
              <a:rPr lang="en-US" sz="1500" spc="2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o</a:t>
            </a:r>
            <a:r>
              <a:rPr lang="en-US" sz="1500" spc="5">
                <a:effectLst/>
                <a:latin typeface="Times New Roman" panose="02020603050405020304" pitchFamily="18" charset="0"/>
                <a:ea typeface="Times New Roman" panose="02020603050405020304" pitchFamily="18" charset="0"/>
              </a:rPr>
              <a:t>n</a:t>
            </a:r>
            <a:r>
              <a:rPr lang="en-US" sz="1500" spc="15">
                <a:effectLst/>
                <a:latin typeface="Times New Roman" panose="02020603050405020304" pitchFamily="18" charset="0"/>
                <a:ea typeface="Times New Roman" panose="02020603050405020304" pitchFamily="18" charset="0"/>
              </a:rPr>
              <a:t>t</a:t>
            </a:r>
            <a:r>
              <a:rPr lang="en-US" sz="1500" spc="10">
                <a:effectLst/>
                <a:latin typeface="Times New Roman" panose="02020603050405020304" pitchFamily="18" charset="0"/>
                <a:ea typeface="Times New Roman" panose="02020603050405020304" pitchFamily="18" charset="0"/>
              </a:rPr>
              <a:t>e</a:t>
            </a:r>
            <a:r>
              <a:rPr lang="en-US" sz="1500" spc="5">
                <a:effectLst/>
                <a:latin typeface="Times New Roman" panose="02020603050405020304" pitchFamily="18" charset="0"/>
                <a:ea typeface="Times New Roman" panose="02020603050405020304" pitchFamily="18" charset="0"/>
              </a:rPr>
              <a:t>n</a:t>
            </a:r>
            <a:r>
              <a:rPr lang="en-US" sz="1500" spc="15">
                <a:effectLst/>
                <a:latin typeface="Times New Roman" panose="02020603050405020304" pitchFamily="18" charset="0"/>
                <a:ea typeface="Times New Roman" panose="02020603050405020304" pitchFamily="18" charset="0"/>
              </a:rPr>
              <a:t>ut</a:t>
            </a:r>
            <a:r>
              <a:rPr lang="en-US" sz="1500">
                <a:effectLst/>
                <a:latin typeface="Times New Roman" panose="02020603050405020304" pitchFamily="18" charset="0"/>
                <a:ea typeface="Times New Roman" panose="02020603050405020304" pitchFamily="18" charset="0"/>
              </a:rPr>
              <a:t>e</a:t>
            </a:r>
            <a:r>
              <a:rPr lang="en-US" sz="1500" spc="2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n</a:t>
            </a:r>
            <a:r>
              <a:rPr lang="en-US" sz="1500" spc="5">
                <a:effectLst/>
                <a:latin typeface="Times New Roman" panose="02020603050405020304" pitchFamily="18" charset="0"/>
                <a:ea typeface="Times New Roman" panose="02020603050405020304" pitchFamily="18" charset="0"/>
              </a:rPr>
              <a:t>e</a:t>
            </a:r>
            <a:r>
              <a:rPr lang="en-US" sz="1500">
                <a:effectLst/>
                <a:latin typeface="Times New Roman" panose="02020603050405020304" pitchFamily="18" charset="0"/>
                <a:ea typeface="Times New Roman" panose="02020603050405020304" pitchFamily="18" charset="0"/>
              </a:rPr>
              <a:t>l</a:t>
            </a:r>
            <a:r>
              <a:rPr lang="en-US" sz="1500" spc="2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d</a:t>
            </a:r>
            <a:r>
              <a:rPr lang="en-US" sz="1500" spc="15">
                <a:effectLst/>
                <a:latin typeface="Times New Roman" panose="02020603050405020304" pitchFamily="18" charset="0"/>
                <a:ea typeface="Times New Roman" panose="02020603050405020304" pitchFamily="18" charset="0"/>
              </a:rPr>
              <a:t>e</a:t>
            </a:r>
            <a:r>
              <a:rPr lang="en-US" sz="1500" spc="5">
                <a:effectLst/>
                <a:latin typeface="Times New Roman" panose="02020603050405020304" pitchFamily="18" charset="0"/>
                <a:ea typeface="Times New Roman" panose="02020603050405020304" pitchFamily="18" charset="0"/>
              </a:rPr>
              <a:t>c</a:t>
            </a:r>
            <a:r>
              <a:rPr lang="en-US" sz="1500" spc="15">
                <a:effectLst/>
                <a:latin typeface="Times New Roman" panose="02020603050405020304" pitchFamily="18" charset="0"/>
                <a:ea typeface="Times New Roman" panose="02020603050405020304" pitchFamily="18" charset="0"/>
              </a:rPr>
              <a:t>ret</a:t>
            </a:r>
            <a:r>
              <a:rPr lang="en-US" sz="1500">
                <a:effectLst/>
                <a:latin typeface="Times New Roman" panose="02020603050405020304" pitchFamily="18" charset="0"/>
                <a:ea typeface="Times New Roman" panose="02020603050405020304" pitchFamily="18" charset="0"/>
              </a:rPr>
              <a:t>o </a:t>
            </a:r>
            <a:r>
              <a:rPr lang="en-US" sz="1500" spc="5">
                <a:effectLst/>
                <a:latin typeface="Times New Roman" panose="02020603050405020304" pitchFamily="18" charset="0"/>
                <a:ea typeface="Times New Roman" panose="02020603050405020304" pitchFamily="18" charset="0"/>
              </a:rPr>
              <a:t>l</a:t>
            </a:r>
            <a:r>
              <a:rPr lang="en-US" sz="1500" spc="15">
                <a:effectLst/>
                <a:latin typeface="Times New Roman" panose="02020603050405020304" pitchFamily="18" charset="0"/>
                <a:ea typeface="Times New Roman" panose="02020603050405020304" pitchFamily="18" charset="0"/>
              </a:rPr>
              <a:t>e</a:t>
            </a:r>
            <a:r>
              <a:rPr lang="en-US" sz="1500" spc="20">
                <a:effectLst/>
                <a:latin typeface="Times New Roman" panose="02020603050405020304" pitchFamily="18" charset="0"/>
                <a:ea typeface="Times New Roman" panose="02020603050405020304" pitchFamily="18" charset="0"/>
              </a:rPr>
              <a:t>g</a:t>
            </a:r>
            <a:r>
              <a:rPr lang="en-US" sz="1500">
                <a:effectLst/>
                <a:latin typeface="Times New Roman" panose="02020603050405020304" pitchFamily="18" charset="0"/>
                <a:ea typeface="Times New Roman" panose="02020603050405020304" pitchFamily="18" charset="0"/>
              </a:rPr>
              <a:t>isl</a:t>
            </a:r>
            <a:r>
              <a:rPr lang="en-US" sz="1500" spc="5">
                <a:effectLst/>
                <a:latin typeface="Times New Roman" panose="02020603050405020304" pitchFamily="18" charset="0"/>
                <a:ea typeface="Times New Roman" panose="02020603050405020304" pitchFamily="18" charset="0"/>
              </a:rPr>
              <a:t>a</a:t>
            </a:r>
            <a:r>
              <a:rPr lang="en-US" sz="1500" spc="25">
                <a:effectLst/>
                <a:latin typeface="Times New Roman" panose="02020603050405020304" pitchFamily="18" charset="0"/>
                <a:ea typeface="Times New Roman" panose="02020603050405020304" pitchFamily="18" charset="0"/>
              </a:rPr>
              <a:t>t</a:t>
            </a:r>
            <a:r>
              <a:rPr lang="en-US" sz="1500" spc="15">
                <a:effectLst/>
                <a:latin typeface="Times New Roman" panose="02020603050405020304" pitchFamily="18" charset="0"/>
                <a:ea typeface="Times New Roman" panose="02020603050405020304" pitchFamily="18" charset="0"/>
              </a:rPr>
              <a:t>i</a:t>
            </a:r>
            <a:r>
              <a:rPr lang="en-US" sz="1500">
                <a:effectLst/>
                <a:latin typeface="Times New Roman" panose="02020603050405020304" pitchFamily="18" charset="0"/>
                <a:ea typeface="Times New Roman" panose="02020603050405020304" pitchFamily="18" charset="0"/>
              </a:rPr>
              <a:t>vo</a:t>
            </a:r>
            <a:r>
              <a:rPr lang="en-US" sz="1500" spc="19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9</a:t>
            </a:r>
            <a:r>
              <a:rPr lang="en-US" sz="1500" spc="280">
                <a:effectLst/>
                <a:latin typeface="Times New Roman" panose="02020603050405020304" pitchFamily="18" charset="0"/>
                <a:ea typeface="Times New Roman" panose="02020603050405020304" pitchFamily="18" charset="0"/>
              </a:rPr>
              <a:t> </a:t>
            </a:r>
            <a:r>
              <a:rPr lang="en-US" sz="1500" spc="20">
                <a:effectLst/>
                <a:latin typeface="Times New Roman" panose="02020603050405020304" pitchFamily="18" charset="0"/>
                <a:ea typeface="Times New Roman" panose="02020603050405020304" pitchFamily="18" charset="0"/>
              </a:rPr>
              <a:t>a</a:t>
            </a:r>
            <a:r>
              <a:rPr lang="en-US" sz="1500" spc="10">
                <a:effectLst/>
                <a:latin typeface="Times New Roman" panose="02020603050405020304" pitchFamily="18" charset="0"/>
                <a:ea typeface="Times New Roman" panose="02020603050405020304" pitchFamily="18" charset="0"/>
              </a:rPr>
              <a:t>p</a:t>
            </a:r>
            <a:r>
              <a:rPr lang="en-US" sz="1500" spc="20">
                <a:effectLst/>
                <a:latin typeface="Times New Roman" panose="02020603050405020304" pitchFamily="18" charset="0"/>
                <a:ea typeface="Times New Roman" panose="02020603050405020304" pitchFamily="18" charset="0"/>
              </a:rPr>
              <a:t>r</a:t>
            </a:r>
            <a:r>
              <a:rPr lang="en-US" sz="1500" spc="-5">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l</a:t>
            </a:r>
            <a:r>
              <a:rPr lang="en-US" sz="1500">
                <a:effectLst/>
                <a:latin typeface="Times New Roman" panose="02020603050405020304" pitchFamily="18" charset="0"/>
                <a:ea typeface="Times New Roman" panose="02020603050405020304" pitchFamily="18" charset="0"/>
              </a:rPr>
              <a:t>e</a:t>
            </a:r>
            <a:r>
              <a:rPr lang="en-US" sz="1500" spc="19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2</a:t>
            </a:r>
            <a:r>
              <a:rPr lang="en-US" sz="1500" spc="40">
                <a:effectLst/>
                <a:latin typeface="Times New Roman" panose="02020603050405020304" pitchFamily="18" charset="0"/>
                <a:ea typeface="Times New Roman" panose="02020603050405020304" pitchFamily="18" charset="0"/>
              </a:rPr>
              <a:t>00</a:t>
            </a:r>
            <a:r>
              <a:rPr lang="en-US" sz="1500" spc="30">
                <a:effectLst/>
                <a:latin typeface="Times New Roman" panose="02020603050405020304" pitchFamily="18" charset="0"/>
                <a:ea typeface="Times New Roman" panose="02020603050405020304" pitchFamily="18" charset="0"/>
              </a:rPr>
              <a:t>8</a:t>
            </a:r>
            <a:r>
              <a:rPr lang="en-US" sz="1500">
                <a:effectLst/>
                <a:latin typeface="Times New Roman" panose="02020603050405020304" pitchFamily="18" charset="0"/>
                <a:ea typeface="Times New Roman" panose="02020603050405020304" pitchFamily="18" charset="0"/>
              </a:rPr>
              <a:t>, </a:t>
            </a:r>
            <a:r>
              <a:rPr lang="en-US" sz="1500" spc="140">
                <a:effectLst/>
                <a:latin typeface="Times New Roman" panose="02020603050405020304" pitchFamily="18" charset="0"/>
                <a:ea typeface="Times New Roman" panose="02020603050405020304" pitchFamily="18" charset="0"/>
              </a:rPr>
              <a:t> </a:t>
            </a:r>
            <a:r>
              <a:rPr lang="en-US" sz="1500" spc="15">
                <a:effectLst/>
                <a:latin typeface="Times New Roman" panose="02020603050405020304" pitchFamily="18" charset="0"/>
                <a:ea typeface="Times New Roman" panose="02020603050405020304" pitchFamily="18" charset="0"/>
              </a:rPr>
              <a:t>n</a:t>
            </a:r>
            <a:r>
              <a:rPr lang="en-US" sz="1500">
                <a:effectLst/>
                <a:latin typeface="Times New Roman" panose="02020603050405020304" pitchFamily="18" charset="0"/>
                <a:ea typeface="Times New Roman" panose="02020603050405020304" pitchFamily="18" charset="0"/>
              </a:rPr>
              <a:t>.</a:t>
            </a:r>
            <a:r>
              <a:rPr lang="en-US" sz="1500" spc="190">
                <a:effectLst/>
                <a:latin typeface="Times New Roman" panose="02020603050405020304" pitchFamily="18" charset="0"/>
                <a:ea typeface="Times New Roman" panose="02020603050405020304" pitchFamily="18" charset="0"/>
              </a:rPr>
              <a:t> </a:t>
            </a:r>
            <a:r>
              <a:rPr lang="en-US" sz="1500" spc="-15">
                <a:effectLst/>
                <a:latin typeface="Times New Roman" panose="02020603050405020304" pitchFamily="18" charset="0"/>
                <a:ea typeface="Times New Roman" panose="02020603050405020304" pitchFamily="18" charset="0"/>
              </a:rPr>
              <a:t>8</a:t>
            </a:r>
            <a:r>
              <a:rPr lang="en-US" sz="1500">
                <a:effectLst/>
                <a:latin typeface="Times New Roman" panose="02020603050405020304" pitchFamily="18" charset="0"/>
                <a:ea typeface="Times New Roman" panose="02020603050405020304" pitchFamily="18" charset="0"/>
              </a:rPr>
              <a:t>1  </a:t>
            </a:r>
            <a:r>
              <a:rPr lang="en-US" sz="1500" spc="-5">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on</a:t>
            </a:r>
            <a:r>
              <a:rPr lang="en-US" sz="1500">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e</a:t>
            </a:r>
            <a:r>
              <a:rPr lang="en-US" sz="1500" spc="15">
                <a:effectLst/>
                <a:latin typeface="Times New Roman" panose="02020603050405020304" pitchFamily="18" charset="0"/>
                <a:ea typeface="Times New Roman" panose="02020603050405020304" pitchFamily="18" charset="0"/>
              </a:rPr>
              <a:t>r</a:t>
            </a:r>
            <a:r>
              <a:rPr lang="en-US" sz="1500" spc="10">
                <a:effectLst/>
                <a:latin typeface="Times New Roman" panose="02020603050405020304" pitchFamily="18" charset="0"/>
                <a:ea typeface="Times New Roman" panose="02020603050405020304" pitchFamily="18" charset="0"/>
              </a:rPr>
              <a:t>e</a:t>
            </a:r>
            <a:r>
              <a:rPr lang="en-US" sz="1500" spc="5">
                <a:effectLst/>
                <a:latin typeface="Times New Roman" panose="02020603050405020304" pitchFamily="18" charset="0"/>
                <a:ea typeface="Times New Roman" panose="02020603050405020304" pitchFamily="18" charset="0"/>
              </a:rPr>
              <a:t>n</a:t>
            </a:r>
            <a:r>
              <a:rPr lang="en-US" sz="1500" spc="25">
                <a:effectLst/>
                <a:latin typeface="Times New Roman" panose="02020603050405020304" pitchFamily="18" charset="0"/>
                <a:ea typeface="Times New Roman" panose="02020603050405020304" pitchFamily="18" charset="0"/>
              </a:rPr>
              <a:t>t</a:t>
            </a:r>
            <a:r>
              <a:rPr lang="en-US" sz="1500">
                <a:effectLst/>
                <a:latin typeface="Times New Roman" panose="02020603050405020304" pitchFamily="18" charset="0"/>
                <a:ea typeface="Times New Roman" panose="02020603050405020304" pitchFamily="18" charset="0"/>
              </a:rPr>
              <a:t>i</a:t>
            </a:r>
            <a:r>
              <a:rPr lang="en-US" sz="1500" spc="19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a:t>
            </a:r>
            <a:r>
              <a:rPr lang="en-US" sz="1500" spc="190">
                <a:effectLst/>
                <a:latin typeface="Times New Roman" panose="02020603050405020304" pitchFamily="18" charset="0"/>
                <a:ea typeface="Times New Roman" panose="02020603050405020304" pitchFamily="18" charset="0"/>
              </a:rPr>
              <a:t> </a:t>
            </a:r>
            <a:r>
              <a:rPr lang="en-US" sz="1500" spc="25">
                <a:effectLst/>
                <a:latin typeface="Times New Roman" panose="02020603050405020304" pitchFamily="18" charset="0"/>
                <a:ea typeface="Times New Roman" panose="02020603050405020304" pitchFamily="18" charset="0"/>
              </a:rPr>
              <a:t>t</a:t>
            </a:r>
            <a:r>
              <a:rPr lang="en-US" sz="1500" spc="15">
                <a:effectLst/>
                <a:latin typeface="Times New Roman" panose="02020603050405020304" pitchFamily="18" charset="0"/>
                <a:ea typeface="Times New Roman" panose="02020603050405020304" pitchFamily="18" charset="0"/>
              </a:rPr>
              <a:t>ut</a:t>
            </a:r>
            <a:r>
              <a:rPr lang="en-US" sz="1500" spc="5">
                <a:effectLst/>
                <a:latin typeface="Times New Roman" panose="02020603050405020304" pitchFamily="18" charset="0"/>
                <a:ea typeface="Times New Roman" panose="02020603050405020304" pitchFamily="18" charset="0"/>
              </a:rPr>
              <a:t>e</a:t>
            </a:r>
            <a:r>
              <a:rPr lang="en-US" sz="1500">
                <a:effectLst/>
                <a:latin typeface="Times New Roman" panose="02020603050405020304" pitchFamily="18" charset="0"/>
                <a:ea typeface="Times New Roman" panose="02020603050405020304" pitchFamily="18" charset="0"/>
              </a:rPr>
              <a:t>la</a:t>
            </a:r>
            <a:r>
              <a:rPr lang="en-US" sz="1500" spc="19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d</a:t>
            </a:r>
            <a:r>
              <a:rPr lang="en-US" sz="1500" spc="5">
                <a:effectLst/>
                <a:latin typeface="Times New Roman" panose="02020603050405020304" pitchFamily="18" charset="0"/>
                <a:ea typeface="Times New Roman" panose="02020603050405020304" pitchFamily="18" charset="0"/>
              </a:rPr>
              <a:t>e</a:t>
            </a:r>
            <a:r>
              <a:rPr lang="en-US" sz="1500" spc="-5">
                <a:effectLst/>
                <a:latin typeface="Times New Roman" panose="02020603050405020304" pitchFamily="18" charset="0"/>
                <a:ea typeface="Times New Roman" panose="02020603050405020304" pitchFamily="18" charset="0"/>
              </a:rPr>
              <a:t>l</a:t>
            </a:r>
            <a:r>
              <a:rPr lang="en-US" sz="1500">
                <a:effectLst/>
                <a:latin typeface="Times New Roman" panose="02020603050405020304" pitchFamily="18" charset="0"/>
                <a:ea typeface="Times New Roman" panose="02020603050405020304" pitchFamily="18" charset="0"/>
              </a:rPr>
              <a:t>la</a:t>
            </a:r>
            <a:r>
              <a:rPr lang="en-US" sz="1500" spc="195">
                <a:effectLst/>
                <a:latin typeface="Times New Roman" panose="02020603050405020304" pitchFamily="18" charset="0"/>
                <a:ea typeface="Times New Roman" panose="02020603050405020304" pitchFamily="18" charset="0"/>
              </a:rPr>
              <a:t> </a:t>
            </a:r>
            <a:r>
              <a:rPr lang="en-US" sz="1500" spc="25">
                <a:effectLst/>
                <a:latin typeface="Times New Roman" panose="02020603050405020304" pitchFamily="18" charset="0"/>
                <a:ea typeface="Times New Roman" panose="02020603050405020304" pitchFamily="18" charset="0"/>
              </a:rPr>
              <a:t>s</a:t>
            </a:r>
            <a:r>
              <a:rPr lang="en-US" sz="1500" spc="1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l</a:t>
            </a:r>
            <a:r>
              <a:rPr lang="en-US" sz="1500" spc="15">
                <a:effectLst/>
                <a:latin typeface="Times New Roman" panose="02020603050405020304" pitchFamily="18" charset="0"/>
                <a:ea typeface="Times New Roman" panose="02020603050405020304" pitchFamily="18" charset="0"/>
              </a:rPr>
              <a:t>ut</a:t>
            </a:r>
            <a:r>
              <a:rPr lang="en-US" sz="1500">
                <a:effectLst/>
                <a:latin typeface="Times New Roman" panose="02020603050405020304" pitchFamily="18" charset="0"/>
                <a:ea typeface="Times New Roman" panose="02020603050405020304" pitchFamily="18" charset="0"/>
              </a:rPr>
              <a:t>e</a:t>
            </a:r>
            <a:r>
              <a:rPr lang="en-US" sz="1500" spc="19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e</a:t>
            </a:r>
            <a:r>
              <a:rPr lang="en-US" sz="1500" spc="27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d</a:t>
            </a:r>
            <a:r>
              <a:rPr lang="en-US" sz="1500" spc="5">
                <a:effectLst/>
                <a:latin typeface="Times New Roman" panose="02020603050405020304" pitchFamily="18" charset="0"/>
                <a:ea typeface="Times New Roman" panose="02020603050405020304" pitchFamily="18" charset="0"/>
              </a:rPr>
              <a:t>e</a:t>
            </a:r>
            <a:r>
              <a:rPr lang="en-US" sz="1500" spc="-5">
                <a:effectLst/>
                <a:latin typeface="Times New Roman" panose="02020603050405020304" pitchFamily="18" charset="0"/>
                <a:ea typeface="Times New Roman" panose="02020603050405020304" pitchFamily="18" charset="0"/>
              </a:rPr>
              <a:t>l</a:t>
            </a:r>
            <a:r>
              <a:rPr lang="en-US" sz="1500">
                <a:effectLst/>
                <a:latin typeface="Times New Roman" panose="02020603050405020304" pitchFamily="18" charset="0"/>
                <a:ea typeface="Times New Roman" panose="02020603050405020304" pitchFamily="18" charset="0"/>
              </a:rPr>
              <a:t>la </a:t>
            </a:r>
            <a:r>
              <a:rPr lang="en-US" sz="1500" spc="5">
                <a:effectLst/>
                <a:latin typeface="Times New Roman" panose="02020603050405020304" pitchFamily="18" charset="0"/>
                <a:ea typeface="Times New Roman" panose="02020603050405020304" pitchFamily="18" charset="0"/>
              </a:rPr>
              <a:t>s</a:t>
            </a:r>
            <a:r>
              <a:rPr lang="en-US" sz="1500" spc="10">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cu</a:t>
            </a:r>
            <a:r>
              <a:rPr lang="en-US" sz="1500" spc="15">
                <a:effectLst/>
                <a:latin typeface="Times New Roman" panose="02020603050405020304" pitchFamily="18" charset="0"/>
                <a:ea typeface="Times New Roman" panose="02020603050405020304" pitchFamily="18" charset="0"/>
              </a:rPr>
              <a:t>r</a:t>
            </a:r>
            <a:r>
              <a:rPr lang="en-US" sz="1500" spc="10">
                <a:effectLst/>
                <a:latin typeface="Times New Roman" panose="02020603050405020304" pitchFamily="18" charset="0"/>
                <a:ea typeface="Times New Roman" panose="02020603050405020304" pitchFamily="18" charset="0"/>
              </a:rPr>
              <a:t>e</a:t>
            </a:r>
            <a:r>
              <a:rPr lang="en-US" sz="1500" spc="25">
                <a:effectLst/>
                <a:latin typeface="Times New Roman" panose="02020603050405020304" pitchFamily="18" charset="0"/>
                <a:ea typeface="Times New Roman" panose="02020603050405020304" pitchFamily="18" charset="0"/>
              </a:rPr>
              <a:t>z</a:t>
            </a:r>
            <a:r>
              <a:rPr lang="en-US" sz="1500" spc="20">
                <a:effectLst/>
                <a:latin typeface="Times New Roman" panose="02020603050405020304" pitchFamily="18" charset="0"/>
                <a:ea typeface="Times New Roman" panose="02020603050405020304" pitchFamily="18" charset="0"/>
              </a:rPr>
              <a:t>z</a:t>
            </a:r>
            <a:r>
              <a:rPr lang="en-US" sz="1500">
                <a:effectLst/>
                <a:latin typeface="Times New Roman" panose="02020603050405020304" pitchFamily="18" charset="0"/>
                <a:ea typeface="Times New Roman" panose="02020603050405020304" pitchFamily="18" charset="0"/>
              </a:rPr>
              <a:t>a</a:t>
            </a:r>
            <a:r>
              <a:rPr lang="en-US" sz="1500" spc="29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ne</a:t>
            </a:r>
            <a:r>
              <a:rPr lang="en-US" sz="1500">
                <a:effectLst/>
                <a:latin typeface="Times New Roman" panose="02020603050405020304" pitchFamily="18" charset="0"/>
                <a:ea typeface="Times New Roman" panose="02020603050405020304" pitchFamily="18" charset="0"/>
              </a:rPr>
              <a:t>i</a:t>
            </a:r>
            <a:r>
              <a:rPr lang="en-US" sz="1500" spc="29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t>
            </a:r>
            <a:r>
              <a:rPr lang="en-US" sz="1500" spc="10">
                <a:effectLst/>
                <a:latin typeface="Times New Roman" panose="02020603050405020304" pitchFamily="18" charset="0"/>
                <a:ea typeface="Times New Roman" panose="02020603050405020304" pitchFamily="18" charset="0"/>
              </a:rPr>
              <a:t>uo</a:t>
            </a:r>
            <a:r>
              <a:rPr lang="en-US" sz="1500" spc="20">
                <a:effectLst/>
                <a:latin typeface="Times New Roman" panose="02020603050405020304" pitchFamily="18" charset="0"/>
                <a:ea typeface="Times New Roman" panose="02020603050405020304" pitchFamily="18" charset="0"/>
              </a:rPr>
              <a:t>g</a:t>
            </a:r>
            <a:r>
              <a:rPr lang="en-US" sz="1500" spc="5">
                <a:effectLst/>
                <a:latin typeface="Times New Roman" panose="02020603050405020304" pitchFamily="18" charset="0"/>
                <a:ea typeface="Times New Roman" panose="02020603050405020304" pitchFamily="18" charset="0"/>
              </a:rPr>
              <a:t>h</a:t>
            </a:r>
            <a:r>
              <a:rPr lang="en-US" sz="1500">
                <a:effectLst/>
                <a:latin typeface="Times New Roman" panose="02020603050405020304" pitchFamily="18" charset="0"/>
                <a:ea typeface="Times New Roman" panose="02020603050405020304" pitchFamily="18" charset="0"/>
              </a:rPr>
              <a:t>i</a:t>
            </a:r>
            <a:r>
              <a:rPr lang="en-US" sz="1500" spc="29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di</a:t>
            </a:r>
            <a:r>
              <a:rPr lang="en-US" sz="1500" spc="29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t>
            </a:r>
            <a:r>
              <a:rPr lang="en-US" sz="1500" spc="-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v</a:t>
            </a:r>
            <a:r>
              <a:rPr lang="en-US" sz="1500" spc="10">
                <a:effectLst/>
                <a:latin typeface="Times New Roman" panose="02020603050405020304" pitchFamily="18" charset="0"/>
                <a:ea typeface="Times New Roman" panose="02020603050405020304" pitchFamily="18" charset="0"/>
              </a:rPr>
              <a:t>o</a:t>
            </a:r>
            <a:r>
              <a:rPr lang="en-US" sz="1500" spc="1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o.</a:t>
            </a:r>
            <a:r>
              <a:rPr lang="en-US" sz="1500" spc="29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È</a:t>
            </a:r>
            <a:r>
              <a:rPr lang="en-US" sz="1500" spc="19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n</a:t>
            </a:r>
            <a:r>
              <a:rPr lang="en-US" sz="1500" spc="15">
                <a:effectLst/>
                <a:latin typeface="Times New Roman" panose="02020603050405020304" pitchFamily="18" charset="0"/>
                <a:ea typeface="Times New Roman" panose="02020603050405020304" pitchFamily="18" charset="0"/>
              </a:rPr>
              <a:t>e</a:t>
            </a:r>
            <a:r>
              <a:rPr lang="en-US" sz="1500">
                <a:effectLst/>
                <a:latin typeface="Times New Roman" panose="02020603050405020304" pitchFamily="18" charset="0"/>
                <a:ea typeface="Times New Roman" panose="02020603050405020304" pitchFamily="18" charset="0"/>
              </a:rPr>
              <a:t>c</a:t>
            </a:r>
            <a:r>
              <a:rPr lang="en-US" sz="1500" spc="20">
                <a:effectLst/>
                <a:latin typeface="Times New Roman" panose="02020603050405020304" pitchFamily="18" charset="0"/>
                <a:ea typeface="Times New Roman" panose="02020603050405020304" pitchFamily="18" charset="0"/>
              </a:rPr>
              <a:t>e</a:t>
            </a:r>
            <a:r>
              <a:rPr lang="en-US" sz="1500" spc="10">
                <a:effectLst/>
                <a:latin typeface="Times New Roman" panose="02020603050405020304" pitchFamily="18" charset="0"/>
                <a:ea typeface="Times New Roman" panose="02020603050405020304" pitchFamily="18" charset="0"/>
              </a:rPr>
              <a:t>s</a:t>
            </a:r>
            <a:r>
              <a:rPr lang="en-US" sz="1500" spc="25">
                <a:effectLst/>
                <a:latin typeface="Times New Roman" panose="02020603050405020304" pitchFamily="18" charset="0"/>
                <a:ea typeface="Times New Roman" panose="02020603050405020304" pitchFamily="18" charset="0"/>
              </a:rPr>
              <a:t>s</a:t>
            </a:r>
            <a:r>
              <a:rPr lang="en-US" sz="1500" spc="20">
                <a:effectLst/>
                <a:latin typeface="Times New Roman" panose="02020603050405020304" pitchFamily="18" charset="0"/>
                <a:ea typeface="Times New Roman" panose="02020603050405020304" pitchFamily="18" charset="0"/>
              </a:rPr>
              <a:t>ar</a:t>
            </a:r>
            <a:r>
              <a:rPr lang="en-US" sz="1500" spc="10">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o</a:t>
            </a:r>
            <a:r>
              <a:rPr lang="en-US" sz="1500">
                <a:effectLst/>
                <a:latin typeface="Times New Roman" panose="02020603050405020304" pitchFamily="18" charset="0"/>
                <a:ea typeface="Times New Roman" panose="02020603050405020304" pitchFamily="18" charset="0"/>
              </a:rPr>
              <a:t>,</a:t>
            </a:r>
            <a:r>
              <a:rPr lang="en-US" sz="1500" spc="29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in</a:t>
            </a:r>
            <a:r>
              <a:rPr lang="en-US" sz="1500" spc="25">
                <a:effectLst/>
                <a:latin typeface="Times New Roman" panose="02020603050405020304" pitchFamily="18" charset="0"/>
                <a:ea typeface="Times New Roman" panose="02020603050405020304" pitchFamily="18" charset="0"/>
              </a:rPr>
              <a:t>f</a:t>
            </a:r>
            <a:r>
              <a:rPr lang="en-US" sz="1500" spc="5">
                <a:effectLst/>
                <a:latin typeface="Times New Roman" panose="02020603050405020304" pitchFamily="18" charset="0"/>
                <a:ea typeface="Times New Roman" panose="02020603050405020304" pitchFamily="18" charset="0"/>
              </a:rPr>
              <a:t>a</a:t>
            </a:r>
            <a:r>
              <a:rPr lang="en-US" sz="1500" spc="55">
                <a:effectLst/>
                <a:latin typeface="Times New Roman" panose="02020603050405020304" pitchFamily="18" charset="0"/>
                <a:ea typeface="Times New Roman" panose="02020603050405020304" pitchFamily="18" charset="0"/>
              </a:rPr>
              <a:t>t</a:t>
            </a:r>
            <a:r>
              <a:rPr lang="en-US" sz="1500" spc="25">
                <a:effectLst/>
                <a:latin typeface="Times New Roman" panose="02020603050405020304" pitchFamily="18" charset="0"/>
                <a:ea typeface="Times New Roman" panose="02020603050405020304" pitchFamily="18" charset="0"/>
              </a:rPr>
              <a:t>t</a:t>
            </a:r>
            <a:r>
              <a:rPr lang="en-US" sz="1500" spc="5">
                <a:effectLst/>
                <a:latin typeface="Times New Roman" panose="02020603050405020304" pitchFamily="18" charset="0"/>
                <a:ea typeface="Times New Roman" panose="02020603050405020304" pitchFamily="18" charset="0"/>
              </a:rPr>
              <a:t>i</a:t>
            </a:r>
            <a:r>
              <a:rPr lang="en-US" sz="1500">
                <a:effectLst/>
                <a:latin typeface="Times New Roman" panose="02020603050405020304" pitchFamily="18" charset="0"/>
                <a:ea typeface="Times New Roman" panose="02020603050405020304" pitchFamily="18" charset="0"/>
              </a:rPr>
              <a:t>,</a:t>
            </a:r>
            <a:r>
              <a:rPr lang="en-US" sz="1500" spc="29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u</a:t>
            </a:r>
            <a:r>
              <a:rPr lang="en-US" sz="1500">
                <a:effectLst/>
                <a:latin typeface="Times New Roman" panose="02020603050405020304" pitchFamily="18" charset="0"/>
                <a:ea typeface="Times New Roman" panose="02020603050405020304" pitchFamily="18" charset="0"/>
              </a:rPr>
              <a:t>n </a:t>
            </a:r>
            <a:r>
              <a:rPr lang="en-US" sz="1500" spc="1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v</a:t>
            </a:r>
            <a:r>
              <a:rPr lang="en-US" sz="1500" spc="10">
                <a:effectLst/>
                <a:latin typeface="Times New Roman" panose="02020603050405020304" pitchFamily="18" charset="0"/>
                <a:ea typeface="Times New Roman" panose="02020603050405020304" pitchFamily="18" charset="0"/>
              </a:rPr>
              <a:t>e</a:t>
            </a:r>
            <a:r>
              <a:rPr lang="en-US" sz="1500" spc="1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o </a:t>
            </a:r>
            <a:r>
              <a:rPr lang="en-US" sz="1500" spc="2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e  </a:t>
            </a:r>
            <a:r>
              <a:rPr lang="en-US" sz="1500" spc="10">
                <a:effectLst/>
                <a:latin typeface="Times New Roman" panose="02020603050405020304" pitchFamily="18" charset="0"/>
                <a:ea typeface="Times New Roman" panose="02020603050405020304" pitchFamily="18" charset="0"/>
              </a:rPr>
              <a:t>p</a:t>
            </a:r>
            <a:r>
              <a:rPr lang="en-US" sz="1500" spc="15">
                <a:effectLst/>
                <a:latin typeface="Times New Roman" panose="02020603050405020304" pitchFamily="18" charset="0"/>
                <a:ea typeface="Times New Roman" panose="02020603050405020304" pitchFamily="18" charset="0"/>
              </a:rPr>
              <a:t>r</a:t>
            </a:r>
            <a:r>
              <a:rPr lang="en-US" sz="1500" spc="10">
                <a:effectLst/>
                <a:latin typeface="Times New Roman" panose="02020603050405020304" pitchFamily="18" charset="0"/>
                <a:ea typeface="Times New Roman" panose="02020603050405020304" pitchFamily="18" charset="0"/>
              </a:rPr>
              <a:t>op</a:t>
            </a:r>
            <a:r>
              <a:rPr lang="en-US" sz="1500" spc="20">
                <a:effectLst/>
                <a:latin typeface="Times New Roman" panose="02020603050405020304" pitchFamily="18" charset="0"/>
                <a:ea typeface="Times New Roman" panose="02020603050405020304" pitchFamily="18" charset="0"/>
              </a:rPr>
              <a:t>r</a:t>
            </a:r>
            <a:r>
              <a:rPr lang="en-US" sz="1500" spc="10">
                <a:effectLst/>
                <a:latin typeface="Times New Roman" panose="02020603050405020304" pitchFamily="18" charset="0"/>
                <a:ea typeface="Times New Roman" panose="02020603050405020304" pitchFamily="18" charset="0"/>
              </a:rPr>
              <a:t>i</a:t>
            </a:r>
            <a:r>
              <a:rPr lang="en-US" sz="1500">
                <a:effectLst/>
                <a:latin typeface="Times New Roman" panose="02020603050405020304" pitchFamily="18" charset="0"/>
                <a:ea typeface="Times New Roman" panose="02020603050405020304" pitchFamily="18" charset="0"/>
              </a:rPr>
              <a:t>o </a:t>
            </a:r>
            <a:r>
              <a:rPr lang="en-US" sz="1500" b="1" spc="15">
                <a:effectLst/>
                <a:latin typeface="Times New Roman" panose="02020603050405020304" pitchFamily="18" charset="0"/>
                <a:ea typeface="Times New Roman" panose="02020603050405020304" pitchFamily="18" charset="0"/>
              </a:rPr>
              <a:t>c</a:t>
            </a:r>
            <a:r>
              <a:rPr lang="en-US" sz="1500" b="1" spc="10">
                <a:effectLst/>
                <a:latin typeface="Times New Roman" panose="02020603050405020304" pitchFamily="18" charset="0"/>
                <a:ea typeface="Times New Roman" panose="02020603050405020304" pitchFamily="18" charset="0"/>
              </a:rPr>
              <a:t>a</a:t>
            </a:r>
            <a:r>
              <a:rPr lang="en-US" sz="1500" b="1" spc="5">
                <a:effectLst/>
                <a:latin typeface="Times New Roman" panose="02020603050405020304" pitchFamily="18" charset="0"/>
                <a:ea typeface="Times New Roman" panose="02020603050405020304" pitchFamily="18" charset="0"/>
              </a:rPr>
              <a:t>m</a:t>
            </a:r>
            <a:r>
              <a:rPr lang="en-US" sz="1500" b="1" spc="10">
                <a:effectLst/>
                <a:latin typeface="Times New Roman" panose="02020603050405020304" pitchFamily="18" charset="0"/>
                <a:ea typeface="Times New Roman" panose="02020603050405020304" pitchFamily="18" charset="0"/>
              </a:rPr>
              <a:t>biam</a:t>
            </a:r>
            <a:r>
              <a:rPr lang="en-US" sz="1500" b="1" spc="15">
                <a:effectLst/>
                <a:latin typeface="Times New Roman" panose="02020603050405020304" pitchFamily="18" charset="0"/>
                <a:ea typeface="Times New Roman" panose="02020603050405020304" pitchFamily="18" charset="0"/>
              </a:rPr>
              <a:t>e</a:t>
            </a:r>
            <a:r>
              <a:rPr lang="en-US" sz="1500" b="1">
                <a:effectLst/>
                <a:latin typeface="Times New Roman" panose="02020603050405020304" pitchFamily="18" charset="0"/>
                <a:ea typeface="Times New Roman" panose="02020603050405020304" pitchFamily="18" charset="0"/>
              </a:rPr>
              <a:t>n</a:t>
            </a:r>
            <a:r>
              <a:rPr lang="en-US" sz="1500" b="1" spc="10">
                <a:effectLst/>
                <a:latin typeface="Times New Roman" panose="02020603050405020304" pitchFamily="18" charset="0"/>
                <a:ea typeface="Times New Roman" panose="02020603050405020304" pitchFamily="18" charset="0"/>
              </a:rPr>
              <a:t>t</a:t>
            </a:r>
            <a:r>
              <a:rPr lang="en-US" sz="1500" b="1">
                <a:effectLst/>
                <a:latin typeface="Times New Roman" panose="02020603050405020304" pitchFamily="18" charset="0"/>
                <a:ea typeface="Times New Roman" panose="02020603050405020304" pitchFamily="18" charset="0"/>
              </a:rPr>
              <a:t>o</a:t>
            </a:r>
            <a:r>
              <a:rPr lang="en-US" sz="1500" b="1" spc="185">
                <a:effectLst/>
                <a:latin typeface="Times New Roman" panose="02020603050405020304" pitchFamily="18" charset="0"/>
                <a:ea typeface="Times New Roman" panose="02020603050405020304" pitchFamily="18" charset="0"/>
              </a:rPr>
              <a:t> </a:t>
            </a:r>
            <a:r>
              <a:rPr lang="en-US" sz="1500" b="1" spc="5">
                <a:effectLst/>
                <a:latin typeface="Times New Roman" panose="02020603050405020304" pitchFamily="18" charset="0"/>
                <a:ea typeface="Times New Roman" panose="02020603050405020304" pitchFamily="18" charset="0"/>
              </a:rPr>
              <a:t>d</a:t>
            </a:r>
            <a:r>
              <a:rPr lang="en-US" sz="1500" b="1">
                <a:effectLst/>
                <a:latin typeface="Times New Roman" panose="02020603050405020304" pitchFamily="18" charset="0"/>
                <a:ea typeface="Times New Roman" panose="02020603050405020304" pitchFamily="18" charset="0"/>
              </a:rPr>
              <a:t>i</a:t>
            </a:r>
            <a:r>
              <a:rPr lang="en-US" sz="1500" b="1" spc="-5">
                <a:effectLst/>
                <a:latin typeface="Times New Roman" panose="02020603050405020304" pitchFamily="18" charset="0"/>
                <a:ea typeface="Times New Roman" panose="02020603050405020304" pitchFamily="18" charset="0"/>
              </a:rPr>
              <a:t> </a:t>
            </a:r>
            <a:r>
              <a:rPr lang="en-US" sz="1500" b="1" spc="10">
                <a:effectLst/>
                <a:latin typeface="Times New Roman" panose="02020603050405020304" pitchFamily="18" charset="0"/>
                <a:ea typeface="Times New Roman" panose="02020603050405020304" pitchFamily="18" charset="0"/>
              </a:rPr>
              <a:t>m</a:t>
            </a:r>
            <a:r>
              <a:rPr lang="en-US" sz="1500" b="1" spc="15">
                <a:effectLst/>
                <a:latin typeface="Times New Roman" panose="02020603050405020304" pitchFamily="18" charset="0"/>
                <a:ea typeface="Times New Roman" panose="02020603050405020304" pitchFamily="18" charset="0"/>
              </a:rPr>
              <a:t>e</a:t>
            </a:r>
            <a:r>
              <a:rPr lang="en-US" sz="1500" b="1">
                <a:effectLst/>
                <a:latin typeface="Times New Roman" panose="02020603050405020304" pitchFamily="18" charset="0"/>
                <a:ea typeface="Times New Roman" panose="02020603050405020304" pitchFamily="18" charset="0"/>
              </a:rPr>
              <a:t>n</a:t>
            </a:r>
            <a:r>
              <a:rPr lang="en-US" sz="1500" b="1" spc="25">
                <a:effectLst/>
                <a:latin typeface="Times New Roman" panose="02020603050405020304" pitchFamily="18" charset="0"/>
                <a:ea typeface="Times New Roman" panose="02020603050405020304" pitchFamily="18" charset="0"/>
              </a:rPr>
              <a:t>t</a:t>
            </a:r>
            <a:r>
              <a:rPr lang="en-US" sz="1500" b="1" spc="5">
                <a:effectLst/>
                <a:latin typeface="Times New Roman" panose="02020603050405020304" pitchFamily="18" charset="0"/>
                <a:ea typeface="Times New Roman" panose="02020603050405020304" pitchFamily="18" charset="0"/>
              </a:rPr>
              <a:t>a</a:t>
            </a:r>
            <a:r>
              <a:rPr lang="en-US" sz="1500" b="1">
                <a:effectLst/>
                <a:latin typeface="Times New Roman" panose="02020603050405020304" pitchFamily="18" charset="0"/>
                <a:ea typeface="Times New Roman" panose="02020603050405020304" pitchFamily="18" charset="0"/>
              </a:rPr>
              <a:t>l</a:t>
            </a:r>
            <a:r>
              <a:rPr lang="en-US" sz="1500" b="1" spc="10">
                <a:effectLst/>
                <a:latin typeface="Times New Roman" panose="02020603050405020304" pitchFamily="18" charset="0"/>
                <a:ea typeface="Times New Roman" panose="02020603050405020304" pitchFamily="18" charset="0"/>
              </a:rPr>
              <a:t>i</a:t>
            </a:r>
            <a:r>
              <a:rPr lang="en-US" sz="1500" b="1" spc="25">
                <a:effectLst/>
                <a:latin typeface="Times New Roman" panose="02020603050405020304" pitchFamily="18" charset="0"/>
                <a:ea typeface="Times New Roman" panose="02020603050405020304" pitchFamily="18" charset="0"/>
              </a:rPr>
              <a:t>t</a:t>
            </a:r>
            <a:r>
              <a:rPr lang="en-US" sz="1500" b="1" spc="10">
                <a:effectLst/>
                <a:latin typeface="Times New Roman" panose="02020603050405020304" pitchFamily="18" charset="0"/>
                <a:ea typeface="Times New Roman" panose="02020603050405020304" pitchFamily="18" charset="0"/>
              </a:rPr>
              <a:t>à</a:t>
            </a:r>
            <a:r>
              <a:rPr lang="en-US" sz="1500">
                <a:effectLst/>
                <a:latin typeface="Times New Roman" panose="02020603050405020304" pitchFamily="18" charset="0"/>
                <a:ea typeface="Times New Roman" panose="02020603050405020304" pitchFamily="18" charset="0"/>
              </a:rPr>
              <a:t>,</a:t>
            </a:r>
            <a:r>
              <a:rPr lang="en-US" sz="1500" spc="16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h</a:t>
            </a:r>
            <a:r>
              <a:rPr lang="en-US" sz="1500">
                <a:effectLst/>
                <a:latin typeface="Times New Roman" panose="02020603050405020304" pitchFamily="18" charset="0"/>
                <a:ea typeface="Times New Roman" panose="02020603050405020304" pitchFamily="18" charset="0"/>
              </a:rPr>
              <a:t>e</a:t>
            </a:r>
            <a:r>
              <a:rPr lang="en-US" sz="1500" spc="16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no</a:t>
            </a:r>
            <a:r>
              <a:rPr lang="en-US" sz="1500">
                <a:effectLst/>
                <a:latin typeface="Times New Roman" panose="02020603050405020304" pitchFamily="18" charset="0"/>
                <a:ea typeface="Times New Roman" panose="02020603050405020304" pitchFamily="18" charset="0"/>
              </a:rPr>
              <a:t>n</a:t>
            </a:r>
            <a:r>
              <a:rPr lang="en-US" sz="1500" spc="180">
                <a:effectLst/>
                <a:latin typeface="Times New Roman" panose="02020603050405020304" pitchFamily="18" charset="0"/>
                <a:ea typeface="Times New Roman" panose="02020603050405020304" pitchFamily="18" charset="0"/>
              </a:rPr>
              <a:t> </a:t>
            </a:r>
            <a:r>
              <a:rPr lang="en-US" sz="1500" spc="15">
                <a:effectLst/>
                <a:latin typeface="Times New Roman" panose="02020603050405020304" pitchFamily="18" charset="0"/>
                <a:ea typeface="Times New Roman" panose="02020603050405020304" pitchFamily="18" charset="0"/>
              </a:rPr>
              <a:t>r</a:t>
            </a:r>
            <a:r>
              <a:rPr lang="en-US" sz="1500" spc="5">
                <a:effectLst/>
                <a:latin typeface="Times New Roman" panose="02020603050405020304" pitchFamily="18" charset="0"/>
                <a:ea typeface="Times New Roman" panose="02020603050405020304" pitchFamily="18" charset="0"/>
              </a:rPr>
              <a:t>el</a:t>
            </a:r>
            <a:r>
              <a:rPr lang="en-US" sz="1500" spc="15">
                <a:effectLst/>
                <a:latin typeface="Times New Roman" panose="02020603050405020304" pitchFamily="18" charset="0"/>
                <a:ea typeface="Times New Roman" panose="02020603050405020304" pitchFamily="18" charset="0"/>
              </a:rPr>
              <a:t>e</a:t>
            </a:r>
            <a:r>
              <a:rPr lang="en-US" sz="1500" spc="20">
                <a:effectLst/>
                <a:latin typeface="Times New Roman" panose="02020603050405020304" pitchFamily="18" charset="0"/>
                <a:ea typeface="Times New Roman" panose="02020603050405020304" pitchFamily="18" charset="0"/>
              </a:rPr>
              <a:t>g</a:t>
            </a:r>
            <a:r>
              <a:rPr lang="en-US" sz="1500" spc="5">
                <a:effectLst/>
                <a:latin typeface="Times New Roman" panose="02020603050405020304" pitchFamily="18" charset="0"/>
                <a:ea typeface="Times New Roman" panose="02020603050405020304" pitchFamily="18" charset="0"/>
              </a:rPr>
              <a:t>h</a:t>
            </a:r>
            <a:r>
              <a:rPr lang="en-US" sz="1500">
                <a:effectLst/>
                <a:latin typeface="Times New Roman" panose="02020603050405020304" pitchFamily="18" charset="0"/>
                <a:ea typeface="Times New Roman" panose="02020603050405020304" pitchFamily="18" charset="0"/>
              </a:rPr>
              <a:t>i</a:t>
            </a:r>
            <a:r>
              <a:rPr lang="en-US" sz="1500" spc="4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p</a:t>
            </a:r>
            <a:r>
              <a:rPr lang="en-US" sz="1500" spc="5">
                <a:effectLst/>
                <a:latin typeface="Times New Roman" panose="02020603050405020304" pitchFamily="18" charset="0"/>
                <a:ea typeface="Times New Roman" panose="02020603050405020304" pitchFamily="18" charset="0"/>
              </a:rPr>
              <a:t>i</a:t>
            </a:r>
            <a:r>
              <a:rPr lang="en-US" sz="1500">
                <a:effectLst/>
                <a:latin typeface="Times New Roman" panose="02020603050405020304" pitchFamily="18" charset="0"/>
                <a:ea typeface="Times New Roman" panose="02020603050405020304" pitchFamily="18" charset="0"/>
              </a:rPr>
              <a:t>ù</a:t>
            </a:r>
            <a:r>
              <a:rPr lang="en-US" sz="1500" spc="4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a:t>
            </a:r>
            <a:r>
              <a:rPr lang="en-US" sz="1500" spc="40">
                <a:effectLst/>
                <a:latin typeface="Times New Roman" panose="02020603050405020304" pitchFamily="18" charset="0"/>
                <a:ea typeface="Times New Roman" panose="02020603050405020304" pitchFamily="18" charset="0"/>
              </a:rPr>
              <a:t> </a:t>
            </a:r>
            <a:r>
              <a:rPr lang="en-US" sz="1500" spc="15">
                <a:effectLst/>
                <a:latin typeface="Times New Roman" panose="02020603050405020304" pitchFamily="18" charset="0"/>
                <a:ea typeface="Times New Roman" panose="02020603050405020304" pitchFamily="18" charset="0"/>
              </a:rPr>
              <a:t>t</a:t>
            </a:r>
            <a:r>
              <a:rPr lang="en-US" sz="1500" spc="10">
                <a:effectLst/>
                <a:latin typeface="Times New Roman" panose="02020603050405020304" pitchFamily="18" charset="0"/>
                <a:ea typeface="Times New Roman" panose="02020603050405020304" pitchFamily="18" charset="0"/>
              </a:rPr>
              <a:t>em</a:t>
            </a:r>
            <a:r>
              <a:rPr lang="en-US" sz="1500" spc="5">
                <a:effectLst/>
                <a:latin typeface="Times New Roman" panose="02020603050405020304" pitchFamily="18" charset="0"/>
                <a:ea typeface="Times New Roman" panose="02020603050405020304" pitchFamily="18" charset="0"/>
              </a:rPr>
              <a:t>a</a:t>
            </a:r>
            <a:r>
              <a:rPr lang="en-US" sz="1500" spc="25">
                <a:effectLst/>
                <a:latin typeface="Times New Roman" panose="02020603050405020304" pitchFamily="18" charset="0"/>
                <a:ea typeface="Times New Roman" panose="02020603050405020304" pitchFamily="18" charset="0"/>
              </a:rPr>
              <a:t>t</a:t>
            </a:r>
            <a:r>
              <a:rPr lang="en-US" sz="1500" spc="10">
                <a:effectLst/>
                <a:latin typeface="Times New Roman" panose="02020603050405020304" pitchFamily="18" charset="0"/>
                <a:ea typeface="Times New Roman" panose="02020603050405020304" pitchFamily="18" charset="0"/>
              </a:rPr>
              <a:t>i</a:t>
            </a:r>
            <a:r>
              <a:rPr lang="en-US" sz="1500" spc="20">
                <a:effectLst/>
                <a:latin typeface="Times New Roman" panose="02020603050405020304" pitchFamily="18" charset="0"/>
                <a:ea typeface="Times New Roman" panose="02020603050405020304" pitchFamily="18" charset="0"/>
              </a:rPr>
              <a:t>c</a:t>
            </a:r>
            <a:r>
              <a:rPr lang="en-US" sz="1500">
                <a:effectLst/>
                <a:latin typeface="Times New Roman" panose="02020603050405020304" pitchFamily="18" charset="0"/>
                <a:ea typeface="Times New Roman" panose="02020603050405020304" pitchFamily="18" charset="0"/>
              </a:rPr>
              <a:t>a</a:t>
            </a:r>
            <a:r>
              <a:rPr lang="en-US" sz="1500" spc="4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d</a:t>
            </a:r>
            <a:r>
              <a:rPr lang="en-US" sz="1500" spc="5">
                <a:effectLst/>
                <a:latin typeface="Times New Roman" panose="02020603050405020304" pitchFamily="18" charset="0"/>
                <a:ea typeface="Times New Roman" panose="02020603050405020304" pitchFamily="18" charset="0"/>
              </a:rPr>
              <a:t>e</a:t>
            </a:r>
            <a:r>
              <a:rPr lang="en-US" sz="1500" spc="-5">
                <a:effectLst/>
                <a:latin typeface="Times New Roman" panose="02020603050405020304" pitchFamily="18" charset="0"/>
                <a:ea typeface="Times New Roman" panose="02020603050405020304" pitchFamily="18" charset="0"/>
              </a:rPr>
              <a:t>l</a:t>
            </a:r>
            <a:r>
              <a:rPr lang="en-US" sz="1500">
                <a:effectLst/>
                <a:latin typeface="Times New Roman" panose="02020603050405020304" pitchFamily="18" charset="0"/>
                <a:ea typeface="Times New Roman" panose="02020603050405020304" pitchFamily="18" charset="0"/>
              </a:rPr>
              <a:t>la</a:t>
            </a:r>
            <a:r>
              <a:rPr lang="en-US" sz="1500" spc="40">
                <a:effectLst/>
                <a:latin typeface="Times New Roman" panose="02020603050405020304" pitchFamily="18" charset="0"/>
                <a:ea typeface="Times New Roman" panose="02020603050405020304" pitchFamily="18" charset="0"/>
              </a:rPr>
              <a:t> </a:t>
            </a:r>
            <a:r>
              <a:rPr lang="en-US" sz="1500" spc="25">
                <a:effectLst/>
                <a:latin typeface="Times New Roman" panose="02020603050405020304" pitchFamily="18" charset="0"/>
                <a:ea typeface="Times New Roman" panose="02020603050405020304" pitchFamily="18" charset="0"/>
              </a:rPr>
              <a:t>s</a:t>
            </a:r>
            <a:r>
              <a:rPr lang="en-US" sz="1500" spc="1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l</a:t>
            </a:r>
            <a:r>
              <a:rPr lang="en-US" sz="1500" spc="15">
                <a:effectLst/>
                <a:latin typeface="Times New Roman" panose="02020603050405020304" pitchFamily="18" charset="0"/>
                <a:ea typeface="Times New Roman" panose="02020603050405020304" pitchFamily="18" charset="0"/>
              </a:rPr>
              <a:t>ut</a:t>
            </a:r>
            <a:r>
              <a:rPr lang="en-US" sz="1500">
                <a:effectLst/>
                <a:latin typeface="Times New Roman" panose="02020603050405020304" pitchFamily="18" charset="0"/>
                <a:ea typeface="Times New Roman" panose="02020603050405020304" pitchFamily="18" charset="0"/>
              </a:rPr>
              <a:t>e</a:t>
            </a:r>
            <a:r>
              <a:rPr lang="en-US" sz="1500" spc="4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e </a:t>
            </a:r>
            <a:r>
              <a:rPr lang="en-US" sz="1500" spc="10">
                <a:effectLst/>
                <a:latin typeface="Times New Roman" panose="02020603050405020304" pitchFamily="18" charset="0"/>
                <a:ea typeface="Times New Roman" panose="02020603050405020304" pitchFamily="18" charset="0"/>
              </a:rPr>
              <a:t>d</a:t>
            </a:r>
            <a:r>
              <a:rPr lang="en-US" sz="1500" spc="5">
                <a:effectLst/>
                <a:latin typeface="Times New Roman" panose="02020603050405020304" pitchFamily="18" charset="0"/>
                <a:ea typeface="Times New Roman" panose="02020603050405020304" pitchFamily="18" charset="0"/>
              </a:rPr>
              <a:t>e</a:t>
            </a:r>
            <a:r>
              <a:rPr lang="en-US" sz="1500" spc="-5">
                <a:effectLst/>
                <a:latin typeface="Times New Roman" panose="02020603050405020304" pitchFamily="18" charset="0"/>
                <a:ea typeface="Times New Roman" panose="02020603050405020304" pitchFamily="18" charset="0"/>
              </a:rPr>
              <a:t>l</a:t>
            </a:r>
            <a:r>
              <a:rPr lang="en-US" sz="1500">
                <a:effectLst/>
                <a:latin typeface="Times New Roman" panose="02020603050405020304" pitchFamily="18" charset="0"/>
                <a:ea typeface="Times New Roman" panose="02020603050405020304" pitchFamily="18" charset="0"/>
              </a:rPr>
              <a:t>la</a:t>
            </a:r>
            <a:r>
              <a:rPr lang="en-US" sz="1500" spc="-75">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s</a:t>
            </a:r>
            <a:r>
              <a:rPr lang="en-US" sz="1500" spc="10">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cu</a:t>
            </a:r>
            <a:r>
              <a:rPr lang="en-US" sz="1500" spc="15">
                <a:effectLst/>
                <a:latin typeface="Times New Roman" panose="02020603050405020304" pitchFamily="18" charset="0"/>
                <a:ea typeface="Times New Roman" panose="02020603050405020304" pitchFamily="18" charset="0"/>
              </a:rPr>
              <a:t>r</a:t>
            </a:r>
            <a:r>
              <a:rPr lang="en-US" sz="1500" spc="10">
                <a:effectLst/>
                <a:latin typeface="Times New Roman" panose="02020603050405020304" pitchFamily="18" charset="0"/>
                <a:ea typeface="Times New Roman" panose="02020603050405020304" pitchFamily="18" charset="0"/>
              </a:rPr>
              <a:t>e</a:t>
            </a:r>
            <a:r>
              <a:rPr lang="en-US" sz="1500" spc="25">
                <a:effectLst/>
                <a:latin typeface="Times New Roman" panose="02020603050405020304" pitchFamily="18" charset="0"/>
                <a:ea typeface="Times New Roman" panose="02020603050405020304" pitchFamily="18" charset="0"/>
              </a:rPr>
              <a:t>z</a:t>
            </a:r>
            <a:r>
              <a:rPr lang="en-US" sz="1500" spc="20">
                <a:effectLst/>
                <a:latin typeface="Times New Roman" panose="02020603050405020304" pitchFamily="18" charset="0"/>
                <a:ea typeface="Times New Roman" panose="02020603050405020304" pitchFamily="18" charset="0"/>
              </a:rPr>
              <a:t>z</a:t>
            </a:r>
            <a:r>
              <a:rPr lang="en-US" sz="1500">
                <a:effectLst/>
                <a:latin typeface="Times New Roman" panose="02020603050405020304" pitchFamily="18" charset="0"/>
                <a:ea typeface="Times New Roman" panose="02020603050405020304" pitchFamily="18" charset="0"/>
              </a:rPr>
              <a:t>a</a:t>
            </a:r>
            <a:r>
              <a:rPr lang="en-US" sz="1500" spc="-7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ne</a:t>
            </a:r>
            <a:r>
              <a:rPr lang="en-US" sz="1500">
                <a:effectLst/>
                <a:latin typeface="Times New Roman" panose="02020603050405020304" pitchFamily="18" charset="0"/>
                <a:ea typeface="Times New Roman" panose="02020603050405020304" pitchFamily="18" charset="0"/>
              </a:rPr>
              <a:t>i</a:t>
            </a:r>
            <a:r>
              <a:rPr lang="en-US" sz="1500" spc="-7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t>
            </a:r>
            <a:r>
              <a:rPr lang="en-US" sz="1500" spc="10">
                <a:effectLst/>
                <a:latin typeface="Times New Roman" panose="02020603050405020304" pitchFamily="18" charset="0"/>
                <a:ea typeface="Times New Roman" panose="02020603050405020304" pitchFamily="18" charset="0"/>
              </a:rPr>
              <a:t>uo</a:t>
            </a:r>
            <a:r>
              <a:rPr lang="en-US" sz="1500" spc="20">
                <a:effectLst/>
                <a:latin typeface="Times New Roman" panose="02020603050405020304" pitchFamily="18" charset="0"/>
                <a:ea typeface="Times New Roman" panose="02020603050405020304" pitchFamily="18" charset="0"/>
              </a:rPr>
              <a:t>g</a:t>
            </a:r>
            <a:r>
              <a:rPr lang="en-US" sz="1500" spc="5">
                <a:effectLst/>
                <a:latin typeface="Times New Roman" panose="02020603050405020304" pitchFamily="18" charset="0"/>
                <a:ea typeface="Times New Roman" panose="02020603050405020304" pitchFamily="18" charset="0"/>
              </a:rPr>
              <a:t>h</a:t>
            </a:r>
            <a:r>
              <a:rPr lang="en-US" sz="1500">
                <a:effectLst/>
                <a:latin typeface="Times New Roman" panose="02020603050405020304" pitchFamily="18" charset="0"/>
                <a:ea typeface="Times New Roman" panose="02020603050405020304" pitchFamily="18" charset="0"/>
              </a:rPr>
              <a:t>i</a:t>
            </a:r>
            <a:r>
              <a:rPr lang="en-US" sz="1500" spc="-7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di</a:t>
            </a:r>
            <a:r>
              <a:rPr lang="en-US" sz="1500" spc="-7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l</a:t>
            </a:r>
            <a:r>
              <a:rPr lang="en-US" sz="1500" spc="-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v</a:t>
            </a:r>
            <a:r>
              <a:rPr lang="en-US" sz="1500" spc="10">
                <a:effectLst/>
                <a:latin typeface="Times New Roman" panose="02020603050405020304" pitchFamily="18" charset="0"/>
                <a:ea typeface="Times New Roman" panose="02020603050405020304" pitchFamily="18" charset="0"/>
              </a:rPr>
              <a:t>o</a:t>
            </a:r>
            <a:r>
              <a:rPr lang="en-US" sz="1500" spc="1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o</a:t>
            </a:r>
            <a:r>
              <a:rPr lang="en-US" sz="1500" spc="-75">
                <a:effectLst/>
                <a:latin typeface="Times New Roman" panose="02020603050405020304" pitchFamily="18" charset="0"/>
                <a:ea typeface="Times New Roman" panose="02020603050405020304" pitchFamily="18" charset="0"/>
              </a:rPr>
              <a:t> </a:t>
            </a:r>
            <a:r>
              <a:rPr lang="en-US" sz="1500" spc="30">
                <a:effectLst/>
                <a:latin typeface="Times New Roman" panose="02020603050405020304" pitchFamily="18" charset="0"/>
                <a:ea typeface="Times New Roman" panose="02020603050405020304" pitchFamily="18" charset="0"/>
              </a:rPr>
              <a:t>tr</a:t>
            </a:r>
            <a:r>
              <a:rPr lang="en-US" sz="1500">
                <a:effectLst/>
                <a:latin typeface="Times New Roman" panose="02020603050405020304" pitchFamily="18" charset="0"/>
                <a:ea typeface="Times New Roman" panose="02020603050405020304" pitchFamily="18" charset="0"/>
              </a:rPr>
              <a:t>a</a:t>
            </a:r>
            <a:r>
              <a:rPr lang="en-US" sz="1500" spc="-105">
                <a:effectLst/>
                <a:latin typeface="Times New Roman" panose="02020603050405020304" pitchFamily="18" charset="0"/>
                <a:ea typeface="Times New Roman" panose="02020603050405020304" pitchFamily="18" charset="0"/>
              </a:rPr>
              <a:t> </a:t>
            </a:r>
            <a:r>
              <a:rPr lang="en-US" sz="1500" spc="15">
                <a:effectLst/>
                <a:latin typeface="Times New Roman" panose="02020603050405020304" pitchFamily="18" charset="0"/>
                <a:ea typeface="Times New Roman" panose="02020603050405020304" pitchFamily="18" charset="0"/>
              </a:rPr>
              <a:t>g</a:t>
            </a:r>
            <a:r>
              <a:rPr lang="en-US" sz="1500">
                <a:effectLst/>
                <a:latin typeface="Times New Roman" panose="02020603050405020304" pitchFamily="18" charset="0"/>
                <a:ea typeface="Times New Roman" panose="02020603050405020304" pitchFamily="18" charset="0"/>
              </a:rPr>
              <a:t>li</a:t>
            </a:r>
            <a:r>
              <a:rPr lang="en-US" sz="1500" spc="-4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ob</a:t>
            </a:r>
            <a:r>
              <a:rPr lang="en-US" sz="1500" spc="5">
                <a:effectLst/>
                <a:latin typeface="Times New Roman" panose="02020603050405020304" pitchFamily="18" charset="0"/>
                <a:ea typeface="Times New Roman" panose="02020603050405020304" pitchFamily="18" charset="0"/>
              </a:rPr>
              <a:t>b</a:t>
            </a:r>
            <a:r>
              <a:rPr lang="en-US" sz="1500">
                <a:effectLst/>
                <a:latin typeface="Times New Roman" panose="02020603050405020304" pitchFamily="18" charset="0"/>
                <a:ea typeface="Times New Roman" panose="02020603050405020304" pitchFamily="18" charset="0"/>
              </a:rPr>
              <a:t>l</a:t>
            </a:r>
            <a:r>
              <a:rPr lang="en-US" sz="1500" spc="-5">
                <a:effectLst/>
                <a:latin typeface="Times New Roman" panose="02020603050405020304" pitchFamily="18" charset="0"/>
                <a:ea typeface="Times New Roman" panose="02020603050405020304" pitchFamily="18" charset="0"/>
              </a:rPr>
              <a:t>i</a:t>
            </a:r>
            <a:r>
              <a:rPr lang="en-US" sz="1500" spc="20">
                <a:effectLst/>
                <a:latin typeface="Times New Roman" panose="02020603050405020304" pitchFamily="18" charset="0"/>
                <a:ea typeface="Times New Roman" panose="02020603050405020304" pitchFamily="18" charset="0"/>
              </a:rPr>
              <a:t>g</a:t>
            </a:r>
            <a:r>
              <a:rPr lang="en-US" sz="1500" spc="5">
                <a:effectLst/>
                <a:latin typeface="Times New Roman" panose="02020603050405020304" pitchFamily="18" charset="0"/>
                <a:ea typeface="Times New Roman" panose="02020603050405020304" pitchFamily="18" charset="0"/>
              </a:rPr>
              <a:t>h</a:t>
            </a:r>
            <a:r>
              <a:rPr lang="en-US" sz="1500">
                <a:effectLst/>
                <a:latin typeface="Times New Roman" panose="02020603050405020304" pitchFamily="18" charset="0"/>
                <a:ea typeface="Times New Roman" panose="02020603050405020304" pitchFamily="18" charset="0"/>
              </a:rPr>
              <a:t>i</a:t>
            </a:r>
            <a:r>
              <a:rPr lang="en-US" sz="1500" spc="-7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no</a:t>
            </a:r>
            <a:r>
              <a:rPr lang="en-US" sz="1500" spc="20">
                <a:effectLst/>
                <a:latin typeface="Times New Roman" panose="02020603050405020304" pitchFamily="18" charset="0"/>
                <a:ea typeface="Times New Roman" panose="02020603050405020304" pitchFamily="18" charset="0"/>
              </a:rPr>
              <a:t>r</a:t>
            </a:r>
            <a:r>
              <a:rPr lang="en-US" sz="1500" spc="10">
                <a:effectLst/>
                <a:latin typeface="Times New Roman" panose="02020603050405020304" pitchFamily="18" charset="0"/>
                <a:ea typeface="Times New Roman" panose="02020603050405020304" pitchFamily="18" charset="0"/>
              </a:rPr>
              <a:t>m</a:t>
            </a:r>
            <a:r>
              <a:rPr lang="en-US" sz="1500" spc="5">
                <a:effectLst/>
                <a:latin typeface="Times New Roman" panose="02020603050405020304" pitchFamily="18" charset="0"/>
                <a:ea typeface="Times New Roman" panose="02020603050405020304" pitchFamily="18" charset="0"/>
              </a:rPr>
              <a:t>a</a:t>
            </a:r>
            <a:r>
              <a:rPr lang="en-US" sz="1500" spc="25">
                <a:effectLst/>
                <a:latin typeface="Times New Roman" panose="02020603050405020304" pitchFamily="18" charset="0"/>
                <a:ea typeface="Times New Roman" panose="02020603050405020304" pitchFamily="18" charset="0"/>
              </a:rPr>
              <a:t>t</a:t>
            </a:r>
            <a:r>
              <a:rPr lang="en-US" sz="1500" spc="15">
                <a:effectLst/>
                <a:latin typeface="Times New Roman" panose="02020603050405020304" pitchFamily="18" charset="0"/>
                <a:ea typeface="Times New Roman" panose="02020603050405020304" pitchFamily="18" charset="0"/>
              </a:rPr>
              <a:t>iv</a:t>
            </a:r>
            <a:r>
              <a:rPr lang="en-US" sz="1500">
                <a:effectLst/>
                <a:latin typeface="Times New Roman" panose="02020603050405020304" pitchFamily="18" charset="0"/>
                <a:ea typeface="Times New Roman" panose="02020603050405020304" pitchFamily="18" charset="0"/>
              </a:rPr>
              <a:t>i</a:t>
            </a:r>
            <a:r>
              <a:rPr lang="en-US" sz="1500" spc="-75">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m</a:t>
            </a:r>
            <a:r>
              <a:rPr lang="en-US" sz="1500" spc="35">
                <a:effectLst/>
                <a:latin typeface="Times New Roman" panose="02020603050405020304" pitchFamily="18" charset="0"/>
                <a:ea typeface="Times New Roman" panose="02020603050405020304" pitchFamily="18" charset="0"/>
              </a:rPr>
              <a:t>a</a:t>
            </a:r>
            <a:r>
              <a:rPr lang="en-US" sz="1500">
                <a:effectLst/>
                <a:latin typeface="Times New Roman" panose="02020603050405020304" pitchFamily="18" charset="0"/>
                <a:ea typeface="Times New Roman" panose="02020603050405020304" pitchFamily="18" charset="0"/>
              </a:rPr>
              <a:t>,</a:t>
            </a:r>
            <a:r>
              <a:rPr lang="en-US" sz="1500" spc="50">
                <a:effectLst/>
                <a:latin typeface="Times New Roman" panose="02020603050405020304" pitchFamily="18" charset="0"/>
                <a:ea typeface="Times New Roman" panose="02020603050405020304" pitchFamily="18" charset="0"/>
              </a:rPr>
              <a:t> </a:t>
            </a:r>
            <a:r>
              <a:rPr lang="en-US" sz="1500" spc="15">
                <a:effectLst/>
                <a:latin typeface="Times New Roman" panose="02020603050405020304" pitchFamily="18" charset="0"/>
                <a:ea typeface="Times New Roman" panose="02020603050405020304" pitchFamily="18" charset="0"/>
              </a:rPr>
              <a:t>p</a:t>
            </a:r>
            <a:r>
              <a:rPr lang="en-US" sz="1500" spc="10">
                <a:effectLst/>
                <a:latin typeface="Times New Roman" panose="02020603050405020304" pitchFamily="18" charset="0"/>
                <a:ea typeface="Times New Roman" panose="02020603050405020304" pitchFamily="18" charset="0"/>
              </a:rPr>
              <a:t>e</a:t>
            </a:r>
            <a:r>
              <a:rPr lang="en-US" sz="1500">
                <a:effectLst/>
                <a:latin typeface="Times New Roman" panose="02020603050405020304" pitchFamily="18" charset="0"/>
                <a:ea typeface="Times New Roman" panose="02020603050405020304" pitchFamily="18" charset="0"/>
              </a:rPr>
              <a:t>r</a:t>
            </a:r>
            <a:r>
              <a:rPr lang="en-US" sz="1500" spc="65">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o</a:t>
            </a:r>
            <a:r>
              <a:rPr lang="en-US" sz="1500" spc="5">
                <a:effectLst/>
                <a:latin typeface="Times New Roman" panose="02020603050405020304" pitchFamily="18" charset="0"/>
                <a:ea typeface="Times New Roman" panose="02020603050405020304" pitchFamily="18" charset="0"/>
              </a:rPr>
              <a:t>n</a:t>
            </a:r>
            <a:r>
              <a:rPr lang="en-US" sz="1500" spc="25">
                <a:effectLst/>
                <a:latin typeface="Times New Roman" panose="02020603050405020304" pitchFamily="18" charset="0"/>
                <a:ea typeface="Times New Roman" panose="02020603050405020304" pitchFamily="18" charset="0"/>
              </a:rPr>
              <a:t>t</a:t>
            </a:r>
            <a:r>
              <a:rPr lang="en-US" sz="1500" spc="15">
                <a:effectLst/>
                <a:latin typeface="Times New Roman" panose="02020603050405020304" pitchFamily="18" charset="0"/>
                <a:ea typeface="Times New Roman" panose="02020603050405020304" pitchFamily="18" charset="0"/>
              </a:rPr>
              <a:t>r</a:t>
            </a:r>
            <a:r>
              <a:rPr lang="en-US" sz="1500" spc="-5">
                <a:effectLst/>
                <a:latin typeface="Times New Roman" panose="02020603050405020304" pitchFamily="18" charset="0"/>
                <a:ea typeface="Times New Roman" panose="02020603050405020304" pitchFamily="18" charset="0"/>
              </a:rPr>
              <a:t>o</a:t>
            </a:r>
            <a:r>
              <a:rPr lang="en-US" sz="1500">
                <a:effectLst/>
                <a:latin typeface="Times New Roman" panose="02020603050405020304" pitchFamily="18" charset="0"/>
                <a:ea typeface="Times New Roman" panose="02020603050405020304" pitchFamily="18" charset="0"/>
              </a:rPr>
              <a:t>, la</a:t>
            </a:r>
            <a:r>
              <a:rPr lang="en-US" sz="1500" spc="-6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c</a:t>
            </a:r>
            <a:r>
              <a:rPr lang="en-US" sz="1500" spc="10">
                <a:effectLst/>
                <a:latin typeface="Times New Roman" panose="02020603050405020304" pitchFamily="18" charset="0"/>
                <a:ea typeface="Times New Roman" panose="02020603050405020304" pitchFamily="18" charset="0"/>
              </a:rPr>
              <a:t>o</a:t>
            </a:r>
            <a:r>
              <a:rPr lang="en-US" sz="1500" spc="5">
                <a:effectLst/>
                <a:latin typeface="Times New Roman" panose="02020603050405020304" pitchFamily="18" charset="0"/>
                <a:ea typeface="Times New Roman" panose="02020603050405020304" pitchFamily="18" charset="0"/>
              </a:rPr>
              <a:t>ns</a:t>
            </a:r>
            <a:r>
              <a:rPr lang="en-US" sz="1500" spc="10">
                <a:effectLst/>
                <a:latin typeface="Times New Roman" panose="02020603050405020304" pitchFamily="18" charset="0"/>
                <a:ea typeface="Times New Roman" panose="02020603050405020304" pitchFamily="18" charset="0"/>
              </a:rPr>
              <a:t>ide</a:t>
            </a:r>
            <a:r>
              <a:rPr lang="en-US" sz="1500" spc="20">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i</a:t>
            </a:r>
            <a:r>
              <a:rPr lang="en-US" sz="1500" spc="-6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u</a:t>
            </a:r>
            <a:r>
              <a:rPr lang="en-US" sz="1500">
                <a:effectLst/>
                <a:latin typeface="Times New Roman" panose="02020603050405020304" pitchFamily="18" charset="0"/>
                <a:ea typeface="Times New Roman" panose="02020603050405020304" pitchFamily="18" charset="0"/>
              </a:rPr>
              <a:t>n</a:t>
            </a:r>
            <a:r>
              <a:rPr lang="en-US" sz="1500" spc="40">
                <a:effectLst/>
                <a:latin typeface="Times New Roman" panose="02020603050405020304" pitchFamily="18" charset="0"/>
                <a:ea typeface="Times New Roman" panose="02020603050405020304" pitchFamily="18" charset="0"/>
              </a:rPr>
              <a:t> </a:t>
            </a:r>
            <a:r>
              <a:rPr lang="en-US" sz="1500" spc="20">
                <a:effectLst/>
                <a:latin typeface="Times New Roman" panose="02020603050405020304" pitchFamily="18" charset="0"/>
                <a:ea typeface="Times New Roman" panose="02020603050405020304" pitchFamily="18" charset="0"/>
              </a:rPr>
              <a:t>v</a:t>
            </a:r>
            <a:r>
              <a:rPr lang="en-US" sz="1500" spc="15">
                <a:effectLst/>
                <a:latin typeface="Times New Roman" panose="02020603050405020304" pitchFamily="18" charset="0"/>
                <a:ea typeface="Times New Roman" panose="02020603050405020304" pitchFamily="18" charset="0"/>
              </a:rPr>
              <a:t>a</a:t>
            </a:r>
            <a:r>
              <a:rPr lang="en-US" sz="1500" spc="5">
                <a:effectLst/>
                <a:latin typeface="Times New Roman" panose="02020603050405020304" pitchFamily="18" charset="0"/>
                <a:ea typeface="Times New Roman" panose="02020603050405020304" pitchFamily="18" charset="0"/>
              </a:rPr>
              <a:t>l</a:t>
            </a:r>
            <a:r>
              <a:rPr lang="en-US" sz="1500" spc="10">
                <a:effectLst/>
                <a:latin typeface="Times New Roman" panose="02020603050405020304" pitchFamily="18" charset="0"/>
                <a:ea typeface="Times New Roman" panose="02020603050405020304" pitchFamily="18" charset="0"/>
              </a:rPr>
              <a:t>o</a:t>
            </a:r>
            <a:r>
              <a:rPr lang="en-US" sz="1500" spc="15">
                <a:effectLst/>
                <a:latin typeface="Times New Roman" panose="02020603050405020304" pitchFamily="18" charset="0"/>
                <a:ea typeface="Times New Roman" panose="02020603050405020304" pitchFamily="18" charset="0"/>
              </a:rPr>
              <a:t>r</a:t>
            </a:r>
            <a:r>
              <a:rPr lang="en-US" sz="1500">
                <a:effectLst/>
                <a:latin typeface="Times New Roman" panose="02020603050405020304" pitchFamily="18" charset="0"/>
                <a:ea typeface="Times New Roman" panose="02020603050405020304" pitchFamily="18" charset="0"/>
              </a:rPr>
              <a:t>e</a:t>
            </a:r>
            <a:r>
              <a:rPr lang="en-US" sz="1500" spc="-6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e</a:t>
            </a:r>
            <a:r>
              <a:rPr lang="en-US" sz="1500" spc="25">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u</a:t>
            </a:r>
            <a:r>
              <a:rPr lang="en-US" sz="1500">
                <a:effectLst/>
                <a:latin typeface="Times New Roman" panose="02020603050405020304" pitchFamily="18" charset="0"/>
                <a:ea typeface="Times New Roman" panose="02020603050405020304" pitchFamily="18" charset="0"/>
              </a:rPr>
              <a:t>n</a:t>
            </a:r>
            <a:r>
              <a:rPr lang="en-US" sz="1500" spc="4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m</a:t>
            </a:r>
            <a:r>
              <a:rPr lang="en-US" sz="1500" spc="10">
                <a:effectLst/>
                <a:latin typeface="Times New Roman" panose="02020603050405020304" pitchFamily="18" charset="0"/>
                <a:ea typeface="Times New Roman" panose="02020603050405020304" pitchFamily="18" charset="0"/>
              </a:rPr>
              <a:t>p</a:t>
            </a:r>
            <a:r>
              <a:rPr lang="en-US" sz="1500" spc="15">
                <a:effectLst/>
                <a:latin typeface="Times New Roman" panose="02020603050405020304" pitchFamily="18" charset="0"/>
                <a:ea typeface="Times New Roman" panose="02020603050405020304" pitchFamily="18" charset="0"/>
              </a:rPr>
              <a:t>r</a:t>
            </a:r>
            <a:r>
              <a:rPr lang="en-US" sz="1500" spc="20">
                <a:effectLst/>
                <a:latin typeface="Times New Roman" panose="02020603050405020304" pitchFamily="18" charset="0"/>
                <a:ea typeface="Times New Roman" panose="02020603050405020304" pitchFamily="18" charset="0"/>
              </a:rPr>
              <a:t>e</a:t>
            </a:r>
            <a:r>
              <a:rPr lang="en-US" sz="1500" spc="15">
                <a:effectLst/>
                <a:latin typeface="Times New Roman" panose="02020603050405020304" pitchFamily="18" charset="0"/>
                <a:ea typeface="Times New Roman" panose="02020603050405020304" pitchFamily="18" charset="0"/>
              </a:rPr>
              <a:t>s</a:t>
            </a:r>
            <a:r>
              <a:rPr lang="en-US" sz="1500" spc="5">
                <a:effectLst/>
                <a:latin typeface="Times New Roman" panose="02020603050405020304" pitchFamily="18" charset="0"/>
                <a:ea typeface="Times New Roman" panose="02020603050405020304" pitchFamily="18" charset="0"/>
              </a:rPr>
              <a:t>c</a:t>
            </a:r>
            <a:r>
              <a:rPr lang="en-US" sz="1500">
                <a:effectLst/>
                <a:latin typeface="Times New Roman" panose="02020603050405020304" pitchFamily="18" charset="0"/>
                <a:ea typeface="Times New Roman" panose="02020603050405020304" pitchFamily="18" charset="0"/>
              </a:rPr>
              <a:t>i</a:t>
            </a:r>
            <a:r>
              <a:rPr lang="en-US" sz="1500" spc="10">
                <a:effectLst/>
                <a:latin typeface="Times New Roman" panose="02020603050405020304" pitchFamily="18" charset="0"/>
                <a:ea typeface="Times New Roman" panose="02020603050405020304" pitchFamily="18" charset="0"/>
              </a:rPr>
              <a:t>n</a:t>
            </a:r>
            <a:r>
              <a:rPr lang="en-US" sz="1500">
                <a:effectLst/>
                <a:latin typeface="Times New Roman" panose="02020603050405020304" pitchFamily="18" charset="0"/>
                <a:ea typeface="Times New Roman" panose="02020603050405020304" pitchFamily="18" charset="0"/>
              </a:rPr>
              <a:t>di</a:t>
            </a:r>
            <a:r>
              <a:rPr lang="en-US" sz="1500" spc="10">
                <a:effectLst/>
                <a:latin typeface="Times New Roman" panose="02020603050405020304" pitchFamily="18" charset="0"/>
                <a:ea typeface="Times New Roman" panose="02020603050405020304" pitchFamily="18" charset="0"/>
              </a:rPr>
              <a:t>b</a:t>
            </a:r>
            <a:r>
              <a:rPr lang="en-US" sz="1500" spc="-5">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l</a:t>
            </a:r>
            <a:r>
              <a:rPr lang="en-US" sz="1500">
                <a:effectLst/>
                <a:latin typeface="Times New Roman" panose="02020603050405020304" pitchFamily="18" charset="0"/>
                <a:ea typeface="Times New Roman" panose="02020603050405020304" pitchFamily="18" charset="0"/>
              </a:rPr>
              <a:t>e</a:t>
            </a:r>
            <a:r>
              <a:rPr lang="en-US" sz="1500" spc="-60">
                <a:effectLst/>
                <a:latin typeface="Times New Roman" panose="02020603050405020304" pitchFamily="18" charset="0"/>
                <a:ea typeface="Times New Roman" panose="02020603050405020304" pitchFamily="18" charset="0"/>
              </a:rPr>
              <a:t> </a:t>
            </a:r>
            <a:r>
              <a:rPr lang="en-US" sz="1500">
                <a:effectLst/>
                <a:latin typeface="Times New Roman" panose="02020603050405020304" pitchFamily="18" charset="0"/>
                <a:ea typeface="Times New Roman" panose="02020603050405020304" pitchFamily="18" charset="0"/>
              </a:rPr>
              <a:t>i</a:t>
            </a:r>
            <a:r>
              <a:rPr lang="en-US" sz="1500" spc="-5">
                <a:effectLst/>
                <a:latin typeface="Times New Roman" panose="02020603050405020304" pitchFamily="18" charset="0"/>
                <a:ea typeface="Times New Roman" panose="02020603050405020304" pitchFamily="18" charset="0"/>
              </a:rPr>
              <a:t>n</a:t>
            </a:r>
            <a:r>
              <a:rPr lang="en-US" sz="1500">
                <a:effectLst/>
                <a:latin typeface="Times New Roman" panose="02020603050405020304" pitchFamily="18" charset="0"/>
                <a:ea typeface="Times New Roman" panose="02020603050405020304" pitchFamily="18" charset="0"/>
              </a:rPr>
              <a:t>v</a:t>
            </a:r>
            <a:r>
              <a:rPr lang="en-US" sz="1500" spc="20">
                <a:effectLst/>
                <a:latin typeface="Times New Roman" panose="02020603050405020304" pitchFamily="18" charset="0"/>
                <a:ea typeface="Times New Roman" panose="02020603050405020304" pitchFamily="18" charset="0"/>
              </a:rPr>
              <a:t>e</a:t>
            </a:r>
            <a:r>
              <a:rPr lang="en-US" sz="1500" spc="25">
                <a:effectLst/>
                <a:latin typeface="Times New Roman" panose="02020603050405020304" pitchFamily="18" charset="0"/>
                <a:ea typeface="Times New Roman" panose="02020603050405020304" pitchFamily="18" charset="0"/>
              </a:rPr>
              <a:t>st</a:t>
            </a:r>
            <a:r>
              <a:rPr lang="en-US" sz="1500">
                <a:effectLst/>
                <a:latin typeface="Times New Roman" panose="02020603050405020304" pitchFamily="18" charset="0"/>
                <a:ea typeface="Times New Roman" panose="02020603050405020304" pitchFamily="18" charset="0"/>
              </a:rPr>
              <a:t>i</a:t>
            </a:r>
            <a:r>
              <a:rPr lang="en-US" sz="1500" spc="10">
                <a:effectLst/>
                <a:latin typeface="Times New Roman" panose="02020603050405020304" pitchFamily="18" charset="0"/>
                <a:ea typeface="Times New Roman" panose="02020603050405020304" pitchFamily="18" charset="0"/>
              </a:rPr>
              <a:t>me</a:t>
            </a:r>
            <a:r>
              <a:rPr lang="en-US" sz="1500" spc="5">
                <a:effectLst/>
                <a:latin typeface="Times New Roman" panose="02020603050405020304" pitchFamily="18" charset="0"/>
                <a:ea typeface="Times New Roman" panose="02020603050405020304" pitchFamily="18" charset="0"/>
              </a:rPr>
              <a:t>n</a:t>
            </a:r>
            <a:r>
              <a:rPr lang="en-US" sz="1500" spc="15">
                <a:effectLst/>
                <a:latin typeface="Times New Roman" panose="02020603050405020304" pitchFamily="18" charset="0"/>
                <a:ea typeface="Times New Roman" panose="02020603050405020304" pitchFamily="18" charset="0"/>
              </a:rPr>
              <a:t>t</a:t>
            </a:r>
            <a:r>
              <a:rPr lang="en-US" sz="1500">
                <a:effectLst/>
                <a:latin typeface="Times New Roman" panose="02020603050405020304" pitchFamily="18" charset="0"/>
                <a:ea typeface="Times New Roman" panose="02020603050405020304" pitchFamily="18" charset="0"/>
              </a:rPr>
              <a:t>o</a:t>
            </a:r>
            <a:r>
              <a:rPr lang="en-US" sz="1500" spc="-60">
                <a:effectLst/>
                <a:latin typeface="Times New Roman" panose="02020603050405020304" pitchFamily="18" charset="0"/>
                <a:ea typeface="Times New Roman" panose="02020603050405020304" pitchFamily="18" charset="0"/>
              </a:rPr>
              <a:t> </a:t>
            </a:r>
            <a:r>
              <a:rPr lang="en-US" sz="1500" spc="5">
                <a:effectLst/>
                <a:latin typeface="Times New Roman" panose="02020603050405020304" pitchFamily="18" charset="0"/>
                <a:ea typeface="Times New Roman" panose="02020603050405020304" pitchFamily="18" charset="0"/>
              </a:rPr>
              <a:t>d</a:t>
            </a:r>
            <a:r>
              <a:rPr lang="en-US" sz="1500">
                <a:effectLst/>
                <a:latin typeface="Times New Roman" panose="02020603050405020304" pitchFamily="18" charset="0"/>
                <a:ea typeface="Times New Roman" panose="02020603050405020304" pitchFamily="18" charset="0"/>
              </a:rPr>
              <a:t>a</a:t>
            </a:r>
            <a:r>
              <a:rPr lang="en-US" sz="1500" spc="65">
                <a:effectLst/>
                <a:latin typeface="Times New Roman" panose="02020603050405020304" pitchFamily="18" charset="0"/>
                <a:ea typeface="Times New Roman" panose="02020603050405020304" pitchFamily="18" charset="0"/>
              </a:rPr>
              <a:t> </a:t>
            </a:r>
            <a:r>
              <a:rPr lang="en-US" sz="1500" spc="25">
                <a:effectLst/>
                <a:latin typeface="Times New Roman" panose="02020603050405020304" pitchFamily="18" charset="0"/>
                <a:ea typeface="Times New Roman" panose="02020603050405020304" pitchFamily="18" charset="0"/>
              </a:rPr>
              <a:t>str</a:t>
            </a:r>
            <a:r>
              <a:rPr lang="en-US" sz="1500" spc="15">
                <a:effectLst/>
                <a:latin typeface="Times New Roman" panose="02020603050405020304" pitchFamily="18" charset="0"/>
                <a:ea typeface="Times New Roman" panose="02020603050405020304" pitchFamily="18" charset="0"/>
              </a:rPr>
              <a:t>u</a:t>
            </a:r>
            <a:r>
              <a:rPr lang="en-US" sz="1500" spc="55">
                <a:effectLst/>
                <a:latin typeface="Times New Roman" panose="02020603050405020304" pitchFamily="18" charset="0"/>
                <a:ea typeface="Times New Roman" panose="02020603050405020304" pitchFamily="18" charset="0"/>
              </a:rPr>
              <a:t>t</a:t>
            </a:r>
            <a:r>
              <a:rPr lang="en-US" sz="1500" spc="25">
                <a:effectLst/>
                <a:latin typeface="Times New Roman" panose="02020603050405020304" pitchFamily="18" charset="0"/>
                <a:ea typeface="Times New Roman" panose="02020603050405020304" pitchFamily="18" charset="0"/>
              </a:rPr>
              <a:t>t</a:t>
            </a:r>
            <a:r>
              <a:rPr lang="en-US" sz="1500" spc="5">
                <a:effectLst/>
                <a:latin typeface="Times New Roman" panose="02020603050405020304" pitchFamily="18" charset="0"/>
                <a:ea typeface="Times New Roman" panose="02020603050405020304" pitchFamily="18" charset="0"/>
              </a:rPr>
              <a:t>u</a:t>
            </a:r>
            <a:r>
              <a:rPr lang="en-US" sz="1500" spc="25">
                <a:effectLst/>
                <a:latin typeface="Times New Roman" panose="02020603050405020304" pitchFamily="18" charset="0"/>
                <a:ea typeface="Times New Roman" panose="02020603050405020304" pitchFamily="18" charset="0"/>
              </a:rPr>
              <a:t>r</a:t>
            </a:r>
            <a:r>
              <a:rPr lang="en-US" sz="1500" spc="20">
                <a:effectLst/>
                <a:latin typeface="Times New Roman" panose="02020603050405020304" pitchFamily="18" charset="0"/>
                <a:ea typeface="Times New Roman" panose="02020603050405020304" pitchFamily="18" charset="0"/>
              </a:rPr>
              <a:t>a</a:t>
            </a:r>
            <a:r>
              <a:rPr lang="en-US" sz="1500" spc="35">
                <a:effectLst/>
                <a:latin typeface="Times New Roman" panose="02020603050405020304" pitchFamily="18" charset="0"/>
                <a:ea typeface="Times New Roman" panose="02020603050405020304" pitchFamily="18" charset="0"/>
              </a:rPr>
              <a:t>r</a:t>
            </a:r>
            <a:r>
              <a:rPr lang="en-US" sz="1500" spc="5">
                <a:effectLst/>
                <a:latin typeface="Times New Roman" panose="02020603050405020304" pitchFamily="18" charset="0"/>
                <a:ea typeface="Times New Roman" panose="02020603050405020304" pitchFamily="18" charset="0"/>
              </a:rPr>
              <a:t>s</a:t>
            </a:r>
            <a:r>
              <a:rPr lang="en-US" sz="1500">
                <a:effectLst/>
                <a:latin typeface="Times New Roman" panose="02020603050405020304" pitchFamily="18" charset="0"/>
                <a:ea typeface="Times New Roman" panose="02020603050405020304" pitchFamily="18" charset="0"/>
              </a:rPr>
              <a:t>i</a:t>
            </a:r>
            <a:r>
              <a:rPr lang="en-US" sz="1500" spc="-60">
                <a:effectLst/>
                <a:latin typeface="Times New Roman" panose="02020603050405020304" pitchFamily="18" charset="0"/>
                <a:ea typeface="Times New Roman" panose="02020603050405020304" pitchFamily="18" charset="0"/>
              </a:rPr>
              <a:t> </a:t>
            </a:r>
            <a:r>
              <a:rPr lang="en-US" sz="1500" spc="10">
                <a:effectLst/>
                <a:latin typeface="Times New Roman" panose="02020603050405020304" pitchFamily="18" charset="0"/>
                <a:ea typeface="Times New Roman" panose="02020603050405020304" pitchFamily="18" charset="0"/>
              </a:rPr>
              <a:t>n</a:t>
            </a:r>
            <a:r>
              <a:rPr lang="en-US" sz="1500" spc="5">
                <a:effectLst/>
                <a:latin typeface="Times New Roman" panose="02020603050405020304" pitchFamily="18" charset="0"/>
                <a:ea typeface="Times New Roman" panose="02020603050405020304" pitchFamily="18" charset="0"/>
              </a:rPr>
              <a:t>e</a:t>
            </a:r>
            <a:r>
              <a:rPr lang="en-US" sz="1500">
                <a:effectLst/>
                <a:latin typeface="Times New Roman" panose="02020603050405020304" pitchFamily="18" charset="0"/>
                <a:ea typeface="Times New Roman" panose="02020603050405020304" pitchFamily="18" charset="0"/>
              </a:rPr>
              <a:t>l </a:t>
            </a:r>
            <a:r>
              <a:rPr lang="en-US" sz="1500" spc="5">
                <a:effectLst/>
                <a:latin typeface="Times New Roman" panose="02020603050405020304" pitchFamily="18" charset="0"/>
                <a:ea typeface="Times New Roman" panose="02020603050405020304" pitchFamily="18" charset="0"/>
              </a:rPr>
              <a:t>q</a:t>
            </a:r>
            <a:r>
              <a:rPr lang="en-US" sz="1500" spc="10">
                <a:effectLst/>
                <a:latin typeface="Times New Roman" panose="02020603050405020304" pitchFamily="18" charset="0"/>
                <a:ea typeface="Times New Roman" panose="02020603050405020304" pitchFamily="18" charset="0"/>
              </a:rPr>
              <a:t>uo</a:t>
            </a:r>
            <a:r>
              <a:rPr lang="en-US" sz="1500" spc="25">
                <a:effectLst/>
                <a:latin typeface="Times New Roman" panose="02020603050405020304" pitchFamily="18" charset="0"/>
                <a:ea typeface="Times New Roman" panose="02020603050405020304" pitchFamily="18" charset="0"/>
              </a:rPr>
              <a:t>t</a:t>
            </a:r>
            <a:r>
              <a:rPr lang="en-US" sz="1500" spc="10">
                <a:effectLst/>
                <a:latin typeface="Times New Roman" panose="02020603050405020304" pitchFamily="18" charset="0"/>
                <a:ea typeface="Times New Roman" panose="02020603050405020304" pitchFamily="18" charset="0"/>
              </a:rPr>
              <a:t>i</a:t>
            </a:r>
            <a:r>
              <a:rPr lang="en-US" sz="1500">
                <a:effectLst/>
                <a:latin typeface="Times New Roman" panose="02020603050405020304" pitchFamily="18" charset="0"/>
                <a:ea typeface="Times New Roman" panose="02020603050405020304" pitchFamily="18" charset="0"/>
              </a:rPr>
              <a:t>d</a:t>
            </a:r>
            <a:r>
              <a:rPr lang="en-US" sz="1500" spc="5">
                <a:effectLst/>
                <a:latin typeface="Times New Roman" panose="02020603050405020304" pitchFamily="18" charset="0"/>
                <a:ea typeface="Times New Roman" panose="02020603050405020304" pitchFamily="18" charset="0"/>
              </a:rPr>
              <a:t>i</a:t>
            </a:r>
            <a:r>
              <a:rPr lang="en-US" sz="1500" spc="20">
                <a:effectLst/>
                <a:latin typeface="Times New Roman" panose="02020603050405020304" pitchFamily="18" charset="0"/>
                <a:ea typeface="Times New Roman" panose="02020603050405020304" pitchFamily="18" charset="0"/>
              </a:rPr>
              <a:t>a</a:t>
            </a:r>
            <a:r>
              <a:rPr lang="en-US" sz="1500" spc="10">
                <a:effectLst/>
                <a:latin typeface="Times New Roman" panose="02020603050405020304" pitchFamily="18" charset="0"/>
                <a:ea typeface="Times New Roman" panose="02020603050405020304" pitchFamily="18" charset="0"/>
              </a:rPr>
              <a:t>n</a:t>
            </a:r>
            <a:r>
              <a:rPr lang="en-US" sz="1500">
                <a:effectLst/>
                <a:latin typeface="Times New Roman" panose="02020603050405020304" pitchFamily="18" charset="0"/>
                <a:ea typeface="Times New Roman" panose="02020603050405020304" pitchFamily="18" charset="0"/>
              </a:rPr>
              <a:t>o.</a:t>
            </a:r>
            <a:endParaRPr lang="it-IT" sz="1500">
              <a:effectLst/>
              <a:latin typeface="Times New Roman" panose="02020603050405020304" pitchFamily="18" charset="0"/>
              <a:ea typeface="Times New Roman" panose="02020603050405020304" pitchFamily="18" charset="0"/>
            </a:endParaRPr>
          </a:p>
          <a:p>
            <a:pPr marL="0" indent="0">
              <a:buNone/>
            </a:pPr>
            <a:endParaRPr lang="it-IT" sz="1500"/>
          </a:p>
        </p:txBody>
      </p:sp>
    </p:spTree>
    <p:extLst>
      <p:ext uri="{BB962C8B-B14F-4D97-AF65-F5344CB8AC3E}">
        <p14:creationId xmlns:p14="http://schemas.microsoft.com/office/powerpoint/2010/main" val="1555837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07772829-983B-F483-0908-590725A3CDC3}"/>
              </a:ext>
            </a:extLst>
          </p:cNvPr>
          <p:cNvSpPr>
            <a:spLocks noGrp="1"/>
          </p:cNvSpPr>
          <p:nvPr>
            <p:ph idx="1"/>
          </p:nvPr>
        </p:nvSpPr>
        <p:spPr>
          <a:xfrm>
            <a:off x="836680" y="406400"/>
            <a:ext cx="6002110" cy="5727701"/>
          </a:xfrm>
        </p:spPr>
        <p:txBody>
          <a:bodyPr>
            <a:normAutofit lnSpcReduction="10000"/>
          </a:bodyPr>
          <a:lstStyle/>
          <a:p>
            <a:pPr marL="0" marR="649605" indent="0" algn="just">
              <a:lnSpc>
                <a:spcPct val="115000"/>
              </a:lnSpc>
              <a:spcBef>
                <a:spcPts val="10"/>
              </a:spcBef>
              <a:spcAft>
                <a:spcPts val="0"/>
              </a:spcAft>
              <a:buNone/>
            </a:pP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n</a:t>
            </a:r>
            <a:r>
              <a:rPr lang="en-US" sz="1800" spc="-12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10" dirty="0" err="1">
                <a:solidFill>
                  <a:srgbClr val="363435"/>
                </a:solidFill>
                <a:effectLst/>
                <a:latin typeface="Times New Roman" panose="02020603050405020304" pitchFamily="18" charset="0"/>
                <a:ea typeface="Times New Roman" panose="02020603050405020304" pitchFamily="18" charset="0"/>
              </a:rPr>
              <a:t>l</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25" dirty="0">
                <a:solidFill>
                  <a:srgbClr val="363435"/>
                </a:solidFill>
                <a:effectLst/>
                <a:latin typeface="Times New Roman" panose="02020603050405020304" pitchFamily="18" charset="0"/>
                <a:ea typeface="Times New Roman" panose="02020603050405020304" pitchFamily="18" charset="0"/>
              </a:rPr>
              <a:t> </a:t>
            </a:r>
            <a:r>
              <a:rPr lang="en-US" sz="1800" spc="20" dirty="0">
                <a:solidFill>
                  <a:srgbClr val="363435"/>
                </a:solidFill>
                <a:effectLst/>
                <a:latin typeface="Times New Roman" panose="02020603050405020304" pitchFamily="18" charset="0"/>
                <a:ea typeface="Times New Roman" panose="02020603050405020304" pitchFamily="18" charset="0"/>
              </a:rPr>
              <a:t>pa</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spc="5" dirty="0">
                <a:solidFill>
                  <a:srgbClr val="363435"/>
                </a:solidFill>
                <a:effectLst/>
                <a:latin typeface="Times New Roman" panose="02020603050405020304" pitchFamily="18" charset="0"/>
                <a:ea typeface="Times New Roman" panose="02020603050405020304" pitchFamily="18" charset="0"/>
              </a:rPr>
              <a:t>ole</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12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o</a:t>
            </a:r>
            <a:r>
              <a:rPr lang="en-US" sz="1800" dirty="0" err="1">
                <a:solidFill>
                  <a:srgbClr val="363435"/>
                </a:solidFill>
                <a:effectLst/>
                <a:latin typeface="Times New Roman" panose="02020603050405020304" pitchFamily="18" charset="0"/>
                <a:ea typeface="Times New Roman" panose="02020603050405020304" pitchFamily="18" charset="0"/>
              </a:rPr>
              <a:t>c</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5" dirty="0" err="1">
                <a:solidFill>
                  <a:srgbClr val="363435"/>
                </a:solidFill>
                <a:effectLst/>
                <a:latin typeface="Times New Roman" panose="02020603050405020304" pitchFamily="18" charset="0"/>
                <a:ea typeface="Times New Roman" panose="02020603050405020304" pitchFamily="18" charset="0"/>
              </a:rPr>
              <a:t>m</a:t>
            </a:r>
            <a:r>
              <a:rPr lang="en-US" sz="1800" spc="10" dirty="0" err="1">
                <a:solidFill>
                  <a:srgbClr val="363435"/>
                </a:solidFill>
                <a:effectLst/>
                <a:latin typeface="Times New Roman" panose="02020603050405020304" pitchFamily="18" charset="0"/>
                <a:ea typeface="Times New Roman" panose="02020603050405020304" pitchFamily="18" charset="0"/>
              </a:rPr>
              <a:t>u</a:t>
            </a:r>
            <a:r>
              <a:rPr lang="en-US" sz="1800" dirty="0" err="1">
                <a:solidFill>
                  <a:srgbClr val="363435"/>
                </a:solidFill>
                <a:effectLst/>
                <a:latin typeface="Times New Roman" panose="02020603050405020304" pitchFamily="18" charset="0"/>
                <a:ea typeface="Times New Roman" panose="02020603050405020304" pitchFamily="18" charset="0"/>
              </a:rPr>
              <a:t>ov</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285" dirty="0">
                <a:solidFill>
                  <a:srgbClr val="363435"/>
                </a:solidFill>
                <a:effectLst/>
                <a:latin typeface="Times New Roman" panose="02020603050405020304" pitchFamily="18" charset="0"/>
                <a:ea typeface="Times New Roman" panose="02020603050405020304" pitchFamily="18" charset="0"/>
              </a:rPr>
              <a:t> </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2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g</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mm</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25"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p</a:t>
            </a:r>
            <a:r>
              <a:rPr lang="en-US" sz="1800" spc="10" dirty="0">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r</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l</a:t>
            </a:r>
            <a:r>
              <a:rPr lang="en-US" sz="1800" spc="-55" dirty="0" err="1">
                <a:solidFill>
                  <a:srgbClr val="363435"/>
                </a:solidFill>
                <a:effectLst/>
                <a:latin typeface="Times New Roman" panose="02020603050405020304" pitchFamily="18" charset="0"/>
                <a:ea typeface="Times New Roman" panose="02020603050405020304" pitchFamily="18" charset="0"/>
              </a:rPr>
              <a:t>’</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b</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2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 </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45" dirty="0">
                <a:solidFill>
                  <a:srgbClr val="363435"/>
                </a:solidFill>
                <a:effectLst/>
                <a:latin typeface="Times New Roman" panose="02020603050405020304" pitchFamily="18" charset="0"/>
                <a:ea typeface="Times New Roman" panose="02020603050405020304" pitchFamily="18" charset="0"/>
              </a:rPr>
              <a:t> </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v</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u</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6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6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u</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125" dirty="0">
                <a:solidFill>
                  <a:srgbClr val="363435"/>
                </a:solidFill>
                <a:effectLst/>
                <a:latin typeface="Times New Roman" panose="02020603050405020304" pitchFamily="18" charset="0"/>
                <a:ea typeface="Times New Roman" panose="02020603050405020304" pitchFamily="18" charset="0"/>
              </a:rPr>
              <a:t> </a:t>
            </a:r>
            <a:r>
              <a:rPr lang="en-US" sz="1800" b="1" spc="-25" dirty="0">
                <a:solidFill>
                  <a:srgbClr val="363435"/>
                </a:solidFill>
                <a:effectLst/>
                <a:latin typeface="Times New Roman" panose="02020603050405020304" pitchFamily="18" charset="0"/>
                <a:ea typeface="Times New Roman" panose="02020603050405020304" pitchFamily="18" charset="0"/>
              </a:rPr>
              <a:t>“</a:t>
            </a:r>
            <a:r>
              <a:rPr lang="en-US" sz="1800" b="1" spc="5" dirty="0" err="1">
                <a:solidFill>
                  <a:srgbClr val="363435"/>
                </a:solidFill>
                <a:effectLst/>
                <a:latin typeface="Times New Roman" panose="02020603050405020304" pitchFamily="18" charset="0"/>
                <a:ea typeface="Times New Roman" panose="02020603050405020304" pitchFamily="18" charset="0"/>
              </a:rPr>
              <a:t>c</a:t>
            </a:r>
            <a:r>
              <a:rPr lang="en-US" sz="1800" b="1" dirty="0" err="1">
                <a:solidFill>
                  <a:srgbClr val="363435"/>
                </a:solidFill>
                <a:effectLst/>
                <a:latin typeface="Times New Roman" panose="02020603050405020304" pitchFamily="18" charset="0"/>
                <a:ea typeface="Times New Roman" panose="02020603050405020304" pitchFamily="18" charset="0"/>
              </a:rPr>
              <a:t>u</a:t>
            </a:r>
            <a:r>
              <a:rPr lang="en-US" sz="1800" b="1" spc="5" dirty="0" err="1">
                <a:solidFill>
                  <a:srgbClr val="363435"/>
                </a:solidFill>
                <a:effectLst/>
                <a:latin typeface="Times New Roman" panose="02020603050405020304" pitchFamily="18" charset="0"/>
                <a:ea typeface="Times New Roman" panose="02020603050405020304" pitchFamily="18" charset="0"/>
              </a:rPr>
              <a:t>l</a:t>
            </a:r>
            <a:r>
              <a:rPr lang="en-US" sz="1800" b="1" spc="15" dirty="0" err="1">
                <a:solidFill>
                  <a:srgbClr val="363435"/>
                </a:solidFill>
                <a:effectLst/>
                <a:latin typeface="Times New Roman" panose="02020603050405020304" pitchFamily="18" charset="0"/>
                <a:ea typeface="Times New Roman" panose="02020603050405020304" pitchFamily="18" charset="0"/>
              </a:rPr>
              <a:t>t</a:t>
            </a:r>
            <a:r>
              <a:rPr lang="en-US" sz="1800" b="1" spc="5" dirty="0" err="1">
                <a:solidFill>
                  <a:srgbClr val="363435"/>
                </a:solidFill>
                <a:effectLst/>
                <a:latin typeface="Times New Roman" panose="02020603050405020304" pitchFamily="18" charset="0"/>
                <a:ea typeface="Times New Roman" panose="02020603050405020304" pitchFamily="18" charset="0"/>
              </a:rPr>
              <a:t>u</a:t>
            </a:r>
            <a:r>
              <a:rPr lang="en-US" sz="1800" b="1" spc="10" dirty="0" err="1">
                <a:solidFill>
                  <a:srgbClr val="363435"/>
                </a:solidFill>
                <a:effectLst/>
                <a:latin typeface="Times New Roman" panose="02020603050405020304" pitchFamily="18" charset="0"/>
                <a:ea typeface="Times New Roman" panose="02020603050405020304" pitchFamily="18" charset="0"/>
              </a:rPr>
              <a:t>r</a:t>
            </a:r>
            <a:r>
              <a:rPr lang="en-US" sz="1800" b="1" spc="-5" dirty="0" err="1">
                <a:solidFill>
                  <a:srgbClr val="363435"/>
                </a:solidFill>
                <a:effectLst/>
                <a:latin typeface="Times New Roman" panose="02020603050405020304" pitchFamily="18" charset="0"/>
                <a:ea typeface="Times New Roman" panose="02020603050405020304" pitchFamily="18" charset="0"/>
              </a:rPr>
              <a:t>a</a:t>
            </a:r>
            <a:r>
              <a:rPr lang="en-US" sz="1800" b="1" dirty="0">
                <a:solidFill>
                  <a:srgbClr val="363435"/>
                </a:solidFill>
                <a:effectLst/>
                <a:latin typeface="Times New Roman" panose="02020603050405020304" pitchFamily="18" charset="0"/>
                <a:ea typeface="Times New Roman" panose="02020603050405020304" pitchFamily="18" charset="0"/>
              </a:rPr>
              <a:t>” </a:t>
            </a:r>
            <a:r>
              <a:rPr lang="en-US" sz="1800" b="1" spc="10" dirty="0" err="1">
                <a:solidFill>
                  <a:srgbClr val="363435"/>
                </a:solidFill>
                <a:effectLst/>
                <a:latin typeface="Times New Roman" panose="02020603050405020304" pitchFamily="18" charset="0"/>
                <a:ea typeface="Times New Roman" panose="02020603050405020304" pitchFamily="18" charset="0"/>
              </a:rPr>
              <a:t>de</a:t>
            </a:r>
            <a:r>
              <a:rPr lang="en-US" sz="1800" b="1" spc="-5" dirty="0" err="1">
                <a:solidFill>
                  <a:srgbClr val="363435"/>
                </a:solidFill>
                <a:effectLst/>
                <a:latin typeface="Times New Roman" panose="02020603050405020304" pitchFamily="18" charset="0"/>
                <a:ea typeface="Times New Roman" panose="02020603050405020304" pitchFamily="18" charset="0"/>
              </a:rPr>
              <a:t>l</a:t>
            </a:r>
            <a:r>
              <a:rPr lang="en-US" sz="1800" b="1" spc="5" dirty="0" err="1">
                <a:solidFill>
                  <a:srgbClr val="363435"/>
                </a:solidFill>
                <a:effectLst/>
                <a:latin typeface="Times New Roman" panose="02020603050405020304" pitchFamily="18" charset="0"/>
                <a:ea typeface="Times New Roman" panose="02020603050405020304" pitchFamily="18" charset="0"/>
              </a:rPr>
              <a:t>l</a:t>
            </a:r>
            <a:r>
              <a:rPr lang="en-US" sz="1800" b="1" dirty="0" err="1">
                <a:solidFill>
                  <a:srgbClr val="363435"/>
                </a:solidFill>
                <a:effectLst/>
                <a:latin typeface="Times New Roman" panose="02020603050405020304" pitchFamily="18" charset="0"/>
                <a:ea typeface="Times New Roman" panose="02020603050405020304" pitchFamily="18" charset="0"/>
              </a:rPr>
              <a:t>a</a:t>
            </a:r>
            <a:r>
              <a:rPr lang="en-US" sz="1800" b="1" spc="15" dirty="0">
                <a:solidFill>
                  <a:srgbClr val="363435"/>
                </a:solidFill>
                <a:effectLst/>
                <a:latin typeface="Times New Roman" panose="02020603050405020304" pitchFamily="18" charset="0"/>
                <a:ea typeface="Times New Roman" panose="02020603050405020304" pitchFamily="18" charset="0"/>
              </a:rPr>
              <a:t> si</a:t>
            </a:r>
            <a:r>
              <a:rPr lang="en-US" sz="1800" b="1" spc="5" dirty="0">
                <a:solidFill>
                  <a:srgbClr val="363435"/>
                </a:solidFill>
                <a:effectLst/>
                <a:latin typeface="Times New Roman" panose="02020603050405020304" pitchFamily="18" charset="0"/>
                <a:ea typeface="Times New Roman" panose="02020603050405020304" pitchFamily="18" charset="0"/>
              </a:rPr>
              <a:t>cu</a:t>
            </a:r>
            <a:r>
              <a:rPr lang="en-US" sz="1800" b="1" spc="15" dirty="0">
                <a:solidFill>
                  <a:srgbClr val="363435"/>
                </a:solidFill>
                <a:effectLst/>
                <a:latin typeface="Times New Roman" panose="02020603050405020304" pitchFamily="18" charset="0"/>
                <a:ea typeface="Times New Roman" panose="02020603050405020304" pitchFamily="18" charset="0"/>
              </a:rPr>
              <a:t>r</a:t>
            </a:r>
            <a:r>
              <a:rPr lang="en-US" sz="1800" b="1" spc="10" dirty="0">
                <a:solidFill>
                  <a:srgbClr val="363435"/>
                </a:solidFill>
                <a:effectLst/>
                <a:latin typeface="Times New Roman" panose="02020603050405020304" pitchFamily="18" charset="0"/>
                <a:ea typeface="Times New Roman" panose="02020603050405020304" pitchFamily="18" charset="0"/>
              </a:rPr>
              <a:t>e</a:t>
            </a:r>
            <a:r>
              <a:rPr lang="en-US" sz="1800" b="1" spc="20" dirty="0">
                <a:solidFill>
                  <a:srgbClr val="363435"/>
                </a:solidFill>
                <a:effectLst/>
                <a:latin typeface="Times New Roman" panose="02020603050405020304" pitchFamily="18" charset="0"/>
                <a:ea typeface="Times New Roman" panose="02020603050405020304" pitchFamily="18" charset="0"/>
              </a:rPr>
              <a:t>z</a:t>
            </a:r>
            <a:r>
              <a:rPr lang="en-US" sz="1800" b="1" spc="15" dirty="0">
                <a:solidFill>
                  <a:srgbClr val="363435"/>
                </a:solidFill>
                <a:effectLst/>
                <a:latin typeface="Times New Roman" panose="02020603050405020304" pitchFamily="18" charset="0"/>
                <a:ea typeface="Times New Roman" panose="02020603050405020304" pitchFamily="18" charset="0"/>
              </a:rPr>
              <a:t>z</a:t>
            </a:r>
            <a:r>
              <a:rPr lang="en-US" sz="1800" b="1" dirty="0">
                <a:solidFill>
                  <a:srgbClr val="363435"/>
                </a:solidFill>
                <a:effectLst/>
                <a:latin typeface="Times New Roman" panose="02020603050405020304" pitchFamily="18" charset="0"/>
                <a:ea typeface="Times New Roman" panose="02020603050405020304" pitchFamily="18" charset="0"/>
              </a:rPr>
              <a:t>a</a:t>
            </a:r>
            <a:r>
              <a:rPr lang="en-US" sz="1800" b="1" spc="-60" dirty="0">
                <a:solidFill>
                  <a:srgbClr val="363435"/>
                </a:solidFill>
                <a:effectLst/>
                <a:latin typeface="Times New Roman" panose="02020603050405020304" pitchFamily="18" charset="0"/>
                <a:ea typeface="Times New Roman" panose="02020603050405020304" pitchFamily="18" charset="0"/>
              </a:rPr>
              <a:t> </a:t>
            </a:r>
            <a:r>
              <a:rPr lang="en-US" sz="1800" b="1" spc="5" dirty="0">
                <a:solidFill>
                  <a:srgbClr val="363435"/>
                </a:solidFill>
                <a:effectLst/>
                <a:latin typeface="Times New Roman" panose="02020603050405020304" pitchFamily="18" charset="0"/>
                <a:ea typeface="Times New Roman" panose="02020603050405020304" pitchFamily="18" charset="0"/>
              </a:rPr>
              <a:t>i</a:t>
            </a:r>
            <a:r>
              <a:rPr lang="en-US" sz="1800" b="1" dirty="0">
                <a:solidFill>
                  <a:srgbClr val="363435"/>
                </a:solidFill>
                <a:effectLst/>
                <a:latin typeface="Times New Roman" panose="02020603050405020304" pitchFamily="18" charset="0"/>
                <a:ea typeface="Times New Roman" panose="02020603050405020304" pitchFamily="18" charset="0"/>
              </a:rPr>
              <a:t>n</a:t>
            </a:r>
            <a:r>
              <a:rPr lang="en-US" sz="1800" b="1" spc="-95" dirty="0">
                <a:solidFill>
                  <a:srgbClr val="363435"/>
                </a:solidFill>
                <a:effectLst/>
                <a:latin typeface="Times New Roman" panose="02020603050405020304" pitchFamily="18" charset="0"/>
                <a:ea typeface="Times New Roman" panose="02020603050405020304" pitchFamily="18" charset="0"/>
              </a:rPr>
              <a:t> </a:t>
            </a:r>
            <a:r>
              <a:rPr lang="en-US" sz="1800" b="1" spc="15" dirty="0">
                <a:solidFill>
                  <a:srgbClr val="363435"/>
                </a:solidFill>
                <a:effectLst/>
                <a:latin typeface="Times New Roman" panose="02020603050405020304" pitchFamily="18" charset="0"/>
                <a:ea typeface="Times New Roman" panose="02020603050405020304" pitchFamily="18" charset="0"/>
              </a:rPr>
              <a:t>t</a:t>
            </a:r>
            <a:r>
              <a:rPr lang="en-US" sz="1800" b="1" spc="10" dirty="0">
                <a:solidFill>
                  <a:srgbClr val="363435"/>
                </a:solidFill>
                <a:effectLst/>
                <a:latin typeface="Times New Roman" panose="02020603050405020304" pitchFamily="18" charset="0"/>
                <a:ea typeface="Times New Roman" panose="02020603050405020304" pitchFamily="18" charset="0"/>
              </a:rPr>
              <a:t>u</a:t>
            </a:r>
            <a:r>
              <a:rPr lang="en-US" sz="1800" b="1" spc="30" dirty="0">
                <a:solidFill>
                  <a:srgbClr val="363435"/>
                </a:solidFill>
                <a:effectLst/>
                <a:latin typeface="Times New Roman" panose="02020603050405020304" pitchFamily="18" charset="0"/>
                <a:ea typeface="Times New Roman" panose="02020603050405020304" pitchFamily="18" charset="0"/>
              </a:rPr>
              <a:t>t</a:t>
            </a:r>
            <a:r>
              <a:rPr lang="en-US" sz="1800" b="1" spc="20" dirty="0">
                <a:solidFill>
                  <a:srgbClr val="363435"/>
                </a:solidFill>
                <a:effectLst/>
                <a:latin typeface="Times New Roman" panose="02020603050405020304" pitchFamily="18" charset="0"/>
                <a:ea typeface="Times New Roman" panose="02020603050405020304" pitchFamily="18" charset="0"/>
              </a:rPr>
              <a:t>t</a:t>
            </a:r>
            <a:r>
              <a:rPr lang="en-US" sz="1800" b="1" dirty="0">
                <a:solidFill>
                  <a:srgbClr val="363435"/>
                </a:solidFill>
                <a:effectLst/>
                <a:latin typeface="Times New Roman" panose="02020603050405020304" pitchFamily="18" charset="0"/>
                <a:ea typeface="Times New Roman" panose="02020603050405020304" pitchFamily="18" charset="0"/>
              </a:rPr>
              <a:t>i</a:t>
            </a:r>
            <a:r>
              <a:rPr lang="en-US" sz="1800" b="1" spc="40" dirty="0">
                <a:solidFill>
                  <a:srgbClr val="363435"/>
                </a:solidFill>
                <a:effectLst/>
                <a:latin typeface="Times New Roman" panose="02020603050405020304" pitchFamily="18" charset="0"/>
                <a:ea typeface="Times New Roman" panose="02020603050405020304" pitchFamily="18" charset="0"/>
              </a:rPr>
              <a:t> </a:t>
            </a:r>
            <a:r>
              <a:rPr lang="en-US" sz="1800" b="1" dirty="0" err="1">
                <a:solidFill>
                  <a:srgbClr val="363435"/>
                </a:solidFill>
                <a:effectLst/>
                <a:latin typeface="Times New Roman" panose="02020603050405020304" pitchFamily="18" charset="0"/>
                <a:ea typeface="Times New Roman" panose="02020603050405020304" pitchFamily="18" charset="0"/>
              </a:rPr>
              <a:t>i</a:t>
            </a:r>
            <a:r>
              <a:rPr lang="en-US" sz="1800" b="1" spc="-90" dirty="0">
                <a:solidFill>
                  <a:srgbClr val="363435"/>
                </a:solidFill>
                <a:effectLst/>
                <a:latin typeface="Times New Roman" panose="02020603050405020304" pitchFamily="18" charset="0"/>
                <a:ea typeface="Times New Roman" panose="02020603050405020304" pitchFamily="18" charset="0"/>
              </a:rPr>
              <a:t> </a:t>
            </a:r>
            <a:r>
              <a:rPr lang="en-US" sz="1800" b="1" dirty="0" err="1">
                <a:solidFill>
                  <a:srgbClr val="363435"/>
                </a:solidFill>
                <a:effectLst/>
                <a:latin typeface="Times New Roman" panose="02020603050405020304" pitchFamily="18" charset="0"/>
                <a:ea typeface="Times New Roman" panose="02020603050405020304" pitchFamily="18" charset="0"/>
              </a:rPr>
              <a:t>l</a:t>
            </a:r>
            <a:r>
              <a:rPr lang="en-US" sz="1800" b="1" spc="10" dirty="0" err="1">
                <a:solidFill>
                  <a:srgbClr val="363435"/>
                </a:solidFill>
                <a:effectLst/>
                <a:latin typeface="Times New Roman" panose="02020603050405020304" pitchFamily="18" charset="0"/>
                <a:ea typeface="Times New Roman" panose="02020603050405020304" pitchFamily="18" charset="0"/>
              </a:rPr>
              <a:t>u</a:t>
            </a:r>
            <a:r>
              <a:rPr lang="en-US" sz="1800" b="1" spc="5" dirty="0" err="1">
                <a:solidFill>
                  <a:srgbClr val="363435"/>
                </a:solidFill>
                <a:effectLst/>
                <a:latin typeface="Times New Roman" panose="02020603050405020304" pitchFamily="18" charset="0"/>
                <a:ea typeface="Times New Roman" panose="02020603050405020304" pitchFamily="18" charset="0"/>
              </a:rPr>
              <a:t>ogh</a:t>
            </a:r>
            <a:r>
              <a:rPr lang="en-US" sz="1800" b="1" dirty="0" err="1">
                <a:solidFill>
                  <a:srgbClr val="363435"/>
                </a:solidFill>
                <a:effectLst/>
                <a:latin typeface="Times New Roman" panose="02020603050405020304" pitchFamily="18" charset="0"/>
                <a:ea typeface="Times New Roman" panose="02020603050405020304" pitchFamily="18" charset="0"/>
              </a:rPr>
              <a:t>i</a:t>
            </a:r>
            <a:r>
              <a:rPr lang="en-US" sz="1800" b="1" spc="-3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17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60"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vi</a:t>
            </a:r>
            <a:r>
              <a:rPr lang="en-US" sz="1800" spc="40" dirty="0">
                <a:solidFill>
                  <a:srgbClr val="363435"/>
                </a:solidFill>
                <a:effectLst/>
                <a:latin typeface="Times New Roman" panose="02020603050405020304" pitchFamily="18" charset="0"/>
                <a:ea typeface="Times New Roman" panose="02020603050405020304" pitchFamily="18" charset="0"/>
              </a:rPr>
              <a:t>t</a:t>
            </a:r>
            <a:r>
              <a:rPr lang="en-US" sz="1800" spc="3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60" dirty="0">
                <a:solidFill>
                  <a:srgbClr val="363435"/>
                </a:solidFill>
                <a:effectLst/>
                <a:latin typeface="Times New Roman" panose="02020603050405020304" pitchFamily="18" charset="0"/>
                <a:ea typeface="Times New Roman" panose="02020603050405020304" pitchFamily="18" charset="0"/>
              </a:rPr>
              <a:t> </a:t>
            </a:r>
            <a:r>
              <a:rPr lang="en-US" sz="1800" spc="25" dirty="0">
                <a:solidFill>
                  <a:srgbClr val="363435"/>
                </a:solidFill>
                <a:effectLst/>
                <a:latin typeface="Times New Roman" panose="02020603050405020304" pitchFamily="18" charset="0"/>
                <a:ea typeface="Times New Roman" panose="02020603050405020304" pitchFamily="18" charset="0"/>
              </a:rPr>
              <a:t>st</a:t>
            </a:r>
            <a:r>
              <a:rPr lang="en-US" sz="1800" spc="10" dirty="0">
                <a:solidFill>
                  <a:srgbClr val="363435"/>
                </a:solidFill>
                <a:effectLst/>
                <a:latin typeface="Times New Roman" panose="02020603050405020304" pitchFamily="18" charset="0"/>
                <a:ea typeface="Times New Roman" panose="02020603050405020304" pitchFamily="18" charset="0"/>
              </a:rPr>
              <a:t>u</a:t>
            </a:r>
            <a:r>
              <a:rPr lang="en-US" sz="1800" dirty="0">
                <a:solidFill>
                  <a:srgbClr val="363435"/>
                </a:solidFill>
                <a:effectLst/>
                <a:latin typeface="Times New Roman" panose="02020603050405020304" pitchFamily="18" charset="0"/>
                <a:ea typeface="Times New Roman" panose="02020603050405020304" pitchFamily="18" charset="0"/>
              </a:rPr>
              <a:t>d</a:t>
            </a:r>
            <a:r>
              <a:rPr lang="en-US" sz="1800" spc="10"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o e</a:t>
            </a:r>
            <a:r>
              <a:rPr lang="en-US" sz="1800" spc="6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60" dirty="0" err="1">
                <a:solidFill>
                  <a:srgbClr val="363435"/>
                </a:solidFill>
                <a:effectLst/>
                <a:latin typeface="Times New Roman" panose="02020603050405020304" pitchFamily="18" charset="0"/>
                <a:ea typeface="Times New Roman" panose="02020603050405020304" pitchFamily="18" charset="0"/>
              </a:rPr>
              <a:t>t</a:t>
            </a:r>
            <a:r>
              <a:rPr lang="en-US" sz="1800" spc="30" dirty="0" err="1">
                <a:solidFill>
                  <a:srgbClr val="363435"/>
                </a:solidFill>
                <a:effectLst/>
                <a:latin typeface="Times New Roman" panose="02020603050405020304" pitchFamily="18" charset="0"/>
                <a:ea typeface="Times New Roman" panose="02020603050405020304" pitchFamily="18" charset="0"/>
              </a:rPr>
              <a:t>tr</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v</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40" dirty="0" err="1">
                <a:solidFill>
                  <a:srgbClr val="363435"/>
                </a:solidFill>
                <a:effectLst/>
                <a:latin typeface="Times New Roman" panose="02020603050405020304" pitchFamily="18" charset="0"/>
                <a:ea typeface="Times New Roman" panose="02020603050405020304" pitchFamily="18" charset="0"/>
              </a:rPr>
              <a:t>r</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17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nizia</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ve</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ns</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0" dirty="0" err="1">
                <a:solidFill>
                  <a:srgbClr val="363435"/>
                </a:solidFill>
                <a:effectLst/>
                <a:latin typeface="Times New Roman" panose="02020603050405020304" pitchFamily="18" charset="0"/>
                <a:ea typeface="Times New Roman" panose="02020603050405020304" pitchFamily="18" charset="0"/>
              </a:rPr>
              <a:t>b</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z</a:t>
            </a:r>
            <a:r>
              <a:rPr lang="en-US" sz="1800" spc="20" dirty="0" err="1">
                <a:solidFill>
                  <a:srgbClr val="363435"/>
                </a:solidFill>
                <a:effectLst/>
                <a:latin typeface="Times New Roman" panose="02020603050405020304" pitchFamily="18" charset="0"/>
                <a:ea typeface="Times New Roman" panose="02020603050405020304" pitchFamily="18" charset="0"/>
              </a:rPr>
              <a:t>z</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0" dirty="0" err="1">
                <a:solidFill>
                  <a:srgbClr val="363435"/>
                </a:solidFill>
                <a:effectLst/>
                <a:latin typeface="Times New Roman" panose="02020603050405020304" pitchFamily="18" charset="0"/>
                <a:ea typeface="Times New Roman" panose="02020603050405020304" pitchFamily="18" charset="0"/>
              </a:rPr>
              <a:t>b</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zz</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om</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31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pr</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err="1">
                <a:solidFill>
                  <a:srgbClr val="363435"/>
                </a:solidFill>
                <a:effectLst/>
                <a:latin typeface="Times New Roman" panose="02020603050405020304" pitchFamily="18" charset="0"/>
                <a:ea typeface="Times New Roman" panose="02020603050405020304" pitchFamily="18" charset="0"/>
              </a:rPr>
              <a:t>v</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310" dirty="0">
                <a:solidFill>
                  <a:srgbClr val="363435"/>
                </a:solidFill>
                <a:effectLst/>
                <a:latin typeface="Times New Roman" panose="02020603050405020304" pitchFamily="18" charset="0"/>
                <a:ea typeface="Times New Roman" panose="02020603050405020304" pitchFamily="18" charset="0"/>
              </a:rPr>
              <a:t> </a:t>
            </a:r>
            <a:r>
              <a:rPr lang="en-US" sz="1800" spc="35" dirty="0" err="1">
                <a:solidFill>
                  <a:srgbClr val="363435"/>
                </a:solidFill>
                <a:effectLst/>
                <a:latin typeface="Times New Roman" panose="02020603050405020304" pitchFamily="18" charset="0"/>
                <a:ea typeface="Times New Roman" panose="02020603050405020304" pitchFamily="18" charset="0"/>
              </a:rPr>
              <a:t>f</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zz</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duz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em</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c</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15" dirty="0" err="1">
                <a:solidFill>
                  <a:srgbClr val="363435"/>
                </a:solidFill>
                <a:effectLst/>
                <a:latin typeface="Times New Roman" panose="02020603050405020304" pitchFamily="18" charset="0"/>
                <a:ea typeface="Times New Roman" panose="02020603050405020304" pitchFamily="18" charset="0"/>
              </a:rPr>
              <a:t>eg</a:t>
            </a:r>
            <a:r>
              <a:rPr lang="en-US" sz="1800" dirty="0" err="1">
                <a:solidFill>
                  <a:srgbClr val="363435"/>
                </a:solidFill>
                <a:effectLst/>
                <a:latin typeface="Times New Roman" panose="02020603050405020304" pitchFamily="18" charset="0"/>
                <a:ea typeface="Times New Roman" panose="02020603050405020304" pitchFamily="18" charset="0"/>
              </a:rPr>
              <a:t>li</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err="1">
                <a:solidFill>
                  <a:srgbClr val="363435"/>
                </a:solidFill>
                <a:effectLst/>
                <a:latin typeface="Times New Roman" panose="02020603050405020304" pitchFamily="18" charset="0"/>
                <a:ea typeface="Times New Roman" panose="02020603050405020304" pitchFamily="18" charset="0"/>
              </a:rPr>
              <a:t>v</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in</a:t>
            </a:r>
            <a:r>
              <a:rPr lang="en-US" sz="1800" spc="15" dirty="0" err="1">
                <a:solidFill>
                  <a:srgbClr val="363435"/>
                </a:solidFill>
                <a:effectLst/>
                <a:latin typeface="Times New Roman" panose="02020603050405020304" pitchFamily="18" charset="0"/>
                <a:ea typeface="Times New Roman" panose="02020603050405020304" pitchFamily="18" charset="0"/>
              </a:rPr>
              <a:t>f</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55" dirty="0" err="1">
                <a:solidFill>
                  <a:srgbClr val="363435"/>
                </a:solidFill>
                <a:effectLst/>
                <a:latin typeface="Times New Roman" panose="02020603050405020304" pitchFamily="18" charset="0"/>
                <a:ea typeface="Times New Roman" panose="02020603050405020304" pitchFamily="18" charset="0"/>
              </a:rPr>
              <a:t>r</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5" dirty="0" err="1">
                <a:solidFill>
                  <a:srgbClr val="363435"/>
                </a:solidFill>
                <a:effectLst/>
                <a:latin typeface="Times New Roman" panose="02020603050405020304" pitchFamily="18" charset="0"/>
                <a:ea typeface="Times New Roman" panose="02020603050405020304" pitchFamily="18" charset="0"/>
              </a:rPr>
              <a:t>un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st</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a:t>
            </a:r>
          </a:p>
          <a:p>
            <a:pPr marL="0" marR="649605" indent="0" algn="just">
              <a:lnSpc>
                <a:spcPct val="115000"/>
              </a:lnSpc>
              <a:spcBef>
                <a:spcPts val="10"/>
              </a:spcBef>
              <a:spcAft>
                <a:spcPts val="0"/>
              </a:spcAft>
              <a:buNone/>
            </a:pPr>
            <a:endParaRPr lang="it-IT" sz="1800" dirty="0">
              <a:effectLst/>
              <a:latin typeface="Times New Roman" panose="02020603050405020304" pitchFamily="18" charset="0"/>
              <a:ea typeface="Times New Roman" panose="02020603050405020304" pitchFamily="18" charset="0"/>
            </a:endParaRPr>
          </a:p>
          <a:p>
            <a:pPr marL="0" marR="648970" indent="0" algn="just">
              <a:lnSpc>
                <a:spcPct val="115000"/>
              </a:lnSpc>
              <a:spcBef>
                <a:spcPts val="10"/>
              </a:spcBef>
              <a:spcAft>
                <a:spcPts val="0"/>
              </a:spcAft>
              <a:buNone/>
            </a:pP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n</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q</a:t>
            </a:r>
            <a:r>
              <a:rPr lang="en-US" sz="1800" spc="10" dirty="0" err="1">
                <a:solidFill>
                  <a:srgbClr val="363435"/>
                </a:solidFill>
                <a:effectLst/>
                <a:latin typeface="Times New Roman" panose="02020603050405020304" pitchFamily="18" charset="0"/>
                <a:ea typeface="Times New Roman" panose="02020603050405020304" pitchFamily="18" charset="0"/>
              </a:rPr>
              <a:t>u</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5"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g</a:t>
            </a:r>
            <a:r>
              <a:rPr lang="en-US" sz="1800" dirty="0" err="1">
                <a:solidFill>
                  <a:srgbClr val="363435"/>
                </a:solidFill>
                <a:effectLst/>
                <a:latin typeface="Times New Roman" panose="02020603050405020304" pitchFamily="18" charset="0"/>
                <a:ea typeface="Times New Roman" panose="02020603050405020304" pitchFamily="18" charset="0"/>
              </a:rPr>
              <a:t>li</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15" dirty="0" err="1">
                <a:solidFill>
                  <a:srgbClr val="363435"/>
                </a:solidFill>
                <a:effectLst/>
                <a:latin typeface="Times New Roman" panose="02020603050405020304" pitchFamily="18" charset="0"/>
                <a:ea typeface="Times New Roman" panose="02020603050405020304" pitchFamily="18" charset="0"/>
              </a:rPr>
              <a:t>g</a:t>
            </a:r>
            <a:r>
              <a:rPr lang="en-US" sz="1800" spc="10" dirty="0" err="1">
                <a:solidFill>
                  <a:srgbClr val="363435"/>
                </a:solidFill>
                <a:effectLst/>
                <a:latin typeface="Times New Roman" panose="02020603050405020304" pitchFamily="18" charset="0"/>
                <a:ea typeface="Times New Roman" panose="02020603050405020304" pitchFamily="18" charset="0"/>
              </a:rPr>
              <a:t>ome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5" dirty="0">
                <a:solidFill>
                  <a:srgbClr val="363435"/>
                </a:solidFill>
                <a:effectLst/>
                <a:latin typeface="Times New Roman" panose="02020603050405020304" pitchFamily="18" charset="0"/>
                <a:ea typeface="Times New Roman" panose="02020603050405020304" pitchFamily="18" charset="0"/>
              </a:rPr>
              <a:t> q</a:t>
            </a:r>
            <a:r>
              <a:rPr lang="en-US" sz="1800" dirty="0">
                <a:solidFill>
                  <a:srgbClr val="363435"/>
                </a:solidFill>
                <a:effectLst/>
                <a:latin typeface="Times New Roman" panose="02020603050405020304" pitchFamily="18" charset="0"/>
                <a:ea typeface="Times New Roman" panose="02020603050405020304" pitchFamily="18" charset="0"/>
              </a:rPr>
              <a:t>ui</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25" dirty="0" err="1">
                <a:solidFill>
                  <a:srgbClr val="363435"/>
                </a:solidFill>
                <a:effectLst/>
                <a:latin typeface="Times New Roman" panose="02020603050405020304" pitchFamily="18" charset="0"/>
                <a:ea typeface="Times New Roman" panose="02020603050405020304" pitchFamily="18" charset="0"/>
              </a:rPr>
              <a:t>tr</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55" dirty="0" err="1">
                <a:solidFill>
                  <a:srgbClr val="363435"/>
                </a:solidFill>
                <a:effectLst/>
                <a:latin typeface="Times New Roman" panose="02020603050405020304" pitchFamily="18" charset="0"/>
                <a:ea typeface="Times New Roman" panose="02020603050405020304" pitchFamily="18" charset="0"/>
              </a:rPr>
              <a:t>t</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h</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28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l</a:t>
            </a:r>
            <a:r>
              <a:rPr lang="en-US" sz="1800" spc="-50" dirty="0" err="1">
                <a:solidFill>
                  <a:srgbClr val="363435"/>
                </a:solidFill>
                <a:effectLst/>
                <a:latin typeface="Times New Roman" panose="02020603050405020304" pitchFamily="18" charset="0"/>
                <a:ea typeface="Times New Roman" panose="02020603050405020304" pitchFamily="18" charset="0"/>
              </a:rPr>
              <a:t>’</a:t>
            </a:r>
            <a:r>
              <a:rPr lang="en-US" sz="1800" spc="10" dirty="0" err="1">
                <a:solidFill>
                  <a:srgbClr val="363435"/>
                </a:solidFill>
                <a:effectLst/>
                <a:latin typeface="Times New Roman" panose="02020603050405020304" pitchFamily="18" charset="0"/>
                <a:ea typeface="Times New Roman" panose="02020603050405020304" pitchFamily="18" charset="0"/>
              </a:rPr>
              <a:t>obi</a:t>
            </a:r>
            <a:r>
              <a:rPr lang="en-US" sz="1800" spc="15" dirty="0" err="1">
                <a:solidFill>
                  <a:srgbClr val="363435"/>
                </a:solidFill>
                <a:effectLst/>
                <a:latin typeface="Times New Roman" panose="02020603050405020304" pitchFamily="18" charset="0"/>
                <a:ea typeface="Times New Roman" panose="02020603050405020304" pitchFamily="18" charset="0"/>
              </a:rPr>
              <a:t>e</a:t>
            </a:r>
            <a:r>
              <a:rPr lang="en-US" sz="1800" spc="55" dirty="0" err="1">
                <a:solidFill>
                  <a:srgbClr val="363435"/>
                </a:solidFill>
                <a:effectLst/>
                <a:latin typeface="Times New Roman" panose="02020603050405020304" pitchFamily="18" charset="0"/>
                <a:ea typeface="Times New Roman" panose="02020603050405020304" pitchFamily="18" charset="0"/>
              </a:rPr>
              <a:t>t</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vo</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f</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s</a:t>
            </a:r>
            <a:r>
              <a:rPr lang="en-US" sz="1800" spc="10" dirty="0">
                <a:solidFill>
                  <a:srgbClr val="363435"/>
                </a:solidFill>
                <a:effectLst/>
                <a:latin typeface="Times New Roman" panose="02020603050405020304" pitchFamily="18" charset="0"/>
                <a:ea typeface="Times New Roman" panose="02020603050405020304" pitchFamily="18" charset="0"/>
              </a:rPr>
              <a:t>e</a:t>
            </a:r>
            <a:r>
              <a:rPr lang="en-US" sz="1800" spc="5" dirty="0">
                <a:solidFill>
                  <a:srgbClr val="363435"/>
                </a:solidFill>
                <a:effectLst/>
                <a:latin typeface="Times New Roman" panose="02020603050405020304" pitchFamily="18" charset="0"/>
                <a:ea typeface="Times New Roman" panose="02020603050405020304" pitchFamily="18" charset="0"/>
              </a:rPr>
              <a:t>n</a:t>
            </a:r>
            <a:r>
              <a:rPr lang="en-US" sz="1800" spc="20" dirty="0">
                <a:solidFill>
                  <a:srgbClr val="363435"/>
                </a:solidFill>
                <a:effectLst/>
                <a:latin typeface="Times New Roman" panose="02020603050405020304" pitchFamily="18" charset="0"/>
                <a:ea typeface="Times New Roman" panose="02020603050405020304" pitchFamily="18" charset="0"/>
              </a:rPr>
              <a:t>z</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185"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a</a:t>
            </a:r>
            <a:r>
              <a:rPr lang="en-US" sz="1800" spc="5" dirty="0">
                <a:solidFill>
                  <a:srgbClr val="363435"/>
                </a:solidFill>
                <a:effectLst/>
                <a:latin typeface="Times New Roman" panose="02020603050405020304" pitchFamily="18" charset="0"/>
                <a:ea typeface="Times New Roman" panose="02020603050405020304" pitchFamily="18" charset="0"/>
              </a:rPr>
              <a:t>lcu</a:t>
            </a:r>
            <a:r>
              <a:rPr lang="en-US" sz="1800" spc="10" dirty="0">
                <a:solidFill>
                  <a:srgbClr val="363435"/>
                </a:solidFill>
                <a:effectLst/>
                <a:latin typeface="Times New Roman" panose="02020603050405020304" pitchFamily="18" charset="0"/>
                <a:ea typeface="Times New Roman" panose="02020603050405020304" pitchFamily="18" charset="0"/>
              </a:rPr>
              <a:t>n</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ret</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u</a:t>
            </a:r>
            <a:r>
              <a:rPr lang="en-US" sz="1800" spc="25" dirty="0" err="1">
                <a:solidFill>
                  <a:srgbClr val="363435"/>
                </a:solidFill>
                <a:effectLst/>
                <a:latin typeface="Times New Roman" panose="02020603050405020304" pitchFamily="18" charset="0"/>
                <a:ea typeface="Times New Roman" panose="02020603050405020304" pitchFamily="18" charset="0"/>
              </a:rPr>
              <a:t>st</a:t>
            </a:r>
            <a:r>
              <a:rPr lang="en-US" sz="1800" spc="15" dirty="0" err="1">
                <a:solidFill>
                  <a:srgbClr val="363435"/>
                </a:solidFill>
                <a:effectLst/>
                <a:latin typeface="Times New Roman" panose="02020603050405020304" pitchFamily="18" charset="0"/>
                <a:ea typeface="Times New Roman" panose="02020603050405020304" pitchFamily="18" charset="0"/>
              </a:rPr>
              <a:t>ivi</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à</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el</a:t>
            </a:r>
            <a:r>
              <a:rPr lang="en-US" sz="1800" spc="10" dirty="0" err="1">
                <a:solidFill>
                  <a:srgbClr val="363435"/>
                </a:solidFill>
                <a:effectLst/>
                <a:latin typeface="Times New Roman" panose="02020603050405020304" pitchFamily="18" charset="0"/>
                <a:ea typeface="Times New Roman" panose="02020603050405020304" pitchFamily="18" charset="0"/>
              </a:rPr>
              <a:t>eme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in</a:t>
            </a:r>
            <a:r>
              <a:rPr lang="en-US" sz="1800" spc="15" dirty="0" err="1">
                <a:solidFill>
                  <a:srgbClr val="363435"/>
                </a:solidFill>
                <a:effectLst/>
                <a:latin typeface="Times New Roman" panose="02020603050405020304" pitchFamily="18" charset="0"/>
                <a:ea typeface="Times New Roman" panose="02020603050405020304" pitchFamily="18" charset="0"/>
              </a:rPr>
              <a:t>f</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m</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iv</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spc="20" dirty="0">
                <a:solidFill>
                  <a:srgbClr val="363435"/>
                </a:solidFill>
                <a:effectLst/>
                <a:latin typeface="Times New Roman" panose="02020603050405020304" pitchFamily="18" charset="0"/>
                <a:ea typeface="Times New Roman" panose="02020603050405020304" pitchFamily="18" charset="0"/>
              </a:rPr>
              <a:t>b</a:t>
            </a:r>
            <a:r>
              <a:rPr lang="en-US" sz="1800" spc="35" dirty="0">
                <a:solidFill>
                  <a:srgbClr val="363435"/>
                </a:solidFill>
                <a:effectLst/>
                <a:latin typeface="Times New Roman" panose="02020603050405020304" pitchFamily="18" charset="0"/>
                <a:ea typeface="Times New Roman" panose="02020603050405020304" pitchFamily="18" charset="0"/>
              </a:rPr>
              <a:t>a</a:t>
            </a:r>
            <a:r>
              <a:rPr lang="en-US" sz="1800" spc="15" dirty="0">
                <a:solidFill>
                  <a:srgbClr val="363435"/>
                </a:solidFill>
                <a:effectLst/>
                <a:latin typeface="Times New Roman" panose="02020603050405020304" pitchFamily="18" charset="0"/>
                <a:ea typeface="Times New Roman" panose="02020603050405020304" pitchFamily="18" charset="0"/>
              </a:rPr>
              <a:t>s</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15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in</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m</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 di</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spc="25" dirty="0">
                <a:solidFill>
                  <a:srgbClr val="363435"/>
                </a:solidFill>
                <a:effectLst/>
                <a:latin typeface="Times New Roman" panose="02020603050405020304" pitchFamily="18" charset="0"/>
                <a:ea typeface="Times New Roman" panose="02020603050405020304" pitchFamily="18" charset="0"/>
              </a:rPr>
              <a:t>s</a:t>
            </a:r>
            <a:r>
              <a:rPr lang="en-US" sz="1800" spc="1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15" dirty="0">
                <a:solidFill>
                  <a:srgbClr val="363435"/>
                </a:solidFill>
                <a:effectLst/>
                <a:latin typeface="Times New Roman" panose="02020603050405020304" pitchFamily="18" charset="0"/>
                <a:ea typeface="Times New Roman" panose="02020603050405020304" pitchFamily="18" charset="0"/>
              </a:rPr>
              <a:t>ut</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15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spc="10" dirty="0">
                <a:solidFill>
                  <a:srgbClr val="363435"/>
                </a:solidFill>
                <a:effectLst/>
                <a:latin typeface="Times New Roman" panose="02020603050405020304" pitchFamily="18" charset="0"/>
                <a:ea typeface="Times New Roman" panose="02020603050405020304" pitchFamily="18" charset="0"/>
              </a:rPr>
              <a:t>i</a:t>
            </a:r>
            <a:r>
              <a:rPr lang="en-US" sz="1800" spc="5" dirty="0">
                <a:solidFill>
                  <a:srgbClr val="363435"/>
                </a:solidFill>
                <a:effectLst/>
                <a:latin typeface="Times New Roman" panose="02020603050405020304" pitchFamily="18" charset="0"/>
                <a:ea typeface="Times New Roman" panose="02020603050405020304" pitchFamily="18" charset="0"/>
              </a:rPr>
              <a:t>cu</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spc="10" dirty="0">
                <a:solidFill>
                  <a:srgbClr val="363435"/>
                </a:solidFill>
                <a:effectLst/>
                <a:latin typeface="Times New Roman" panose="02020603050405020304" pitchFamily="18" charset="0"/>
                <a:ea typeface="Times New Roman" panose="02020603050405020304" pitchFamily="18" charset="0"/>
              </a:rPr>
              <a:t>e</a:t>
            </a:r>
            <a:r>
              <a:rPr lang="en-US" sz="1800" spc="25" dirty="0">
                <a:solidFill>
                  <a:srgbClr val="363435"/>
                </a:solidFill>
                <a:effectLst/>
                <a:latin typeface="Times New Roman" panose="02020603050405020304" pitchFamily="18" charset="0"/>
                <a:ea typeface="Times New Roman" panose="02020603050405020304" pitchFamily="18" charset="0"/>
              </a:rPr>
              <a:t>z</a:t>
            </a:r>
            <a:r>
              <a:rPr lang="en-US" sz="1800" spc="20" dirty="0">
                <a:solidFill>
                  <a:srgbClr val="363435"/>
                </a:solidFill>
                <a:effectLst/>
                <a:latin typeface="Times New Roman" panose="02020603050405020304" pitchFamily="18" charset="0"/>
                <a:ea typeface="Times New Roman" panose="02020603050405020304" pitchFamily="18" charset="0"/>
              </a:rPr>
              <a:t>z</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ne</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10" dirty="0" err="1">
                <a:solidFill>
                  <a:srgbClr val="363435"/>
                </a:solidFill>
                <a:effectLst/>
                <a:latin typeface="Times New Roman" panose="02020603050405020304" pitchFamily="18" charset="0"/>
                <a:ea typeface="Times New Roman" panose="02020603050405020304" pitchFamily="18" charset="0"/>
              </a:rPr>
              <a:t>uo</a:t>
            </a:r>
            <a:r>
              <a:rPr lang="en-US" sz="1800" spc="20" dirty="0" err="1">
                <a:solidFill>
                  <a:srgbClr val="363435"/>
                </a:solidFill>
                <a:effectLst/>
                <a:latin typeface="Times New Roman" panose="02020603050405020304" pitchFamily="18" charset="0"/>
                <a:ea typeface="Times New Roman" panose="02020603050405020304" pitchFamily="18" charset="0"/>
              </a:rPr>
              <a:t>g</a:t>
            </a:r>
            <a:r>
              <a:rPr lang="en-US" sz="1800" spc="5" dirty="0" err="1">
                <a:solidFill>
                  <a:srgbClr val="363435"/>
                </a:solidFill>
                <a:effectLst/>
                <a:latin typeface="Times New Roman" panose="02020603050405020304" pitchFamily="18" charset="0"/>
                <a:ea typeface="Times New Roman" panose="02020603050405020304" pitchFamily="18" charset="0"/>
              </a:rPr>
              <a:t>h</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U</a:t>
            </a:r>
            <a:r>
              <a:rPr lang="en-US" sz="1800" dirty="0">
                <a:solidFill>
                  <a:srgbClr val="363435"/>
                </a:solidFill>
                <a:effectLst/>
                <a:latin typeface="Times New Roman" panose="02020603050405020304" pitchFamily="18" charset="0"/>
                <a:ea typeface="Times New Roman" panose="02020603050405020304" pitchFamily="18" charset="0"/>
              </a:rPr>
              <a:t>n</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fo</a:t>
            </a:r>
            <a:r>
              <a:rPr lang="en-US" sz="1800" spc="5" dirty="0">
                <a:solidFill>
                  <a:srgbClr val="363435"/>
                </a:solidFill>
                <a:effectLst/>
                <a:latin typeface="Times New Roman" panose="02020603050405020304" pitchFamily="18" charset="0"/>
                <a:ea typeface="Times New Roman" panose="02020603050405020304" pitchFamily="18" charset="0"/>
              </a:rPr>
              <a:t>c</a:t>
            </a:r>
            <a:r>
              <a:rPr lang="en-US" sz="1800" dirty="0">
                <a:solidFill>
                  <a:srgbClr val="363435"/>
                </a:solidFill>
                <a:effectLst/>
                <a:latin typeface="Times New Roman" panose="02020603050405020304" pitchFamily="18" charset="0"/>
                <a:ea typeface="Times New Roman" panose="02020603050405020304" pitchFamily="18" charset="0"/>
              </a:rPr>
              <a:t>us</a:t>
            </a:r>
            <a:r>
              <a:rPr lang="en-US" sz="1800" spc="25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u</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li</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 in</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m</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6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5" dirty="0" err="1">
                <a:solidFill>
                  <a:srgbClr val="363435"/>
                </a:solidFill>
                <a:effectLst/>
                <a:latin typeface="Times New Roman" panose="02020603050405020304" pitchFamily="18" charset="0"/>
                <a:ea typeface="Times New Roman" panose="02020603050405020304" pitchFamily="18" charset="0"/>
              </a:rPr>
              <a:t>un</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30" dirty="0" err="1">
                <a:solidFill>
                  <a:srgbClr val="363435"/>
                </a:solidFill>
                <a:effectLst/>
                <a:latin typeface="Times New Roman" panose="02020603050405020304" pitchFamily="18" charset="0"/>
                <a:ea typeface="Times New Roman" panose="02020603050405020304" pitchFamily="18" charset="0"/>
              </a:rPr>
              <a:t>f</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10"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p</a:t>
            </a:r>
            <a:r>
              <a:rPr lang="en-US" sz="1800" spc="10" dirty="0">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r</a:t>
            </a:r>
            <a:r>
              <a:rPr lang="en-US" sz="1800" spc="120" dirty="0">
                <a:solidFill>
                  <a:srgbClr val="363435"/>
                </a:solidFill>
                <a:effectLst/>
                <a:latin typeface="Times New Roman" panose="02020603050405020304" pitchFamily="18" charset="0"/>
                <a:ea typeface="Times New Roman" panose="02020603050405020304" pitchFamily="18" charset="0"/>
              </a:rPr>
              <a:t> </a:t>
            </a:r>
            <a:r>
              <a:rPr lang="en-US" sz="1800" spc="25" dirty="0">
                <a:solidFill>
                  <a:srgbClr val="363435"/>
                </a:solidFill>
                <a:effectLst/>
                <a:latin typeface="Times New Roman" panose="02020603050405020304" pitchFamily="18" charset="0"/>
                <a:ea typeface="Times New Roman" panose="02020603050405020304" pitchFamily="18" charset="0"/>
              </a:rPr>
              <a:t>f</a:t>
            </a:r>
            <a:r>
              <a:rPr lang="en-US" sz="1800" spc="20"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r</a:t>
            </a:r>
            <a:r>
              <a:rPr lang="en-US" sz="1800" spc="7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ì</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h</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0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err="1">
                <a:solidFill>
                  <a:srgbClr val="363435"/>
                </a:solidFill>
                <a:effectLst/>
                <a:latin typeface="Times New Roman" panose="02020603050405020304" pitchFamily="18" charset="0"/>
                <a:ea typeface="Times New Roman" panose="02020603050405020304" pitchFamily="18" charset="0"/>
              </a:rPr>
              <a:t>v</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si</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pa</a:t>
            </a:r>
            <a:r>
              <a:rPr lang="en-US" sz="1800" spc="60" dirty="0" err="1">
                <a:solidFill>
                  <a:srgbClr val="363435"/>
                </a:solidFill>
                <a:effectLst/>
                <a:latin typeface="Times New Roman" panose="02020603050405020304" pitchFamily="18" charset="0"/>
                <a:ea typeface="Times New Roman" panose="02020603050405020304" pitchFamily="18" charset="0"/>
              </a:rPr>
              <a:t>r</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35" dirty="0">
                <a:solidFill>
                  <a:srgbClr val="363435"/>
                </a:solidFill>
                <a:effectLst/>
                <a:latin typeface="Times New Roman" panose="02020603050405020304" pitchFamily="18" charset="0"/>
                <a:ea typeface="Times New Roman" panose="02020603050405020304" pitchFamily="18" charset="0"/>
              </a:rPr>
              <a:t> </a:t>
            </a:r>
            <a:r>
              <a:rPr lang="en-US" sz="1800" spc="10" dirty="0">
                <a:solidFill>
                  <a:srgbClr val="363435"/>
                </a:solidFill>
                <a:effectLst/>
                <a:latin typeface="Times New Roman" panose="02020603050405020304" pitchFamily="18" charset="0"/>
                <a:ea typeface="Times New Roman" panose="02020603050405020304" pitchFamily="18" charset="0"/>
              </a:rPr>
              <a:t>d</a:t>
            </a:r>
            <a:r>
              <a:rPr lang="en-US" sz="1800" spc="5" dirty="0">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l </a:t>
            </a:r>
            <a:r>
              <a:rPr lang="en-US" sz="1800" spc="20" dirty="0" err="1">
                <a:solidFill>
                  <a:srgbClr val="363435"/>
                </a:solidFill>
                <a:effectLst/>
                <a:latin typeface="Times New Roman" panose="02020603050405020304" pitchFamily="18" charset="0"/>
                <a:ea typeface="Times New Roman" panose="02020603050405020304" pitchFamily="18" charset="0"/>
              </a:rPr>
              <a:t>ba</a:t>
            </a:r>
            <a:r>
              <a:rPr lang="en-US" sz="1800" spc="25" dirty="0" err="1">
                <a:solidFill>
                  <a:srgbClr val="363435"/>
                </a:solidFill>
                <a:effectLst/>
                <a:latin typeface="Times New Roman" panose="02020603050405020304" pitchFamily="18" charset="0"/>
                <a:ea typeface="Times New Roman" panose="02020603050405020304" pitchFamily="18" charset="0"/>
              </a:rPr>
              <a:t>g</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g</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dirty="0" err="1">
                <a:solidFill>
                  <a:srgbClr val="363435"/>
                </a:solidFill>
                <a:effectLst/>
                <a:latin typeface="Times New Roman" panose="02020603050405020304" pitchFamily="18" charset="0"/>
                <a:ea typeface="Times New Roman" panose="02020603050405020304" pitchFamily="18" charset="0"/>
              </a:rPr>
              <a:t>u</a:t>
            </a:r>
            <a:r>
              <a:rPr lang="en-US" sz="1800" spc="10" dirty="0" err="1">
                <a:solidFill>
                  <a:srgbClr val="363435"/>
                </a:solidFill>
                <a:effectLst/>
                <a:latin typeface="Times New Roman" panose="02020603050405020304" pitchFamily="18" charset="0"/>
                <a:ea typeface="Times New Roman" panose="02020603050405020304" pitchFamily="18" charset="0"/>
              </a:rPr>
              <a:t>l</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5" dirty="0" err="1">
                <a:solidFill>
                  <a:srgbClr val="363435"/>
                </a:solidFill>
                <a:effectLst/>
                <a:latin typeface="Times New Roman" panose="02020603050405020304" pitchFamily="18" charset="0"/>
                <a:ea typeface="Times New Roman" panose="02020603050405020304" pitchFamily="18" charset="0"/>
              </a:rPr>
              <a:t>u</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e</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o</a:t>
            </a:r>
            <a:r>
              <a:rPr lang="en-US" sz="1800" spc="10" dirty="0" err="1">
                <a:solidFill>
                  <a:srgbClr val="363435"/>
                </a:solidFill>
                <a:effectLst/>
                <a:latin typeface="Times New Roman" panose="02020603050405020304" pitchFamily="18" charset="0"/>
                <a:ea typeface="Times New Roman" panose="02020603050405020304" pitchFamily="18" charset="0"/>
              </a:rPr>
              <a:t>f</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10"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di </a:t>
            </a:r>
            <a:r>
              <a:rPr lang="en-US" sz="1800" spc="5" dirty="0" err="1">
                <a:solidFill>
                  <a:srgbClr val="363435"/>
                </a:solidFill>
                <a:effectLst/>
                <a:latin typeface="Times New Roman" panose="02020603050405020304" pitchFamily="18" charset="0"/>
                <a:ea typeface="Times New Roman" panose="02020603050405020304" pitchFamily="18" charset="0"/>
              </a:rPr>
              <a:t>ci</a:t>
            </a:r>
            <a:r>
              <a:rPr lang="en-US" sz="1800" spc="3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cu</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spc="-5"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21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 </a:t>
            </a:r>
            <a:r>
              <a:rPr lang="en-US" sz="1800" spc="5" dirty="0" err="1">
                <a:solidFill>
                  <a:srgbClr val="363435"/>
                </a:solidFill>
                <a:effectLst/>
                <a:latin typeface="Times New Roman" panose="02020603050405020304" pitchFamily="18" charset="0"/>
                <a:ea typeface="Times New Roman" panose="02020603050405020304" pitchFamily="18" charset="0"/>
              </a:rPr>
              <a:t>m</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g</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8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ù</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po</a:t>
            </a:r>
            <a:r>
              <a:rPr lang="en-US" sz="1800" spc="10"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0" dirty="0" err="1">
                <a:solidFill>
                  <a:srgbClr val="363435"/>
                </a:solidFill>
                <a:effectLst/>
                <a:latin typeface="Times New Roman" panose="02020603050405020304" pitchFamily="18" charset="0"/>
                <a:ea typeface="Times New Roman" panose="02020603050405020304" pitchFamily="18" charset="0"/>
              </a:rPr>
              <a:t>b</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5" dirty="0" err="1">
                <a:solidFill>
                  <a:srgbClr val="363435"/>
                </a:solidFill>
                <a:effectLst/>
                <a:latin typeface="Times New Roman" panose="02020603050405020304" pitchFamily="18" charset="0"/>
                <a:ea typeface="Times New Roman" panose="02020603050405020304" pitchFamily="18" charset="0"/>
              </a:rPr>
              <a:t>u</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ch</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a:t>
            </a:r>
          </a:p>
          <a:p>
            <a:pPr marL="0" marR="648970" indent="0" algn="just">
              <a:lnSpc>
                <a:spcPct val="115000"/>
              </a:lnSpc>
              <a:spcBef>
                <a:spcPts val="10"/>
              </a:spcBef>
              <a:spcAft>
                <a:spcPts val="0"/>
              </a:spcAft>
              <a:buNone/>
            </a:pPr>
            <a:endParaRPr lang="it-IT" sz="1800" dirty="0">
              <a:effectLst/>
              <a:latin typeface="Times New Roman" panose="02020603050405020304" pitchFamily="18" charset="0"/>
              <a:ea typeface="Times New Roman" panose="02020603050405020304" pitchFamily="18" charset="0"/>
            </a:endParaRPr>
          </a:p>
          <a:p>
            <a:pPr marL="0" marR="768350" indent="0" algn="just">
              <a:spcBef>
                <a:spcPts val="10"/>
              </a:spcBef>
              <a:buNone/>
            </a:pPr>
            <a:r>
              <a:rPr lang="en-US" sz="1800" spc="80" dirty="0">
                <a:solidFill>
                  <a:srgbClr val="363435"/>
                </a:solidFill>
                <a:effectLst/>
                <a:latin typeface="Times New Roman" panose="02020603050405020304" pitchFamily="18" charset="0"/>
                <a:ea typeface="Times New Roman" panose="02020603050405020304" pitchFamily="18" charset="0"/>
              </a:rPr>
              <a:t>S</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14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è</a:t>
            </a:r>
            <a:r>
              <a:rPr lang="en-US" sz="1800" spc="170" dirty="0">
                <a:solidFill>
                  <a:srgbClr val="363435"/>
                </a:solidFill>
                <a:effectLst/>
                <a:latin typeface="Times New Roman" panose="02020603050405020304" pitchFamily="18" charset="0"/>
                <a:ea typeface="Times New Roman" panose="02020603050405020304" pitchFamily="18" charset="0"/>
              </a:rPr>
              <a:t> </a:t>
            </a:r>
            <a:r>
              <a:rPr lang="en-US" sz="1800" spc="55" dirty="0" err="1">
                <a:solidFill>
                  <a:srgbClr val="363435"/>
                </a:solidFill>
                <a:effectLst/>
                <a:latin typeface="Times New Roman" panose="02020603050405020304" pitchFamily="18" charset="0"/>
                <a:ea typeface="Times New Roman" panose="02020603050405020304" pitchFamily="18" charset="0"/>
              </a:rPr>
              <a:t>c</a:t>
            </a:r>
            <a:r>
              <a:rPr lang="en-US" sz="1800" spc="70" dirty="0" err="1">
                <a:solidFill>
                  <a:srgbClr val="363435"/>
                </a:solidFill>
                <a:effectLst/>
                <a:latin typeface="Times New Roman" panose="02020603050405020304" pitchFamily="18" charset="0"/>
                <a:ea typeface="Times New Roman" panose="02020603050405020304" pitchFamily="18" charset="0"/>
              </a:rPr>
              <a:t>o</a:t>
            </a:r>
            <a:r>
              <a:rPr lang="en-US" sz="1800" spc="65" dirty="0" err="1">
                <a:solidFill>
                  <a:srgbClr val="363435"/>
                </a:solidFill>
                <a:effectLst/>
                <a:latin typeface="Times New Roman" panose="02020603050405020304" pitchFamily="18" charset="0"/>
                <a:ea typeface="Times New Roman" panose="02020603050405020304" pitchFamily="18" charset="0"/>
              </a:rPr>
              <a:t>m</a:t>
            </a:r>
            <a:r>
              <a:rPr lang="en-US" sz="1800" spc="70" dirty="0" err="1">
                <a:solidFill>
                  <a:srgbClr val="363435"/>
                </a:solidFill>
                <a:effectLst/>
                <a:latin typeface="Times New Roman" panose="02020603050405020304" pitchFamily="18" charset="0"/>
                <a:ea typeface="Times New Roman" panose="02020603050405020304" pitchFamily="18" charset="0"/>
              </a:rPr>
              <a:t>p</a:t>
            </a:r>
            <a:r>
              <a:rPr lang="en-US" sz="1800" spc="75" dirty="0" err="1">
                <a:solidFill>
                  <a:srgbClr val="363435"/>
                </a:solidFill>
                <a:effectLst/>
                <a:latin typeface="Times New Roman" panose="02020603050405020304" pitchFamily="18" charset="0"/>
                <a:ea typeface="Times New Roman" panose="02020603050405020304" pitchFamily="18" charset="0"/>
              </a:rPr>
              <a:t>it</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70" dirty="0">
                <a:solidFill>
                  <a:srgbClr val="363435"/>
                </a:solidFill>
                <a:effectLst/>
                <a:latin typeface="Times New Roman" panose="02020603050405020304" pitchFamily="18" charset="0"/>
                <a:ea typeface="Times New Roman" panose="02020603050405020304" pitchFamily="18" charset="0"/>
              </a:rPr>
              <a:t>d</a:t>
            </a:r>
            <a:r>
              <a:rPr lang="en-US" sz="1800" spc="65" dirty="0">
                <a:solidFill>
                  <a:srgbClr val="363435"/>
                </a:solidFill>
                <a:effectLst/>
                <a:latin typeface="Times New Roman" panose="02020603050405020304" pitchFamily="18" charset="0"/>
                <a:ea typeface="Times New Roman" panose="02020603050405020304" pitchFamily="18" charset="0"/>
              </a:rPr>
              <a:t>e</a:t>
            </a:r>
            <a:r>
              <a:rPr lang="en-US" sz="1800" spc="55" dirty="0">
                <a:solidFill>
                  <a:srgbClr val="363435"/>
                </a:solidFill>
                <a:effectLst/>
                <a:latin typeface="Times New Roman" panose="02020603050405020304" pitchFamily="18" charset="0"/>
                <a:ea typeface="Times New Roman" panose="02020603050405020304" pitchFamily="18" charset="0"/>
              </a:rPr>
              <a:t>l</a:t>
            </a:r>
            <a:r>
              <a:rPr lang="en-US" sz="1800" spc="65"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60" dirty="0" err="1">
                <a:solidFill>
                  <a:srgbClr val="363435"/>
                </a:solidFill>
                <a:effectLst/>
                <a:latin typeface="Times New Roman" panose="02020603050405020304" pitchFamily="18" charset="0"/>
                <a:ea typeface="Times New Roman" panose="02020603050405020304" pitchFamily="18" charset="0"/>
              </a:rPr>
              <a:t>i</a:t>
            </a:r>
            <a:r>
              <a:rPr lang="en-US" sz="1800" spc="85" dirty="0" err="1">
                <a:solidFill>
                  <a:srgbClr val="363435"/>
                </a:solidFill>
                <a:effectLst/>
                <a:latin typeface="Times New Roman" panose="02020603050405020304" pitchFamily="18" charset="0"/>
                <a:ea typeface="Times New Roman" panose="02020603050405020304" pitchFamily="18" charset="0"/>
              </a:rPr>
              <a:t>st</a:t>
            </a:r>
            <a:r>
              <a:rPr lang="en-US" sz="1800" spc="75" dirty="0" err="1">
                <a:solidFill>
                  <a:srgbClr val="363435"/>
                </a:solidFill>
                <a:effectLst/>
                <a:latin typeface="Times New Roman" panose="02020603050405020304" pitchFamily="18" charset="0"/>
                <a:ea typeface="Times New Roman" panose="02020603050405020304" pitchFamily="18" charset="0"/>
              </a:rPr>
              <a:t>i</a:t>
            </a:r>
            <a:r>
              <a:rPr lang="en-US" sz="1800" spc="85" dirty="0" err="1">
                <a:solidFill>
                  <a:srgbClr val="363435"/>
                </a:solidFill>
                <a:effectLst/>
                <a:latin typeface="Times New Roman" panose="02020603050405020304" pitchFamily="18" charset="0"/>
                <a:ea typeface="Times New Roman" panose="02020603050405020304" pitchFamily="18" charset="0"/>
              </a:rPr>
              <a:t>t</a:t>
            </a:r>
            <a:r>
              <a:rPr lang="en-US" sz="1800" spc="65" dirty="0" err="1">
                <a:solidFill>
                  <a:srgbClr val="363435"/>
                </a:solidFill>
                <a:effectLst/>
                <a:latin typeface="Times New Roman" panose="02020603050405020304" pitchFamily="18" charset="0"/>
                <a:ea typeface="Times New Roman" panose="02020603050405020304" pitchFamily="18" charset="0"/>
              </a:rPr>
              <a:t>uz</a:t>
            </a:r>
            <a:r>
              <a:rPr lang="en-US" sz="1800" spc="70" dirty="0" err="1">
                <a:solidFill>
                  <a:srgbClr val="363435"/>
                </a:solidFill>
                <a:effectLst/>
                <a:latin typeface="Times New Roman" panose="02020603050405020304" pitchFamily="18" charset="0"/>
                <a:ea typeface="Times New Roman" panose="02020603050405020304" pitchFamily="18" charset="0"/>
              </a:rPr>
              <a:t>io</a:t>
            </a:r>
            <a:r>
              <a:rPr lang="en-US" sz="1800" spc="6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65" dirty="0" err="1">
                <a:solidFill>
                  <a:srgbClr val="363435"/>
                </a:solidFill>
                <a:effectLst/>
                <a:latin typeface="Times New Roman" panose="02020603050405020304" pitchFamily="18" charset="0"/>
                <a:ea typeface="Times New Roman" panose="02020603050405020304" pitchFamily="18" charset="0"/>
              </a:rPr>
              <a:t>c</a:t>
            </a:r>
            <a:r>
              <a:rPr lang="en-US" sz="1800" spc="75" dirty="0" err="1">
                <a:solidFill>
                  <a:srgbClr val="363435"/>
                </a:solidFill>
                <a:effectLst/>
                <a:latin typeface="Times New Roman" panose="02020603050405020304" pitchFamily="18" charset="0"/>
                <a:ea typeface="Times New Roman" panose="02020603050405020304" pitchFamily="18" charset="0"/>
              </a:rPr>
              <a:t>re</a:t>
            </a:r>
            <a:r>
              <a:rPr lang="en-US" sz="1800" spc="80" dirty="0" err="1">
                <a:solidFill>
                  <a:srgbClr val="363435"/>
                </a:solidFill>
                <a:effectLst/>
                <a:latin typeface="Times New Roman" panose="02020603050405020304" pitchFamily="18" charset="0"/>
                <a:ea typeface="Times New Roman" panose="02020603050405020304" pitchFamily="18" charset="0"/>
              </a:rPr>
              <a:t>a</a:t>
            </a:r>
            <a:r>
              <a:rPr lang="en-US" sz="1800" spc="7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360" dirty="0">
                <a:solidFill>
                  <a:srgbClr val="363435"/>
                </a:solidFill>
                <a:effectLst/>
                <a:latin typeface="Times New Roman" panose="02020603050405020304" pitchFamily="18" charset="0"/>
                <a:ea typeface="Times New Roman" panose="02020603050405020304" pitchFamily="18" charset="0"/>
              </a:rPr>
              <a:t> </a:t>
            </a:r>
            <a:r>
              <a:rPr lang="en-US" sz="1800" spc="65"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65" dirty="0" err="1">
                <a:solidFill>
                  <a:srgbClr val="363435"/>
                </a:solidFill>
                <a:effectLst/>
                <a:latin typeface="Times New Roman" panose="02020603050405020304" pitchFamily="18" charset="0"/>
                <a:ea typeface="Times New Roman" panose="02020603050405020304" pitchFamily="18" charset="0"/>
              </a:rPr>
              <a:t>m</a:t>
            </a:r>
            <a:r>
              <a:rPr lang="en-US" sz="1800" spc="55" dirty="0" err="1">
                <a:solidFill>
                  <a:srgbClr val="363435"/>
                </a:solidFill>
                <a:effectLst/>
                <a:latin typeface="Times New Roman" panose="02020603050405020304" pitchFamily="18" charset="0"/>
                <a:ea typeface="Times New Roman" panose="02020603050405020304" pitchFamily="18" charset="0"/>
              </a:rPr>
              <a:t>i</a:t>
            </a:r>
            <a:r>
              <a:rPr lang="en-US" sz="1800" spc="75" dirty="0" err="1">
                <a:solidFill>
                  <a:srgbClr val="363435"/>
                </a:solidFill>
                <a:effectLst/>
                <a:latin typeface="Times New Roman" panose="02020603050405020304" pitchFamily="18" charset="0"/>
                <a:ea typeface="Times New Roman" panose="02020603050405020304" pitchFamily="18" charset="0"/>
              </a:rPr>
              <a:t>g</a:t>
            </a:r>
            <a:r>
              <a:rPr lang="en-US" sz="1800" spc="60" dirty="0" err="1">
                <a:solidFill>
                  <a:srgbClr val="363435"/>
                </a:solidFill>
                <a:effectLst/>
                <a:latin typeface="Times New Roman" panose="02020603050405020304" pitchFamily="18" charset="0"/>
                <a:ea typeface="Times New Roman" panose="02020603050405020304" pitchFamily="18" charset="0"/>
              </a:rPr>
              <a:t>l</a:t>
            </a:r>
            <a:r>
              <a:rPr lang="en-US" sz="1800" spc="70" dirty="0" err="1">
                <a:solidFill>
                  <a:srgbClr val="363435"/>
                </a:solidFill>
                <a:effectLst/>
                <a:latin typeface="Times New Roman" panose="02020603050405020304" pitchFamily="18" charset="0"/>
                <a:ea typeface="Times New Roman" panose="02020603050405020304" pitchFamily="18" charset="0"/>
              </a:rPr>
              <a:t>io</a:t>
            </a:r>
            <a:r>
              <a:rPr lang="en-US" sz="1800" spc="80"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55" dirty="0" err="1">
                <a:solidFill>
                  <a:srgbClr val="363435"/>
                </a:solidFill>
                <a:effectLst/>
                <a:latin typeface="Times New Roman" panose="02020603050405020304" pitchFamily="18" charset="0"/>
                <a:ea typeface="Times New Roman" panose="02020603050405020304" pitchFamily="18" charset="0"/>
              </a:rPr>
              <a:t>c</a:t>
            </a:r>
            <a:r>
              <a:rPr lang="en-US" sz="1800" spc="70" dirty="0" err="1">
                <a:solidFill>
                  <a:srgbClr val="363435"/>
                </a:solidFill>
                <a:effectLst/>
                <a:latin typeface="Times New Roman" panose="02020603050405020304" pitchFamily="18" charset="0"/>
                <a:ea typeface="Times New Roman" panose="02020603050405020304" pitchFamily="18" charset="0"/>
              </a:rPr>
              <a:t>on</a:t>
            </a:r>
            <a:r>
              <a:rPr lang="en-US" sz="1800" spc="60" dirty="0" err="1">
                <a:solidFill>
                  <a:srgbClr val="363435"/>
                </a:solidFill>
                <a:effectLst/>
                <a:latin typeface="Times New Roman" panose="02020603050405020304" pitchFamily="18" charset="0"/>
                <a:ea typeface="Times New Roman" panose="02020603050405020304" pitchFamily="18" charset="0"/>
              </a:rPr>
              <a:t>d</a:t>
            </a:r>
            <a:r>
              <a:rPr lang="en-US" sz="1800" spc="65" dirty="0" err="1">
                <a:solidFill>
                  <a:srgbClr val="363435"/>
                </a:solidFill>
                <a:effectLst/>
                <a:latin typeface="Times New Roman" panose="02020603050405020304" pitchFamily="18" charset="0"/>
                <a:ea typeface="Times New Roman" panose="02020603050405020304" pitchFamily="18" charset="0"/>
              </a:rPr>
              <a:t>iz</a:t>
            </a:r>
            <a:r>
              <a:rPr lang="en-US" sz="1800" spc="70" dirty="0" err="1">
                <a:solidFill>
                  <a:srgbClr val="363435"/>
                </a:solidFill>
                <a:effectLst/>
                <a:latin typeface="Times New Roman" panose="02020603050405020304" pitchFamily="18" charset="0"/>
                <a:ea typeface="Times New Roman" panose="02020603050405020304" pitchFamily="18" charset="0"/>
              </a:rPr>
              <a:t>io</a:t>
            </a:r>
            <a:r>
              <a:rPr lang="en-US" sz="1800" spc="6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60" dirty="0">
                <a:solidFill>
                  <a:srgbClr val="363435"/>
                </a:solidFill>
                <a:effectLst/>
                <a:latin typeface="Times New Roman" panose="02020603050405020304" pitchFamily="18" charset="0"/>
                <a:ea typeface="Times New Roman" panose="02020603050405020304" pitchFamily="18" charset="0"/>
              </a:rPr>
              <a:t>d</a:t>
            </a:r>
            <a:r>
              <a:rPr lang="en-US" sz="1800" dirty="0">
                <a:solidFill>
                  <a:srgbClr val="363435"/>
                </a:solidFill>
                <a:effectLst/>
                <a:latin typeface="Times New Roman" panose="02020603050405020304" pitchFamily="18" charset="0"/>
                <a:ea typeface="Times New Roman" panose="02020603050405020304" pitchFamily="18" charset="0"/>
              </a:rPr>
              <a:t>i</a:t>
            </a:r>
            <a:r>
              <a:rPr lang="en-US" sz="1800" spc="85" dirty="0">
                <a:solidFill>
                  <a:srgbClr val="363435"/>
                </a:solidFill>
                <a:effectLst/>
                <a:latin typeface="Times New Roman" panose="02020603050405020304" pitchFamily="18" charset="0"/>
                <a:ea typeface="Times New Roman" panose="02020603050405020304" pitchFamily="18" charset="0"/>
              </a:rPr>
              <a:t> t</a:t>
            </a:r>
            <a:r>
              <a:rPr lang="en-US" sz="1800" spc="75" dirty="0">
                <a:solidFill>
                  <a:srgbClr val="363435"/>
                </a:solidFill>
                <a:effectLst/>
                <a:latin typeface="Times New Roman" panose="02020603050405020304" pitchFamily="18" charset="0"/>
                <a:ea typeface="Times New Roman" panose="02020603050405020304" pitchFamily="18" charset="0"/>
              </a:rPr>
              <a:t>ut</a:t>
            </a:r>
            <a:r>
              <a:rPr lang="en-US" sz="1800" spc="65" dirty="0">
                <a:solidFill>
                  <a:srgbClr val="363435"/>
                </a:solidFill>
                <a:effectLst/>
                <a:latin typeface="Times New Roman" panose="02020603050405020304" pitchFamily="18" charset="0"/>
                <a:ea typeface="Times New Roman" panose="02020603050405020304" pitchFamily="18" charset="0"/>
              </a:rPr>
              <a:t>e</a:t>
            </a:r>
            <a:r>
              <a:rPr lang="en-US" sz="1800" spc="60"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28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190" dirty="0">
                <a:solidFill>
                  <a:srgbClr val="363435"/>
                </a:solidFill>
                <a:effectLst/>
                <a:latin typeface="Times New Roman" panose="02020603050405020304" pitchFamily="18" charset="0"/>
                <a:ea typeface="Times New Roman" panose="02020603050405020304" pitchFamily="18" charset="0"/>
              </a:rPr>
              <a:t> </a:t>
            </a:r>
            <a:r>
              <a:rPr lang="en-US" sz="1800" spc="65" dirty="0" err="1">
                <a:solidFill>
                  <a:srgbClr val="363435"/>
                </a:solidFill>
                <a:effectLst/>
                <a:latin typeface="Times New Roman" panose="02020603050405020304" pitchFamily="18" charset="0"/>
                <a:ea typeface="Times New Roman" panose="02020603050405020304" pitchFamily="18" charset="0"/>
              </a:rPr>
              <a:t>ci</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75" dirty="0" err="1">
                <a:solidFill>
                  <a:srgbClr val="363435"/>
                </a:solidFill>
                <a:effectLst/>
                <a:latin typeface="Times New Roman" panose="02020603050405020304" pitchFamily="18" charset="0"/>
                <a:ea typeface="Times New Roman" panose="02020603050405020304" pitchFamily="18" charset="0"/>
              </a:rPr>
              <a:t>s</a:t>
            </a:r>
            <a:r>
              <a:rPr lang="en-US" sz="1800" spc="65" dirty="0" err="1">
                <a:solidFill>
                  <a:srgbClr val="363435"/>
                </a:solidFill>
                <a:effectLst/>
                <a:latin typeface="Times New Roman" panose="02020603050405020304" pitchFamily="18" charset="0"/>
                <a:ea typeface="Times New Roman" panose="02020603050405020304" pitchFamily="18" charset="0"/>
              </a:rPr>
              <a:t>cu</a:t>
            </a:r>
            <a:r>
              <a:rPr lang="en-US" sz="1800" spc="70"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340" dirty="0">
                <a:solidFill>
                  <a:srgbClr val="363435"/>
                </a:solidFill>
                <a:effectLst/>
                <a:latin typeface="Times New Roman" panose="02020603050405020304" pitchFamily="18" charset="0"/>
                <a:ea typeface="Times New Roman" panose="02020603050405020304" pitchFamily="18" charset="0"/>
              </a:rPr>
              <a:t> </a:t>
            </a:r>
            <a:r>
              <a:rPr lang="en-US" sz="1800" spc="75" dirty="0">
                <a:solidFill>
                  <a:srgbClr val="363435"/>
                </a:solidFill>
                <a:effectLst/>
                <a:latin typeface="Times New Roman" panose="02020603050405020304" pitchFamily="18" charset="0"/>
                <a:ea typeface="Times New Roman" panose="02020603050405020304" pitchFamily="18" charset="0"/>
              </a:rPr>
              <a:t>p</a:t>
            </a:r>
            <a:r>
              <a:rPr lang="en-US" sz="1800" spc="70" dirty="0">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i</a:t>
            </a:r>
            <a:r>
              <a:rPr lang="en-US" sz="1800" spc="105" dirty="0">
                <a:solidFill>
                  <a:srgbClr val="363435"/>
                </a:solidFill>
                <a:effectLst/>
                <a:latin typeface="Times New Roman" panose="02020603050405020304" pitchFamily="18" charset="0"/>
                <a:ea typeface="Times New Roman" panose="02020603050405020304" pitchFamily="18" charset="0"/>
              </a:rPr>
              <a:t> </a:t>
            </a:r>
            <a:r>
              <a:rPr lang="en-US" sz="1800" spc="65" dirty="0" err="1">
                <a:solidFill>
                  <a:srgbClr val="363435"/>
                </a:solidFill>
                <a:effectLst/>
                <a:latin typeface="Times New Roman" panose="02020603050405020304" pitchFamily="18" charset="0"/>
                <a:ea typeface="Times New Roman" panose="02020603050405020304" pitchFamily="18" charset="0"/>
              </a:rPr>
              <a:t>s</a:t>
            </a:r>
            <a:r>
              <a:rPr lang="en-US" sz="1800" spc="75" dirty="0" err="1">
                <a:solidFill>
                  <a:srgbClr val="363435"/>
                </a:solidFill>
                <a:effectLst/>
                <a:latin typeface="Times New Roman" panose="02020603050405020304" pitchFamily="18" charset="0"/>
                <a:ea typeface="Times New Roman" panose="02020603050405020304" pitchFamily="18" charset="0"/>
              </a:rPr>
              <a:t>pe</a:t>
            </a:r>
            <a:r>
              <a:rPr lang="en-US" sz="1800" dirty="0" err="1">
                <a:solidFill>
                  <a:srgbClr val="363435"/>
                </a:solidFill>
                <a:effectLst/>
                <a:latin typeface="Times New Roman" panose="02020603050405020304" pitchFamily="18" charset="0"/>
                <a:ea typeface="Times New Roman" panose="02020603050405020304" pitchFamily="18" charset="0"/>
              </a:rPr>
              <a:t>t</a:t>
            </a:r>
            <a:r>
              <a:rPr lang="en-US" sz="1800" spc="-26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t</a:t>
            </a:r>
            <a:r>
              <a:rPr lang="en-US" sz="1800" spc="-27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190" dirty="0">
                <a:solidFill>
                  <a:srgbClr val="363435"/>
                </a:solidFill>
                <a:effectLst/>
                <a:latin typeface="Times New Roman" panose="02020603050405020304" pitchFamily="18" charset="0"/>
                <a:ea typeface="Times New Roman" panose="02020603050405020304" pitchFamily="18" charset="0"/>
              </a:rPr>
              <a:t> </a:t>
            </a:r>
            <a:r>
              <a:rPr lang="en-US" sz="1800" spc="55" dirty="0" err="1">
                <a:solidFill>
                  <a:srgbClr val="363435"/>
                </a:solidFill>
                <a:effectLst/>
                <a:latin typeface="Times New Roman" panose="02020603050405020304" pitchFamily="18" charset="0"/>
                <a:ea typeface="Times New Roman" panose="02020603050405020304" pitchFamily="18" charset="0"/>
              </a:rPr>
              <a:t>c</a:t>
            </a:r>
            <a:r>
              <a:rPr lang="en-US" sz="1800" spc="70" dirty="0" err="1">
                <a:solidFill>
                  <a:srgbClr val="363435"/>
                </a:solidFill>
                <a:effectLst/>
                <a:latin typeface="Times New Roman" panose="02020603050405020304" pitchFamily="18" charset="0"/>
                <a:ea typeface="Times New Roman" panose="02020603050405020304" pitchFamily="18" charset="0"/>
              </a:rPr>
              <a:t>on</a:t>
            </a:r>
            <a:r>
              <a:rPr lang="en-US" sz="1800" spc="75" dirty="0" err="1">
                <a:solidFill>
                  <a:srgbClr val="363435"/>
                </a:solidFill>
                <a:effectLst/>
                <a:latin typeface="Times New Roman" panose="02020603050405020304" pitchFamily="18" charset="0"/>
                <a:ea typeface="Times New Roman" panose="02020603050405020304" pitchFamily="18" charset="0"/>
              </a:rPr>
              <a:t>os</a:t>
            </a:r>
            <a:r>
              <a:rPr lang="en-US" sz="1800" spc="60" dirty="0" err="1">
                <a:solidFill>
                  <a:srgbClr val="363435"/>
                </a:solidFill>
                <a:effectLst/>
                <a:latin typeface="Times New Roman" panose="02020603050405020304" pitchFamily="18" charset="0"/>
                <a:ea typeface="Times New Roman" panose="02020603050405020304" pitchFamily="18" charset="0"/>
              </a:rPr>
              <a:t>c</a:t>
            </a:r>
            <a:r>
              <a:rPr lang="en-US" sz="1800" spc="70" dirty="0" err="1">
                <a:solidFill>
                  <a:srgbClr val="363435"/>
                </a:solidFill>
                <a:effectLst/>
                <a:latin typeface="Times New Roman" panose="02020603050405020304" pitchFamily="18" charset="0"/>
                <a:ea typeface="Times New Roman" panose="02020603050405020304" pitchFamily="18" charset="0"/>
              </a:rPr>
              <a:t>e</a:t>
            </a:r>
            <a:r>
              <a:rPr lang="en-US" sz="1800" spc="80" dirty="0" err="1">
                <a:solidFill>
                  <a:srgbClr val="363435"/>
                </a:solidFill>
                <a:effectLst/>
                <a:latin typeface="Times New Roman" panose="02020603050405020304" pitchFamily="18" charset="0"/>
                <a:ea typeface="Times New Roman" panose="02020603050405020304" pitchFamily="18" charset="0"/>
              </a:rPr>
              <a:t>r</a:t>
            </a:r>
            <a:r>
              <a:rPr lang="en-US" sz="1800" spc="6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0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190" dirty="0">
                <a:solidFill>
                  <a:srgbClr val="363435"/>
                </a:solidFill>
                <a:effectLst/>
                <a:latin typeface="Times New Roman" panose="02020603050405020304" pitchFamily="18" charset="0"/>
                <a:ea typeface="Times New Roman" panose="02020603050405020304" pitchFamily="18" charset="0"/>
              </a:rPr>
              <a:t> </a:t>
            </a:r>
            <a:r>
              <a:rPr lang="en-US" sz="1800" spc="75" dirty="0" err="1">
                <a:solidFill>
                  <a:srgbClr val="363435"/>
                </a:solidFill>
                <a:effectLst/>
                <a:latin typeface="Times New Roman" panose="02020603050405020304" pitchFamily="18" charset="0"/>
                <a:ea typeface="Times New Roman" panose="02020603050405020304" pitchFamily="18" charset="0"/>
              </a:rPr>
              <a:t>o</a:t>
            </a:r>
            <a:r>
              <a:rPr lang="en-US" sz="1800" spc="70" dirty="0" err="1">
                <a:solidFill>
                  <a:srgbClr val="363435"/>
                </a:solidFill>
                <a:effectLst/>
                <a:latin typeface="Times New Roman" panose="02020603050405020304" pitchFamily="18" charset="0"/>
                <a:ea typeface="Times New Roman" panose="02020603050405020304" pitchFamily="18" charset="0"/>
              </a:rPr>
              <a:t>s</a:t>
            </a:r>
            <a:r>
              <a:rPr lang="en-US" sz="1800" spc="75" dirty="0" err="1">
                <a:solidFill>
                  <a:srgbClr val="363435"/>
                </a:solidFill>
                <a:effectLst/>
                <a:latin typeface="Times New Roman" panose="02020603050405020304" pitchFamily="18" charset="0"/>
                <a:ea typeface="Times New Roman" panose="02020603050405020304" pitchFamily="18" charset="0"/>
              </a:rPr>
              <a:t>s</a:t>
            </a:r>
            <a:r>
              <a:rPr lang="en-US" sz="1800" spc="70" dirty="0" err="1">
                <a:solidFill>
                  <a:srgbClr val="363435"/>
                </a:solidFill>
                <a:effectLst/>
                <a:latin typeface="Times New Roman" panose="02020603050405020304" pitchFamily="18" charset="0"/>
                <a:ea typeface="Times New Roman" panose="02020603050405020304" pitchFamily="18" charset="0"/>
              </a:rPr>
              <a:t>e</a:t>
            </a:r>
            <a:r>
              <a:rPr lang="en-US" sz="1800" dirty="0" err="1">
                <a:solidFill>
                  <a:srgbClr val="363435"/>
                </a:solidFill>
                <a:effectLst/>
                <a:latin typeface="Times New Roman" panose="02020603050405020304" pitchFamily="18" charset="0"/>
                <a:ea typeface="Times New Roman" panose="02020603050405020304" pitchFamily="18" charset="0"/>
              </a:rPr>
              <a:t>r</a:t>
            </a:r>
            <a:r>
              <a:rPr lang="en-US" sz="1800" spc="80" dirty="0" err="1">
                <a:solidFill>
                  <a:srgbClr val="363435"/>
                </a:solidFill>
                <a:effectLst/>
                <a:latin typeface="Times New Roman" panose="02020603050405020304" pitchFamily="18" charset="0"/>
                <a:ea typeface="Times New Roman" panose="02020603050405020304" pitchFamily="18" charset="0"/>
              </a:rPr>
              <a:t>var</a:t>
            </a:r>
            <a:r>
              <a:rPr lang="en-US" sz="1800" spc="65" dirty="0" err="1">
                <a:solidFill>
                  <a:srgbClr val="363435"/>
                </a:solidFill>
                <a:effectLst/>
                <a:latin typeface="Times New Roman" panose="02020603050405020304" pitchFamily="18" charset="0"/>
                <a:ea typeface="Times New Roman" panose="02020603050405020304" pitchFamily="18" charset="0"/>
              </a:rPr>
              <a:t>l</a:t>
            </a:r>
            <a:r>
              <a:rPr lang="en-US" sz="1800" spc="55"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a:p>
            <a:pPr marL="0" marR="768350" indent="0" algn="just">
              <a:spcBef>
                <a:spcPts val="10"/>
              </a:spcBef>
              <a:spcAft>
                <a:spcPts val="0"/>
              </a:spcAft>
              <a:buNone/>
            </a:pPr>
            <a:endParaRPr lang="it-IT" sz="1600" dirty="0"/>
          </a:p>
        </p:txBody>
      </p:sp>
      <p:pic>
        <p:nvPicPr>
          <p:cNvPr id="5" name="Immagine 4" descr="Immagine che contiene persona, Viso umano, vestiti, uomo&#10;&#10;Descrizione generata automaticamente">
            <a:extLst>
              <a:ext uri="{FF2B5EF4-FFF2-40B4-BE49-F238E27FC236}">
                <a16:creationId xmlns:a16="http://schemas.microsoft.com/office/drawing/2014/main" id="{DC8B60F7-CD7B-5275-97FF-EE443D3A8340}"/>
              </a:ext>
            </a:extLst>
          </p:cNvPr>
          <p:cNvPicPr>
            <a:picLocks noChangeAspect="1"/>
          </p:cNvPicPr>
          <p:nvPr/>
        </p:nvPicPr>
        <p:blipFill rotWithShape="1">
          <a:blip r:embed="rId2">
            <a:extLst>
              <a:ext uri="{28A0092B-C50C-407E-A947-70E740481C1C}">
                <a14:useLocalDpi xmlns:a14="http://schemas.microsoft.com/office/drawing/2010/main" val="0"/>
              </a:ext>
            </a:extLst>
          </a:blip>
          <a:srcRect l="6368"/>
          <a:stretch/>
        </p:blipFill>
        <p:spPr>
          <a:xfrm>
            <a:off x="7199440" y="10"/>
            <a:ext cx="4992560" cy="6857990"/>
          </a:xfrm>
          <a:prstGeom prst="rect">
            <a:avLst/>
          </a:prstGeom>
          <a:effectLst/>
        </p:spPr>
      </p:pic>
    </p:spTree>
    <p:extLst>
      <p:ext uri="{BB962C8B-B14F-4D97-AF65-F5344CB8AC3E}">
        <p14:creationId xmlns:p14="http://schemas.microsoft.com/office/powerpoint/2010/main" val="4086742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2072" r="1" b="44194"/>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en-US" sz="5600" b="1" spc="40" dirty="0">
                <a:solidFill>
                  <a:srgbClr val="FFFFFF"/>
                </a:solidFill>
                <a:effectLst/>
              </a:rPr>
              <a:t>L</a:t>
            </a:r>
            <a:r>
              <a:rPr lang="en-US" sz="5600" b="1" dirty="0">
                <a:solidFill>
                  <a:srgbClr val="FFFFFF"/>
                </a:solidFill>
                <a:effectLst/>
              </a:rPr>
              <a:t>a</a:t>
            </a:r>
            <a:r>
              <a:rPr lang="en-US" sz="5600" b="1" spc="45" dirty="0">
                <a:solidFill>
                  <a:srgbClr val="FFFFFF"/>
                </a:solidFill>
                <a:effectLst/>
              </a:rPr>
              <a:t> </a:t>
            </a:r>
            <a:r>
              <a:rPr lang="en-US" sz="5600" b="1" spc="10" dirty="0" err="1">
                <a:solidFill>
                  <a:srgbClr val="FFFFFF"/>
                </a:solidFill>
                <a:effectLst/>
              </a:rPr>
              <a:t>p</a:t>
            </a:r>
            <a:r>
              <a:rPr lang="en-US" sz="5600" b="1" spc="15" dirty="0" err="1">
                <a:solidFill>
                  <a:srgbClr val="FFFFFF"/>
                </a:solidFill>
                <a:effectLst/>
              </a:rPr>
              <a:t>r</a:t>
            </a:r>
            <a:r>
              <a:rPr lang="en-US" sz="5600" b="1" spc="5" dirty="0" err="1">
                <a:solidFill>
                  <a:srgbClr val="FFFFFF"/>
                </a:solidFill>
                <a:effectLst/>
              </a:rPr>
              <a:t>e</a:t>
            </a:r>
            <a:r>
              <a:rPr lang="en-US" sz="5600" b="1" dirty="0" err="1">
                <a:solidFill>
                  <a:srgbClr val="FFFFFF"/>
                </a:solidFill>
                <a:effectLst/>
              </a:rPr>
              <a:t>v</a:t>
            </a:r>
            <a:r>
              <a:rPr lang="en-US" sz="5600" b="1" spc="15" dirty="0" err="1">
                <a:solidFill>
                  <a:srgbClr val="FFFFFF"/>
                </a:solidFill>
                <a:effectLst/>
              </a:rPr>
              <a:t>e</a:t>
            </a:r>
            <a:r>
              <a:rPr lang="en-US" sz="5600" b="1" spc="5" dirty="0" err="1">
                <a:solidFill>
                  <a:srgbClr val="FFFFFF"/>
                </a:solidFill>
                <a:effectLst/>
              </a:rPr>
              <a:t>n</a:t>
            </a:r>
            <a:r>
              <a:rPr lang="en-US" sz="5600" b="1" spc="15" dirty="0" err="1">
                <a:solidFill>
                  <a:srgbClr val="FFFFFF"/>
                </a:solidFill>
                <a:effectLst/>
              </a:rPr>
              <a:t>zi</a:t>
            </a:r>
            <a:r>
              <a:rPr lang="en-US" sz="5600" b="1" spc="10" dirty="0" err="1">
                <a:solidFill>
                  <a:srgbClr val="FFFFFF"/>
                </a:solidFill>
                <a:effectLst/>
              </a:rPr>
              <a:t>on</a:t>
            </a:r>
            <a:r>
              <a:rPr lang="en-US" sz="5600" b="1" dirty="0" err="1">
                <a:solidFill>
                  <a:srgbClr val="FFFFFF"/>
                </a:solidFill>
                <a:effectLst/>
              </a:rPr>
              <a:t>e</a:t>
            </a:r>
            <a:r>
              <a:rPr lang="en-US" sz="5600" b="1" spc="-15" dirty="0">
                <a:solidFill>
                  <a:srgbClr val="FFFFFF"/>
                </a:solidFill>
                <a:effectLst/>
              </a:rPr>
              <a:t> </a:t>
            </a:r>
            <a:r>
              <a:rPr lang="en-US" sz="5600" b="1" spc="10" dirty="0">
                <a:solidFill>
                  <a:srgbClr val="FFFFFF"/>
                </a:solidFill>
                <a:effectLst/>
              </a:rPr>
              <a:t>no</a:t>
            </a:r>
            <a:r>
              <a:rPr lang="en-US" sz="5600" b="1" dirty="0">
                <a:solidFill>
                  <a:srgbClr val="FFFFFF"/>
                </a:solidFill>
                <a:effectLst/>
              </a:rPr>
              <a:t>n</a:t>
            </a:r>
            <a:r>
              <a:rPr lang="en-US" sz="5600" b="1" spc="15" dirty="0">
                <a:solidFill>
                  <a:srgbClr val="FFFFFF"/>
                </a:solidFill>
                <a:effectLst/>
              </a:rPr>
              <a:t> </a:t>
            </a:r>
            <a:r>
              <a:rPr lang="en-US" sz="5600" b="1" spc="10" dirty="0" err="1">
                <a:solidFill>
                  <a:srgbClr val="FFFFFF"/>
                </a:solidFill>
                <a:effectLst/>
              </a:rPr>
              <a:t>pu</a:t>
            </a:r>
            <a:r>
              <a:rPr lang="en-US" sz="5600" b="1" dirty="0" err="1">
                <a:solidFill>
                  <a:srgbClr val="FFFFFF"/>
                </a:solidFill>
                <a:effectLst/>
              </a:rPr>
              <a:t>ò</a:t>
            </a:r>
            <a:r>
              <a:rPr lang="en-US" sz="5600" b="1" spc="-5" dirty="0">
                <a:solidFill>
                  <a:srgbClr val="FFFFFF"/>
                </a:solidFill>
                <a:effectLst/>
              </a:rPr>
              <a:t> </a:t>
            </a:r>
            <a:r>
              <a:rPr lang="en-US" sz="5600" b="1" spc="20" dirty="0" err="1">
                <a:solidFill>
                  <a:srgbClr val="FFFFFF"/>
                </a:solidFill>
                <a:effectLst/>
              </a:rPr>
              <a:t>e</a:t>
            </a:r>
            <a:r>
              <a:rPr lang="en-US" sz="5600" b="1" spc="15" dirty="0" err="1">
                <a:solidFill>
                  <a:srgbClr val="FFFFFF"/>
                </a:solidFill>
                <a:effectLst/>
              </a:rPr>
              <a:t>sser</a:t>
            </a:r>
            <a:r>
              <a:rPr lang="en-US" sz="5600" b="1" dirty="0" err="1">
                <a:solidFill>
                  <a:srgbClr val="FFFFFF"/>
                </a:solidFill>
                <a:effectLst/>
              </a:rPr>
              <a:t>e</a:t>
            </a:r>
            <a:r>
              <a:rPr lang="en-US" sz="5600" b="1" spc="-15" dirty="0">
                <a:solidFill>
                  <a:srgbClr val="FFFFFF"/>
                </a:solidFill>
                <a:effectLst/>
              </a:rPr>
              <a:t> </a:t>
            </a:r>
            <a:r>
              <a:rPr lang="en-US" sz="5600" b="1" spc="5" dirty="0" err="1">
                <a:solidFill>
                  <a:srgbClr val="FFFFFF"/>
                </a:solidFill>
                <a:effectLst/>
              </a:rPr>
              <a:t>d</a:t>
            </a:r>
            <a:r>
              <a:rPr lang="en-US" sz="5600" b="1" spc="15" dirty="0" err="1">
                <a:solidFill>
                  <a:srgbClr val="FFFFFF"/>
                </a:solidFill>
                <a:effectLst/>
              </a:rPr>
              <a:t>i</a:t>
            </a:r>
            <a:r>
              <a:rPr lang="en-US" sz="5600" b="1" spc="5" dirty="0" err="1">
                <a:solidFill>
                  <a:srgbClr val="FFFFFF"/>
                </a:solidFill>
                <a:effectLst/>
              </a:rPr>
              <a:t>s</a:t>
            </a:r>
            <a:r>
              <a:rPr lang="en-US" sz="5600" b="1" spc="10" dirty="0" err="1">
                <a:solidFill>
                  <a:srgbClr val="FFFFFF"/>
                </a:solidFill>
                <a:effectLst/>
              </a:rPr>
              <a:t>g</a:t>
            </a:r>
            <a:r>
              <a:rPr lang="en-US" sz="5600" b="1" spc="5" dirty="0" err="1">
                <a:solidFill>
                  <a:srgbClr val="FFFFFF"/>
                </a:solidFill>
                <a:effectLst/>
              </a:rPr>
              <a:t>iu</a:t>
            </a:r>
            <a:r>
              <a:rPr lang="en-US" sz="5600" b="1" dirty="0" err="1">
                <a:solidFill>
                  <a:srgbClr val="FFFFFF"/>
                </a:solidFill>
                <a:effectLst/>
              </a:rPr>
              <a:t>n</a:t>
            </a:r>
            <a:r>
              <a:rPr lang="en-US" sz="5600" b="1" spc="25" dirty="0" err="1">
                <a:solidFill>
                  <a:srgbClr val="FFFFFF"/>
                </a:solidFill>
                <a:effectLst/>
              </a:rPr>
              <a:t>t</a:t>
            </a:r>
            <a:r>
              <a:rPr lang="en-US" sz="5600" b="1" dirty="0" err="1">
                <a:solidFill>
                  <a:srgbClr val="FFFFFF"/>
                </a:solidFill>
                <a:effectLst/>
              </a:rPr>
              <a:t>a</a:t>
            </a:r>
            <a:r>
              <a:rPr lang="en-US" sz="5600" b="1" spc="120" dirty="0">
                <a:solidFill>
                  <a:srgbClr val="FFFFFF"/>
                </a:solidFill>
                <a:effectLst/>
              </a:rPr>
              <a:t> </a:t>
            </a:r>
            <a:r>
              <a:rPr lang="en-US" sz="5600" b="1" spc="10" dirty="0" err="1">
                <a:solidFill>
                  <a:srgbClr val="FFFFFF"/>
                </a:solidFill>
                <a:effectLst/>
              </a:rPr>
              <a:t>d</a:t>
            </a:r>
            <a:r>
              <a:rPr lang="en-US" sz="5600" b="1" spc="5" dirty="0" err="1">
                <a:solidFill>
                  <a:srgbClr val="FFFFFF"/>
                </a:solidFill>
                <a:effectLst/>
              </a:rPr>
              <a:t>a</a:t>
            </a:r>
            <a:r>
              <a:rPr lang="en-US" sz="5600" b="1" spc="-5" dirty="0" err="1">
                <a:solidFill>
                  <a:srgbClr val="FFFFFF"/>
                </a:solidFill>
                <a:effectLst/>
              </a:rPr>
              <a:t>l</a:t>
            </a:r>
            <a:r>
              <a:rPr lang="en-US" sz="5600" b="1" spc="5" dirty="0" err="1">
                <a:solidFill>
                  <a:srgbClr val="FFFFFF"/>
                </a:solidFill>
                <a:effectLst/>
              </a:rPr>
              <a:t>l</a:t>
            </a:r>
            <a:r>
              <a:rPr lang="en-US" sz="5600" b="1" dirty="0" err="1">
                <a:solidFill>
                  <a:srgbClr val="FFFFFF"/>
                </a:solidFill>
                <a:effectLst/>
              </a:rPr>
              <a:t>a</a:t>
            </a:r>
            <a:r>
              <a:rPr lang="en-US" sz="5600" b="1" spc="-25" dirty="0">
                <a:solidFill>
                  <a:srgbClr val="FFFFFF"/>
                </a:solidFill>
                <a:effectLst/>
              </a:rPr>
              <a:t> </a:t>
            </a:r>
            <a:r>
              <a:rPr lang="en-US" sz="5600" b="1" dirty="0" err="1">
                <a:solidFill>
                  <a:srgbClr val="FFFFFF"/>
                </a:solidFill>
                <a:effectLst/>
              </a:rPr>
              <a:t>c</a:t>
            </a:r>
            <a:r>
              <a:rPr lang="en-US" sz="5600" b="1" spc="10" dirty="0" err="1">
                <a:solidFill>
                  <a:srgbClr val="FFFFFF"/>
                </a:solidFill>
                <a:effectLst/>
              </a:rPr>
              <a:t>on</a:t>
            </a:r>
            <a:r>
              <a:rPr lang="en-US" sz="5600" b="1" spc="15" dirty="0" err="1">
                <a:solidFill>
                  <a:srgbClr val="FFFFFF"/>
                </a:solidFill>
                <a:effectLst/>
              </a:rPr>
              <a:t>os</a:t>
            </a:r>
            <a:r>
              <a:rPr lang="en-US" sz="5600" b="1" dirty="0" err="1">
                <a:solidFill>
                  <a:srgbClr val="FFFFFF"/>
                </a:solidFill>
                <a:effectLst/>
              </a:rPr>
              <a:t>c</a:t>
            </a:r>
            <a:r>
              <a:rPr lang="en-US" sz="5600" b="1" spc="15" dirty="0" err="1">
                <a:solidFill>
                  <a:srgbClr val="FFFFFF"/>
                </a:solidFill>
                <a:effectLst/>
              </a:rPr>
              <a:t>e</a:t>
            </a:r>
            <a:r>
              <a:rPr lang="en-US" sz="5600" b="1" spc="5" dirty="0" err="1">
                <a:solidFill>
                  <a:srgbClr val="FFFFFF"/>
                </a:solidFill>
                <a:effectLst/>
              </a:rPr>
              <a:t>n</a:t>
            </a:r>
            <a:r>
              <a:rPr lang="en-US" sz="5600" b="1" spc="15" dirty="0" err="1">
                <a:solidFill>
                  <a:srgbClr val="FFFFFF"/>
                </a:solidFill>
                <a:effectLst/>
              </a:rPr>
              <a:t>z</a:t>
            </a:r>
            <a:r>
              <a:rPr lang="en-US" sz="5600" b="1" spc="30" dirty="0" err="1">
                <a:solidFill>
                  <a:srgbClr val="FFFFFF"/>
                </a:solidFill>
                <a:effectLst/>
              </a:rPr>
              <a:t>a</a:t>
            </a:r>
            <a:r>
              <a:rPr lang="en-US" sz="5600" b="1" dirty="0">
                <a:solidFill>
                  <a:srgbClr val="FFFFFF"/>
                </a:solidFill>
                <a:effectLst/>
              </a:rPr>
              <a:t>.</a:t>
            </a:r>
            <a:br>
              <a:rPr lang="en-US" sz="5600" b="1" dirty="0">
                <a:solidFill>
                  <a:srgbClr val="FFFFFF"/>
                </a:solidFill>
                <a:effectLst/>
              </a:rPr>
            </a:br>
            <a:endParaRPr lang="en-US" sz="5600" b="1" dirty="0">
              <a:solidFill>
                <a:srgbClr val="FFFFFF"/>
              </a:solidFill>
            </a:endParaRPr>
          </a:p>
        </p:txBody>
      </p:sp>
    </p:spTree>
    <p:extLst>
      <p:ext uri="{BB962C8B-B14F-4D97-AF65-F5344CB8AC3E}">
        <p14:creationId xmlns:p14="http://schemas.microsoft.com/office/powerpoint/2010/main" val="220105775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en-US" sz="5600" b="1" spc="40" dirty="0">
                <a:solidFill>
                  <a:srgbClr val="FFFFFF"/>
                </a:solidFill>
                <a:effectLst/>
              </a:rPr>
              <a:t>Breve </a:t>
            </a:r>
            <a:r>
              <a:rPr lang="en-US" sz="5600" b="1" spc="40" dirty="0" err="1">
                <a:solidFill>
                  <a:srgbClr val="FFFFFF"/>
                </a:solidFill>
                <a:effectLst/>
              </a:rPr>
              <a:t>glossario</a:t>
            </a:r>
            <a:br>
              <a:rPr lang="en-US" sz="5600" b="1" dirty="0">
                <a:solidFill>
                  <a:srgbClr val="FFFFFF"/>
                </a:solidFill>
                <a:effectLst/>
              </a:rPr>
            </a:br>
            <a:endParaRPr lang="en-US" sz="5600" b="1" dirty="0">
              <a:solidFill>
                <a:srgbClr val="FFFFFF"/>
              </a:solidFill>
            </a:endParaRPr>
          </a:p>
        </p:txBody>
      </p:sp>
    </p:spTree>
    <p:extLst>
      <p:ext uri="{BB962C8B-B14F-4D97-AF65-F5344CB8AC3E}">
        <p14:creationId xmlns:p14="http://schemas.microsoft.com/office/powerpoint/2010/main" val="381411275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Addetto al Primo Soccorso, Antincendio e Gestione Emergenze</a:t>
            </a:r>
            <a:br>
              <a:rPr lang="it-IT" sz="2400" b="1" spc="40" dirty="0">
                <a:solidFill>
                  <a:srgbClr val="FFFFFF"/>
                </a:solidFill>
                <a:effectLst/>
              </a:rPr>
            </a:br>
            <a:br>
              <a:rPr lang="it-IT" sz="2400" b="1" spc="40" dirty="0">
                <a:solidFill>
                  <a:srgbClr val="FFFFFF"/>
                </a:solidFill>
                <a:effectLst/>
              </a:rPr>
            </a:br>
            <a:r>
              <a:rPr lang="it-IT" sz="2400" b="1" spc="40" dirty="0">
                <a:solidFill>
                  <a:srgbClr val="FFFFFF"/>
                </a:solidFill>
                <a:effectLst/>
              </a:rPr>
              <a:t>Lavoratore incaricato e addestrato all’esecuzione delle misure di primo soccorso, di prevenzione incendi e lotta antincendio, di evacuazione dei luoghi di lavoro in caso  di pericolo grave  e immediato, e, comunque, di gestione dell’emergenza.</a:t>
            </a:r>
            <a:br>
              <a:rPr lang="en-US" sz="5600" b="1" dirty="0">
                <a:solidFill>
                  <a:srgbClr val="FFFFFF"/>
                </a:solidFill>
                <a:effectLst/>
              </a:rPr>
            </a:br>
            <a:endParaRPr lang="en-US" sz="5600" b="1" dirty="0">
              <a:solidFill>
                <a:srgbClr val="FFFFFF"/>
              </a:solidFill>
            </a:endParaRPr>
          </a:p>
        </p:txBody>
      </p:sp>
    </p:spTree>
    <p:extLst>
      <p:ext uri="{BB962C8B-B14F-4D97-AF65-F5344CB8AC3E}">
        <p14:creationId xmlns:p14="http://schemas.microsoft.com/office/powerpoint/2010/main" val="422026766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Antinfortunistica</a:t>
            </a:r>
            <a:br>
              <a:rPr lang="it-IT" sz="2400" b="1" spc="40" dirty="0">
                <a:effectLst/>
              </a:rPr>
            </a:br>
            <a:br>
              <a:rPr lang="it-IT" sz="2400" b="1" spc="40" dirty="0">
                <a:effectLst/>
              </a:rPr>
            </a:br>
            <a:r>
              <a:rPr lang="it-IT" sz="2400" b="1" spc="40" dirty="0">
                <a:effectLst/>
              </a:rPr>
              <a:t>Tutto quanto viene posto in essere per ridurre la probabilità di incidente o infortunio sul lavoro.</a:t>
            </a:r>
          </a:p>
        </p:txBody>
      </p:sp>
    </p:spTree>
    <p:extLst>
      <p:ext uri="{BB962C8B-B14F-4D97-AF65-F5344CB8AC3E}">
        <p14:creationId xmlns:p14="http://schemas.microsoft.com/office/powerpoint/2010/main" val="363277766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Denuncia/comunicazione di infortunio</a:t>
            </a:r>
            <a:br>
              <a:rPr lang="it-IT" sz="2400" b="1" spc="40" dirty="0">
                <a:effectLst/>
              </a:rPr>
            </a:br>
            <a:br>
              <a:rPr lang="it-IT" sz="2400" b="1" spc="40" dirty="0">
                <a:effectLst/>
              </a:rPr>
            </a:br>
            <a:r>
              <a:rPr lang="it-IT" sz="2400" b="1" spc="40" dirty="0">
                <a:effectLst/>
              </a:rPr>
              <a:t>La denuncia di infortunio deve essere inoltrata dal datore di lavoro all‘INAIL in caso di infortuni sul lavoro dei lavoratori, dipendenti o assimilati, che siano prognosticati non guaribili entro tre giorni (escluso quello dell’evento). Per gli infortuni con prognosi di almeno un giorno, escluso quello dell‘evento, è necessario inoltrare la “Comunicazione di infortunio“.</a:t>
            </a:r>
          </a:p>
        </p:txBody>
      </p:sp>
    </p:spTree>
    <p:extLst>
      <p:ext uri="{BB962C8B-B14F-4D97-AF65-F5344CB8AC3E}">
        <p14:creationId xmlns:p14="http://schemas.microsoft.com/office/powerpoint/2010/main" val="375065999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Denuncia di malattia professionale</a:t>
            </a:r>
            <a:br>
              <a:rPr lang="it-IT" sz="2400" b="1" spc="40" dirty="0">
                <a:effectLst/>
              </a:rPr>
            </a:br>
            <a:br>
              <a:rPr lang="it-IT" sz="2400" b="1" spc="40" dirty="0">
                <a:effectLst/>
              </a:rPr>
            </a:br>
            <a:r>
              <a:rPr lang="it-IT" sz="2400" b="1" spc="40" dirty="0">
                <a:effectLst/>
              </a:rPr>
              <a:t>La denuncia di malattia professionale deve essere presentata dal datore di lavoro all’INAIL entro cinque giorni dalla data in cui ha ricevuto il certificato medico riferito alla malattia stessa.</a:t>
            </a:r>
          </a:p>
        </p:txBody>
      </p:sp>
    </p:spTree>
    <p:extLst>
      <p:ext uri="{BB962C8B-B14F-4D97-AF65-F5344CB8AC3E}">
        <p14:creationId xmlns:p14="http://schemas.microsoft.com/office/powerpoint/2010/main" val="159315601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DPI</a:t>
            </a:r>
            <a:br>
              <a:rPr lang="it-IT" sz="2400" b="1" spc="40" dirty="0">
                <a:effectLst/>
              </a:rPr>
            </a:br>
            <a:br>
              <a:rPr lang="it-IT" sz="2400" b="1" spc="40" dirty="0">
                <a:effectLst/>
              </a:rPr>
            </a:br>
            <a:r>
              <a:rPr lang="it-IT" sz="2400" b="1" spc="40" dirty="0">
                <a:effectLst/>
              </a:rPr>
              <a:t>Dispositivo di protezione individuale destinato ad essere indossato e tenuto dal lavoratore per proteggerlo contro uno o più rischi durante il lavoro. Sono dispositivi di protezione individuale, ad esempio: i caschi, i tappi o le cuffie per le orecchie, i guanti, le scarpe  antinfortunistiche, le maschere, etc.</a:t>
            </a:r>
          </a:p>
        </p:txBody>
      </p:sp>
    </p:spTree>
    <p:extLst>
      <p:ext uri="{BB962C8B-B14F-4D97-AF65-F5344CB8AC3E}">
        <p14:creationId xmlns:p14="http://schemas.microsoft.com/office/powerpoint/2010/main" val="304911309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DVR</a:t>
            </a:r>
            <a:br>
              <a:rPr lang="it-IT" sz="2400" b="1" spc="40" dirty="0">
                <a:effectLst/>
              </a:rPr>
            </a:br>
            <a:br>
              <a:rPr lang="it-IT" sz="2400" b="1" spc="40" dirty="0">
                <a:effectLst/>
              </a:rPr>
            </a:br>
            <a:r>
              <a:rPr lang="it-IT" sz="2400" b="1" spc="40" dirty="0">
                <a:effectLst/>
              </a:rPr>
              <a:t>Documento di valutazione dei rischi redatto dal datore di lavoro una volta conclusa la valutazione di tutti i rischi per la salute (malattie) e la sicurezza (infortuni) dei lavoratori, presenti in azienda. </a:t>
            </a:r>
          </a:p>
        </p:txBody>
      </p:sp>
    </p:spTree>
    <p:extLst>
      <p:ext uri="{BB962C8B-B14F-4D97-AF65-F5344CB8AC3E}">
        <p14:creationId xmlns:p14="http://schemas.microsoft.com/office/powerpoint/2010/main" val="214565288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DUVRI</a:t>
            </a:r>
            <a:br>
              <a:rPr lang="it-IT" sz="2400" b="1" spc="40" dirty="0">
                <a:effectLst/>
              </a:rPr>
            </a:br>
            <a:br>
              <a:rPr lang="it-IT" sz="2400" b="1" spc="40" dirty="0">
                <a:effectLst/>
              </a:rPr>
            </a:br>
            <a:r>
              <a:rPr lang="it-IT" sz="2400" b="1" spc="40" dirty="0">
                <a:effectLst/>
              </a:rPr>
              <a:t>Documento unico di valutazione dei rischi, che, nel riportare i rischi che possono  interferire con il lavoro di imprese appaltatrici o lavoratori autonomi, contiene le misure adottate per eliminare o ridurre i rischi medesimi.</a:t>
            </a:r>
          </a:p>
        </p:txBody>
      </p:sp>
    </p:spTree>
    <p:extLst>
      <p:ext uri="{BB962C8B-B14F-4D97-AF65-F5344CB8AC3E}">
        <p14:creationId xmlns:p14="http://schemas.microsoft.com/office/powerpoint/2010/main" val="3781941367"/>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fontScale="90000"/>
          </a:bodyPr>
          <a:lstStyle/>
          <a:p>
            <a:pPr algn="ctr"/>
            <a:r>
              <a:rPr lang="it-IT" sz="2400" b="1" spc="40" dirty="0">
                <a:effectLst/>
              </a:rPr>
              <a:t>Formazione</a:t>
            </a:r>
            <a:br>
              <a:rPr lang="it-IT" sz="2400" b="1" spc="40" dirty="0">
                <a:effectLst/>
              </a:rPr>
            </a:br>
            <a:br>
              <a:rPr lang="it-IT" sz="2400" b="1" spc="40" dirty="0">
                <a:effectLst/>
              </a:rPr>
            </a:br>
            <a:r>
              <a:rPr lang="it-IT" sz="2400" b="1" spc="40" dirty="0">
                <a:effectLst/>
              </a:rPr>
              <a:t>Processo educativo volto a far acquisire al discente - in questo caso il lavoratore – una conoscenza sugli argomenti trattati. La formazione è quindi finalizzata alla diffusione delle conoscenze  e delle procedure utili all’acquisizione di competenze per lo svolgimento in sicurezza dei rispettivi compiti e all’identificazione, riduzione e gestione dei rischi. Essa può essere anche affiancata da una fase di addestramento, consistente in una fase di applicazione pratica che ha lo scopo di perfezionare le nozioni teoriche ricevute e rendere  esperti e abili in una professione, in una mansione, nello svolgere un compito.</a:t>
            </a:r>
          </a:p>
        </p:txBody>
      </p:sp>
    </p:spTree>
    <p:extLst>
      <p:ext uri="{BB962C8B-B14F-4D97-AF65-F5344CB8AC3E}">
        <p14:creationId xmlns:p14="http://schemas.microsoft.com/office/powerpoint/2010/main" val="2541644255"/>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Informazione</a:t>
            </a:r>
            <a:br>
              <a:rPr lang="it-IT" sz="2400" b="1" spc="40" dirty="0">
                <a:effectLst/>
              </a:rPr>
            </a:br>
            <a:br>
              <a:rPr lang="it-IT" sz="2400" b="1" spc="40" dirty="0">
                <a:effectLst/>
              </a:rPr>
            </a:br>
            <a:r>
              <a:rPr lang="it-IT" sz="2400" b="1" spc="40" dirty="0">
                <a:effectLst/>
              </a:rPr>
              <a:t>Ciò che viene fatto conoscere  ai lavoratori in materia di rischi per la salute e la sicurezza, misure di prevenzione e di protezione, etc..</a:t>
            </a:r>
          </a:p>
        </p:txBody>
      </p:sp>
    </p:spTree>
    <p:extLst>
      <p:ext uri="{BB962C8B-B14F-4D97-AF65-F5344CB8AC3E}">
        <p14:creationId xmlns:p14="http://schemas.microsoft.com/office/powerpoint/2010/main" val="1193026651"/>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Infortunio sul lavoro</a:t>
            </a:r>
            <a:br>
              <a:rPr lang="it-IT" sz="2400" b="1" spc="40" dirty="0">
                <a:effectLst/>
              </a:rPr>
            </a:br>
            <a:br>
              <a:rPr lang="it-IT" sz="2400" b="1" spc="40" dirty="0">
                <a:effectLst/>
              </a:rPr>
            </a:br>
            <a:r>
              <a:rPr lang="it-IT" sz="2400" b="1" spc="40" dirty="0">
                <a:effectLst/>
              </a:rPr>
              <a:t>Danno alla salute del lavoratore che avviene durante e per causa  del lavoro. Nel caso in cui il lavoratore incorra in un infortunio, deve darne immediata notizia al datore di lavoro per consentirgli di provvedere alla “Denuncia/comunicazione di infortunio“.</a:t>
            </a:r>
          </a:p>
        </p:txBody>
      </p:sp>
    </p:spTree>
    <p:extLst>
      <p:ext uri="{BB962C8B-B14F-4D97-AF65-F5344CB8AC3E}">
        <p14:creationId xmlns:p14="http://schemas.microsoft.com/office/powerpoint/2010/main" val="241820107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fontScale="90000"/>
          </a:bodyPr>
          <a:lstStyle/>
          <a:p>
            <a:pPr algn="ctr"/>
            <a:r>
              <a:rPr lang="it-IT" sz="2400" b="1" spc="40" dirty="0">
                <a:effectLst/>
              </a:rPr>
              <a:t>Malattia professionale</a:t>
            </a:r>
            <a:br>
              <a:rPr lang="it-IT" sz="2400" b="1" spc="40" dirty="0">
                <a:effectLst/>
              </a:rPr>
            </a:br>
            <a:br>
              <a:rPr lang="it-IT" sz="2400" b="1" spc="40" dirty="0">
                <a:effectLst/>
              </a:rPr>
            </a:br>
            <a:r>
              <a:rPr lang="it-IT" sz="2400" b="1" spc="40" dirty="0">
                <a:effectLst/>
              </a:rPr>
              <a:t>Evento dannoso  che  agisce sulla capacità  lavorativa della persona  e trae origine da  cause connesse allo svolgimento della prestazione lavorativa. Il principale elemento differenziatore tra malattia professionale e infortunio sul lavoro riguarda il carattere dell‘azione lesiva: rapida e violenta per l‘evento infortunistico; latente, lenta nella manifestazione e continuativa nel tempo per la malattia professionale.</a:t>
            </a:r>
            <a:br>
              <a:rPr lang="it-IT" sz="2400" b="1" spc="40" dirty="0">
                <a:effectLst/>
              </a:rPr>
            </a:br>
            <a:r>
              <a:rPr lang="it-IT" sz="2400" b="1" spc="40" dirty="0">
                <a:effectLst/>
              </a:rPr>
              <a:t>Il  lavoratore è tenuto ad informare il  datore di lavoro della malattia professionale, così da consentirgli di adempiere alla denuncia di malattia professionale.</a:t>
            </a:r>
          </a:p>
        </p:txBody>
      </p:sp>
    </p:spTree>
    <p:extLst>
      <p:ext uri="{BB962C8B-B14F-4D97-AF65-F5344CB8AC3E}">
        <p14:creationId xmlns:p14="http://schemas.microsoft.com/office/powerpoint/2010/main" val="120246022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Medico competente</a:t>
            </a:r>
            <a:br>
              <a:rPr lang="it-IT" sz="2400" b="1" spc="40" dirty="0">
                <a:effectLst/>
              </a:rPr>
            </a:br>
            <a:br>
              <a:rPr lang="it-IT" sz="2400" b="1" spc="40" dirty="0">
                <a:effectLst/>
              </a:rPr>
            </a:br>
            <a:r>
              <a:rPr lang="it-IT" sz="2400" b="1" spc="40" dirty="0">
                <a:effectLst/>
              </a:rPr>
              <a:t>Medico specialista in medicina del lavoro che viene nominato dal datore di lavoro per effettuare visite ed esami medici in favore dei lavoratori esposti a determinati rischi. </a:t>
            </a:r>
          </a:p>
        </p:txBody>
      </p:sp>
    </p:spTree>
    <p:extLst>
      <p:ext uri="{BB962C8B-B14F-4D97-AF65-F5344CB8AC3E}">
        <p14:creationId xmlns:p14="http://schemas.microsoft.com/office/powerpoint/2010/main" val="3045141933"/>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25355" y="3957481"/>
            <a:ext cx="9144000" cy="2900518"/>
          </a:xfrm>
        </p:spPr>
        <p:txBody>
          <a:bodyPr vert="horz" lIns="91440" tIns="45720" rIns="91440" bIns="45720" rtlCol="0" anchor="b">
            <a:noAutofit/>
          </a:bodyPr>
          <a:lstStyle/>
          <a:p>
            <a:pPr algn="ctr"/>
            <a:r>
              <a:rPr lang="it-IT" sz="2400" b="1" spc="40" dirty="0">
                <a:effectLst/>
              </a:rPr>
              <a:t>MLPS</a:t>
            </a:r>
            <a:br>
              <a:rPr lang="it-IT" sz="1800" b="1" spc="40" dirty="0">
                <a:effectLst/>
              </a:rPr>
            </a:br>
            <a:br>
              <a:rPr lang="it-IT" sz="1800" b="1" spc="40" dirty="0">
                <a:effectLst/>
              </a:rPr>
            </a:br>
            <a:r>
              <a:rPr lang="it-IT" sz="1800" b="1" spc="40" dirty="0">
                <a:effectLst/>
              </a:rPr>
              <a:t>Ministero del Lavoro e delle Politiche Sociali, costituito, tra l’altro, dalla Direzione generale per la salute e la sicurezza nei luoghi di lavoro, che svolge le seguenti funzioni:</a:t>
            </a:r>
            <a:br>
              <a:rPr lang="it-IT" sz="1800" b="1" spc="40" dirty="0">
                <a:effectLst/>
              </a:rPr>
            </a:br>
            <a:r>
              <a:rPr lang="it-IT" sz="1800" b="1" spc="40" dirty="0">
                <a:effectLst/>
              </a:rPr>
              <a:t>a. cura l‘applicazione e il monitoraggio sull‘attuazione della legislazione attinente alla salute e sicurezza nei luoghi di lavoro;</a:t>
            </a:r>
            <a:br>
              <a:rPr lang="it-IT" sz="1800" b="1" spc="40" dirty="0">
                <a:effectLst/>
              </a:rPr>
            </a:br>
            <a:r>
              <a:rPr lang="it-IT" sz="1800" b="1" spc="40" dirty="0">
                <a:effectLst/>
              </a:rPr>
              <a:t>b. vigila sull‘attuazione delle disposizioni in materia  di assicurazione obbligatoria contro gli infortuni sul lavoro e le malattie professionali, nonché  di assicurazione contro gli infortuni domestici;</a:t>
            </a:r>
            <a:br>
              <a:rPr lang="it-IT" sz="1800" b="1" spc="40" dirty="0">
                <a:effectLst/>
              </a:rPr>
            </a:br>
            <a:r>
              <a:rPr lang="it-IT" sz="1800" b="1" spc="40" dirty="0">
                <a:effectLst/>
              </a:rPr>
              <a:t>c. assicura il funzionamento della Commissione consultiva permanente per la salute e la sicurezza sul lavoro di cui all‘articolo 6 del decreto legislativo 9 aprile 2008, n. 81;</a:t>
            </a:r>
            <a:br>
              <a:rPr lang="it-IT" sz="1800" b="1" spc="40" dirty="0">
                <a:effectLst/>
              </a:rPr>
            </a:br>
            <a:r>
              <a:rPr lang="it-IT" sz="1800" b="1" spc="40" dirty="0">
                <a:effectLst/>
              </a:rPr>
              <a:t>d. cura la gestione del diritto di interpello in materia di salute e sicurezza del lavoro, di cui all‘articolo 12 del decreto legislativo 9 aprile 2008, n. 81;</a:t>
            </a:r>
            <a:br>
              <a:rPr lang="it-IT" sz="1800" b="1" spc="40" dirty="0">
                <a:effectLst/>
              </a:rPr>
            </a:br>
            <a:r>
              <a:rPr lang="it-IT" sz="1800" b="1" spc="40" dirty="0">
                <a:effectLst/>
              </a:rPr>
              <a:t>e. promuove  e diffonde gli strumenti di prevenzione e le buone  prassi in materia di informazione e  comunicazione per  la prevenzione degli infortuni e  delle malattie professionali, anche d‘intesa con le altre amministrazioni competenti;</a:t>
            </a:r>
            <a:br>
              <a:rPr lang="it-IT" sz="1800" b="1" spc="40" dirty="0">
                <a:effectLst/>
              </a:rPr>
            </a:br>
            <a:r>
              <a:rPr lang="it-IT" sz="1800" b="1" spc="40" dirty="0">
                <a:effectLst/>
              </a:rPr>
              <a:t>f.  gestisce i  trasferimenti agli enti previdenziali delle risorse finanziarie in materia di infortuni sul lavoro e malattie professionali;</a:t>
            </a:r>
            <a:br>
              <a:rPr lang="it-IT" sz="1800" b="1" spc="40" dirty="0">
                <a:effectLst/>
              </a:rPr>
            </a:br>
            <a:r>
              <a:rPr lang="it-IT" sz="1800" b="1" spc="40" dirty="0">
                <a:effectLst/>
              </a:rPr>
              <a:t>g. gestisce il Fondo speciale infortuni e il Fondo vittime gravi infortuni sul lavoro, nonché per  le attività promozionali destinate alle piccole e medie imprese e agli istituti di istruzione primaria e secondaria;</a:t>
            </a:r>
            <a:br>
              <a:rPr lang="it-IT" sz="1800" b="1" spc="40" dirty="0">
                <a:effectLst/>
              </a:rPr>
            </a:br>
            <a:r>
              <a:rPr lang="it-IT" sz="1800" b="1" spc="40" dirty="0">
                <a:effectLst/>
              </a:rPr>
              <a:t>h. coadiuva il Segretario generale nell‘esercizio delle funzioni di vigilanza dell‘Ispettorato nazionale del lavoro in materia di tutela della salute e sicurezza nei luoghi di lavoro;</a:t>
            </a:r>
            <a:br>
              <a:rPr lang="it-IT" sz="1800" b="1" spc="40" dirty="0">
                <a:effectLst/>
              </a:rPr>
            </a:br>
            <a:r>
              <a:rPr lang="it-IT" sz="1800" b="1" spc="40" dirty="0">
                <a:effectLst/>
              </a:rPr>
              <a:t>i.   cura le relazioni con organismi internazionali per le materie di propria competenza.</a:t>
            </a:r>
          </a:p>
        </p:txBody>
      </p:sp>
    </p:spTree>
    <p:extLst>
      <p:ext uri="{BB962C8B-B14F-4D97-AF65-F5344CB8AC3E}">
        <p14:creationId xmlns:p14="http://schemas.microsoft.com/office/powerpoint/2010/main" val="2064392398"/>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Pericolo</a:t>
            </a:r>
            <a:br>
              <a:rPr lang="it-IT" sz="2400" b="1" spc="40" dirty="0">
                <a:effectLst/>
              </a:rPr>
            </a:br>
            <a:br>
              <a:rPr lang="it-IT" sz="2400" b="1" spc="40" dirty="0">
                <a:effectLst/>
              </a:rPr>
            </a:br>
            <a:r>
              <a:rPr lang="it-IT" sz="2400" b="1" spc="40" dirty="0">
                <a:effectLst/>
              </a:rPr>
              <a:t>Situazione o proprietà/qualità intrinseca di un determinato fattore avente il potenziale di causare danni.</a:t>
            </a:r>
          </a:p>
        </p:txBody>
      </p:sp>
    </p:spTree>
    <p:extLst>
      <p:ext uri="{BB962C8B-B14F-4D97-AF65-F5344CB8AC3E}">
        <p14:creationId xmlns:p14="http://schemas.microsoft.com/office/powerpoint/2010/main" val="407329125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Preposto</a:t>
            </a:r>
            <a:br>
              <a:rPr lang="it-IT" sz="2400" b="1" spc="40" dirty="0">
                <a:effectLst/>
              </a:rPr>
            </a:br>
            <a:br>
              <a:rPr lang="it-IT" sz="2400" b="1" spc="40" dirty="0">
                <a:effectLst/>
              </a:rPr>
            </a:br>
            <a:r>
              <a:rPr lang="it-IT" sz="2400" b="1" spc="40" dirty="0">
                <a:effectLst/>
              </a:rPr>
              <a:t>Persona che, in ragione delle competenze professionali e nei limiti dei poteri gerarchici e funzionali adeguati alla natura dell’incarico conferitogli, sovrintende all’attività lavorativa e  garantisce l’attuazione delle direttive ricevute, controllandone la corretta esecuzione da parte dei lavoratori.</a:t>
            </a:r>
          </a:p>
        </p:txBody>
      </p:sp>
    </p:spTree>
    <p:extLst>
      <p:ext uri="{BB962C8B-B14F-4D97-AF65-F5344CB8AC3E}">
        <p14:creationId xmlns:p14="http://schemas.microsoft.com/office/powerpoint/2010/main" val="3619523246"/>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Prevenzione</a:t>
            </a:r>
            <a:br>
              <a:rPr lang="it-IT" sz="2400" b="1" spc="40" dirty="0">
                <a:effectLst/>
              </a:rPr>
            </a:br>
            <a:br>
              <a:rPr lang="it-IT" sz="2400" b="1" spc="40" dirty="0">
                <a:effectLst/>
              </a:rPr>
            </a:br>
            <a:r>
              <a:rPr lang="it-IT" sz="2400" b="1" spc="40" dirty="0">
                <a:effectLst/>
              </a:rPr>
              <a:t>Insieme  delle  azioni,  misure  ed interventi  volti  ad evitare  che un evento dannoso  (incidente, malattia, infortunio) si verifichi.</a:t>
            </a:r>
          </a:p>
        </p:txBody>
      </p:sp>
    </p:spTree>
    <p:extLst>
      <p:ext uri="{BB962C8B-B14F-4D97-AF65-F5344CB8AC3E}">
        <p14:creationId xmlns:p14="http://schemas.microsoft.com/office/powerpoint/2010/main" val="3056971690"/>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Protezione</a:t>
            </a:r>
            <a:br>
              <a:rPr lang="it-IT" sz="2400" b="1" spc="40" dirty="0">
                <a:effectLst/>
              </a:rPr>
            </a:br>
            <a:br>
              <a:rPr lang="it-IT" sz="2400" b="1" spc="40" dirty="0">
                <a:effectLst/>
              </a:rPr>
            </a:br>
            <a:r>
              <a:rPr lang="it-IT" sz="2400" b="1" spc="40" dirty="0">
                <a:effectLst/>
              </a:rPr>
              <a:t>Insieme di tutte le misure e dispositivi previsti in favore del lavoratore, finalizzati alla tutela della sua integrità. </a:t>
            </a:r>
          </a:p>
        </p:txBody>
      </p:sp>
    </p:spTree>
    <p:extLst>
      <p:ext uri="{BB962C8B-B14F-4D97-AF65-F5344CB8AC3E}">
        <p14:creationId xmlns:p14="http://schemas.microsoft.com/office/powerpoint/2010/main" val="2218510395"/>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RLS</a:t>
            </a:r>
            <a:br>
              <a:rPr lang="it-IT" sz="2400" b="1" spc="40" dirty="0">
                <a:effectLst/>
              </a:rPr>
            </a:br>
            <a:br>
              <a:rPr lang="it-IT" sz="2400" b="1" spc="40" dirty="0">
                <a:effectLst/>
              </a:rPr>
            </a:br>
            <a:r>
              <a:rPr lang="it-IT" sz="2400" b="1" spc="40" dirty="0">
                <a:effectLst/>
              </a:rPr>
              <a:t>Rappresentante dei lavoratori per  la sicurezza. Si tratta di un dipendente dell’azienda che rappresenta gli altri lavoratori in relazione alle questioni attinenti all’igiene e alla sicurezza nell’ambiente di lavoro.</a:t>
            </a:r>
            <a:br>
              <a:rPr lang="it-IT" sz="2400" b="1" spc="40" dirty="0">
                <a:effectLst/>
              </a:rPr>
            </a:br>
            <a:r>
              <a:rPr lang="it-IT" sz="2400" b="1" spc="40" dirty="0">
                <a:effectLst/>
              </a:rPr>
              <a:t>Nominato dai lavoratori stessi, deve ricevere dal datore di lavoro una formazione specifica.</a:t>
            </a:r>
          </a:p>
        </p:txBody>
      </p:sp>
    </p:spTree>
    <p:extLst>
      <p:ext uri="{BB962C8B-B14F-4D97-AF65-F5344CB8AC3E}">
        <p14:creationId xmlns:p14="http://schemas.microsoft.com/office/powerpoint/2010/main" val="3148450815"/>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Registro infortuni</a:t>
            </a:r>
            <a:br>
              <a:rPr lang="it-IT" sz="2400" b="1" spc="40" dirty="0">
                <a:effectLst/>
              </a:rPr>
            </a:br>
            <a:br>
              <a:rPr lang="it-IT" sz="2400" b="1" spc="40" dirty="0">
                <a:effectLst/>
              </a:rPr>
            </a:br>
            <a:r>
              <a:rPr lang="it-IT" sz="2400" b="1" spc="40" dirty="0">
                <a:effectLst/>
              </a:rPr>
              <a:t>Documento nel quale il datore di lavoro deve registrare tutti gli infortuni che avvengono in azienda.</a:t>
            </a:r>
          </a:p>
        </p:txBody>
      </p:sp>
    </p:spTree>
    <p:extLst>
      <p:ext uri="{BB962C8B-B14F-4D97-AF65-F5344CB8AC3E}">
        <p14:creationId xmlns:p14="http://schemas.microsoft.com/office/powerpoint/2010/main" val="304357617"/>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fontScale="90000"/>
          </a:bodyPr>
          <a:lstStyle/>
          <a:p>
            <a:pPr algn="ctr"/>
            <a:r>
              <a:rPr lang="it-IT" sz="2400" b="1" spc="40" dirty="0">
                <a:effectLst/>
              </a:rPr>
              <a:t>RSPP</a:t>
            </a:r>
            <a:br>
              <a:rPr lang="it-IT" sz="2400" b="1" spc="40" dirty="0">
                <a:effectLst/>
              </a:rPr>
            </a:br>
            <a:br>
              <a:rPr lang="it-IT" sz="2400" b="1" spc="40" dirty="0">
                <a:effectLst/>
              </a:rPr>
            </a:br>
            <a:r>
              <a:rPr lang="it-IT" sz="2400" b="1" spc="40" dirty="0">
                <a:effectLst/>
              </a:rPr>
              <a:t>Responsabile del servizio prevenzione e protezione. Un </a:t>
            </a:r>
            <a:r>
              <a:rPr lang="it-IT" sz="2400" b="1" spc="40" dirty="0" err="1">
                <a:effectLst/>
              </a:rPr>
              <a:t>un</a:t>
            </a:r>
            <a:r>
              <a:rPr lang="it-IT" sz="2400" b="1" spc="40" dirty="0">
                <a:effectLst/>
              </a:rPr>
              <a:t> dipendente dell’azienda che viene designato dal datore di lavoro, il  quale lo ritiene in possesso delle capacità  e dei requisiti professionali idonei per occuparsi delle misure di prevenzione e protezione. In molti casi può essere il datore di lavoro stesso. Quando in azienda non vi sia alcuno in grado di svolgere con competenza simili mansioni, il datore di lavoro può nominare un responsabile esterno.</a:t>
            </a:r>
            <a:br>
              <a:rPr lang="it-IT" sz="2400" b="1" spc="40" dirty="0">
                <a:effectLst/>
              </a:rPr>
            </a:br>
            <a:endParaRPr lang="it-IT" sz="2400" b="1" spc="40" dirty="0">
              <a:effectLst/>
            </a:endParaRPr>
          </a:p>
        </p:txBody>
      </p:sp>
    </p:spTree>
    <p:extLst>
      <p:ext uri="{BB962C8B-B14F-4D97-AF65-F5344CB8AC3E}">
        <p14:creationId xmlns:p14="http://schemas.microsoft.com/office/powerpoint/2010/main" val="3029619644"/>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Rischio</a:t>
            </a:r>
            <a:br>
              <a:rPr lang="it-IT" sz="2400" b="1" spc="40" dirty="0">
                <a:effectLst/>
              </a:rPr>
            </a:br>
            <a:br>
              <a:rPr lang="it-IT" sz="2400" b="1" spc="40" dirty="0">
                <a:effectLst/>
              </a:rPr>
            </a:br>
            <a:r>
              <a:rPr lang="it-IT" sz="2400" b="1" spc="40" dirty="0">
                <a:effectLst/>
              </a:rPr>
              <a:t>Possibilità che si verifichi un danno alla salute o alla sicurezza dei lavoratori.</a:t>
            </a:r>
            <a:br>
              <a:rPr lang="it-IT" sz="2400" b="1" spc="40" dirty="0">
                <a:effectLst/>
              </a:rPr>
            </a:br>
            <a:endParaRPr lang="it-IT" sz="2400" b="1" spc="40" dirty="0">
              <a:effectLst/>
            </a:endParaRPr>
          </a:p>
        </p:txBody>
      </p:sp>
    </p:spTree>
    <p:extLst>
      <p:ext uri="{BB962C8B-B14F-4D97-AF65-F5344CB8AC3E}">
        <p14:creationId xmlns:p14="http://schemas.microsoft.com/office/powerpoint/2010/main" val="2894818372"/>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Servizio di prevenzione e protezione</a:t>
            </a:r>
            <a:br>
              <a:rPr lang="it-IT" sz="2400" b="1" spc="40" dirty="0">
                <a:effectLst/>
              </a:rPr>
            </a:br>
            <a:br>
              <a:rPr lang="it-IT" sz="2400" b="1" spc="40" dirty="0">
                <a:effectLst/>
              </a:rPr>
            </a:br>
            <a:r>
              <a:rPr lang="it-IT" sz="2400" b="1" spc="40" dirty="0">
                <a:effectLst/>
              </a:rPr>
              <a:t>Servizio interno all’azienda finalizzato all’attività di prevenzione e protezione dai rischi professionali per i lavoratori. In alcuni casi può essere costituito anche da una sola persona. In altri è il datore di lavoro stesso a svolgere le funzioni del servizio.</a:t>
            </a:r>
          </a:p>
        </p:txBody>
      </p:sp>
    </p:spTree>
    <p:extLst>
      <p:ext uri="{BB962C8B-B14F-4D97-AF65-F5344CB8AC3E}">
        <p14:creationId xmlns:p14="http://schemas.microsoft.com/office/powerpoint/2010/main" val="1351216387"/>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Sorveglianza sanitaria</a:t>
            </a:r>
            <a:br>
              <a:rPr lang="it-IT" sz="2400" b="1" spc="40" dirty="0">
                <a:effectLst/>
              </a:rPr>
            </a:br>
            <a:br>
              <a:rPr lang="it-IT" sz="2400" b="1" spc="40" dirty="0">
                <a:effectLst/>
              </a:rPr>
            </a:br>
            <a:r>
              <a:rPr lang="it-IT" sz="2400" b="1" spc="40" dirty="0">
                <a:effectLst/>
              </a:rPr>
              <a:t>Comprende le visite e gli esami medici disposti dal medico competente per valutare le condizioni di salute e l’idoneità dei lavoratori allo svolgimento dell’attività lavorativa alla quale sono destinati.</a:t>
            </a:r>
          </a:p>
        </p:txBody>
      </p:sp>
    </p:spTree>
    <p:extLst>
      <p:ext uri="{BB962C8B-B14F-4D97-AF65-F5344CB8AC3E}">
        <p14:creationId xmlns:p14="http://schemas.microsoft.com/office/powerpoint/2010/main" val="1395719744"/>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4B48E380-34BD-0215-12FC-1A6A42E64487}"/>
              </a:ext>
            </a:extLst>
          </p:cNvPr>
          <p:cNvPicPr>
            <a:picLocks noChangeAspect="1"/>
          </p:cNvPicPr>
          <p:nvPr/>
        </p:nvPicPr>
        <p:blipFill>
          <a:blip r:embed="rId2">
            <a:extLst>
              <a:ext uri="{28A0092B-C50C-407E-A947-70E740481C1C}">
                <a14:useLocalDpi xmlns:a14="http://schemas.microsoft.com/office/drawing/2010/main" val="0"/>
              </a:ext>
            </a:extLst>
          </a:blip>
          <a:srcRect t="28125" b="28125"/>
          <a:stretch/>
        </p:blipFill>
        <p:spPr>
          <a:xfrm>
            <a:off x="20" y="1"/>
            <a:ext cx="12191980" cy="6857999"/>
          </a:xfrm>
          <a:prstGeom prst="rect">
            <a:avLst/>
          </a:prstGeom>
        </p:spPr>
      </p:pic>
      <p:sp>
        <p:nvSpPr>
          <p:cNvPr id="2" name="Titolo 1">
            <a:extLst>
              <a:ext uri="{FF2B5EF4-FFF2-40B4-BE49-F238E27FC236}">
                <a16:creationId xmlns:a16="http://schemas.microsoft.com/office/drawing/2014/main" id="{99E1E97B-9721-F875-038F-2ED7F31A0FE9}"/>
              </a:ext>
            </a:extLst>
          </p:cNvPr>
          <p:cNvSpPr>
            <a:spLocks noGrp="1"/>
          </p:cNvSpPr>
          <p:nvPr>
            <p:ph type="title"/>
          </p:nvPr>
        </p:nvSpPr>
        <p:spPr>
          <a:xfrm>
            <a:off x="1343025" y="2836862"/>
            <a:ext cx="9144000" cy="2900518"/>
          </a:xfrm>
        </p:spPr>
        <p:txBody>
          <a:bodyPr vert="horz" lIns="91440" tIns="45720" rIns="91440" bIns="45720" rtlCol="0" anchor="b">
            <a:normAutofit/>
          </a:bodyPr>
          <a:lstStyle/>
          <a:p>
            <a:pPr algn="ctr"/>
            <a:r>
              <a:rPr lang="it-IT" sz="2400" b="1" spc="40" dirty="0">
                <a:effectLst/>
              </a:rPr>
              <a:t>Valutazione dei rischi</a:t>
            </a:r>
            <a:br>
              <a:rPr lang="it-IT" sz="2400" b="1" spc="40" dirty="0">
                <a:effectLst/>
              </a:rPr>
            </a:br>
            <a:br>
              <a:rPr lang="it-IT" sz="2400" b="1" spc="40" dirty="0">
                <a:effectLst/>
              </a:rPr>
            </a:br>
            <a:r>
              <a:rPr lang="it-IT" sz="2400" b="1" spc="40" dirty="0">
                <a:effectLst/>
              </a:rPr>
              <a:t>Insieme delle azioni che il datore di lavoro deve mettere in atto per conoscere  quali rischi siano presenti nell’ambiente di lavoro e quanto possano essere di danno ai lavoratori.</a:t>
            </a:r>
          </a:p>
        </p:txBody>
      </p:sp>
    </p:spTree>
    <p:extLst>
      <p:ext uri="{BB962C8B-B14F-4D97-AF65-F5344CB8AC3E}">
        <p14:creationId xmlns:p14="http://schemas.microsoft.com/office/powerpoint/2010/main" val="2615700702"/>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9F4752EC-5F5A-10F7-C479-C8F8D070F2C6}"/>
              </a:ext>
            </a:extLst>
          </p:cNvPr>
          <p:cNvSpPr>
            <a:spLocks noGrp="1"/>
          </p:cNvSpPr>
          <p:nvPr>
            <p:ph type="title"/>
          </p:nvPr>
        </p:nvSpPr>
        <p:spPr>
          <a:xfrm>
            <a:off x="836679" y="723898"/>
            <a:ext cx="6002110" cy="1495425"/>
          </a:xfrm>
        </p:spPr>
        <p:txBody>
          <a:bodyPr>
            <a:normAutofit/>
          </a:bodyPr>
          <a:lstStyle/>
          <a:p>
            <a:r>
              <a:rPr lang="en-US" sz="4000" b="1" spc="-55">
                <a:effectLst/>
                <a:latin typeface="Times New Roman" panose="02020603050405020304" pitchFamily="18" charset="0"/>
                <a:ea typeface="Times New Roman" panose="02020603050405020304" pitchFamily="18" charset="0"/>
              </a:rPr>
              <a:t>I</a:t>
            </a:r>
            <a:r>
              <a:rPr lang="en-US" sz="4000" b="1">
                <a:effectLst/>
                <a:latin typeface="Times New Roman" panose="02020603050405020304" pitchFamily="18" charset="0"/>
                <a:ea typeface="Times New Roman" panose="02020603050405020304" pitchFamily="18" charset="0"/>
              </a:rPr>
              <a:t>l</a:t>
            </a:r>
            <a:r>
              <a:rPr lang="en-US" sz="4000" b="1" spc="-75">
                <a:effectLst/>
                <a:latin typeface="Times New Roman" panose="02020603050405020304" pitchFamily="18" charset="0"/>
                <a:ea typeface="Times New Roman" panose="02020603050405020304" pitchFamily="18" charset="0"/>
              </a:rPr>
              <a:t> </a:t>
            </a:r>
            <a:r>
              <a:rPr lang="en-US" sz="4000" b="1" spc="-70">
                <a:effectLst/>
                <a:latin typeface="Times New Roman" panose="02020603050405020304" pitchFamily="18" charset="0"/>
                <a:ea typeface="Times New Roman" panose="02020603050405020304" pitchFamily="18" charset="0"/>
              </a:rPr>
              <a:t>test</a:t>
            </a:r>
            <a:r>
              <a:rPr lang="en-US" sz="4000" b="1">
                <a:effectLst/>
                <a:latin typeface="Times New Roman" panose="02020603050405020304" pitchFamily="18" charset="0"/>
                <a:ea typeface="Times New Roman" panose="02020603050405020304" pitchFamily="18" charset="0"/>
              </a:rPr>
              <a:t>o</a:t>
            </a:r>
            <a:r>
              <a:rPr lang="en-US" sz="4000" b="1" spc="615">
                <a:effectLst/>
                <a:latin typeface="Times New Roman" panose="02020603050405020304" pitchFamily="18" charset="0"/>
                <a:ea typeface="Times New Roman" panose="02020603050405020304" pitchFamily="18" charset="0"/>
              </a:rPr>
              <a:t> </a:t>
            </a:r>
            <a:r>
              <a:rPr lang="en-US" sz="4000" b="1" spc="-70">
                <a:effectLst/>
                <a:latin typeface="Times New Roman" panose="02020603050405020304" pitchFamily="18" charset="0"/>
                <a:ea typeface="Times New Roman" panose="02020603050405020304" pitchFamily="18" charset="0"/>
              </a:rPr>
              <a:t>uni</a:t>
            </a:r>
            <a:r>
              <a:rPr lang="en-US" sz="4000" b="1" spc="-85">
                <a:effectLst/>
                <a:latin typeface="Times New Roman" panose="02020603050405020304" pitchFamily="18" charset="0"/>
                <a:ea typeface="Times New Roman" panose="02020603050405020304" pitchFamily="18" charset="0"/>
              </a:rPr>
              <a:t>c</a:t>
            </a:r>
            <a:r>
              <a:rPr lang="en-US" sz="4000" b="1">
                <a:effectLst/>
                <a:latin typeface="Times New Roman" panose="02020603050405020304" pitchFamily="18" charset="0"/>
                <a:ea typeface="Times New Roman" panose="02020603050405020304" pitchFamily="18" charset="0"/>
              </a:rPr>
              <a:t>o</a:t>
            </a:r>
            <a:r>
              <a:rPr lang="en-US" sz="4000" b="1" spc="-275">
                <a:effectLst/>
                <a:latin typeface="Times New Roman" panose="02020603050405020304" pitchFamily="18" charset="0"/>
                <a:ea typeface="Times New Roman" panose="02020603050405020304" pitchFamily="18" charset="0"/>
              </a:rPr>
              <a:t> </a:t>
            </a:r>
            <a:r>
              <a:rPr lang="en-US" sz="4000" b="1" spc="-70">
                <a:effectLst/>
                <a:latin typeface="Times New Roman" panose="02020603050405020304" pitchFamily="18" charset="0"/>
                <a:ea typeface="Times New Roman" panose="02020603050405020304" pitchFamily="18" charset="0"/>
              </a:rPr>
              <a:t>sull</a:t>
            </a:r>
            <a:r>
              <a:rPr lang="en-US" sz="4000" b="1">
                <a:effectLst/>
                <a:latin typeface="Times New Roman" panose="02020603050405020304" pitchFamily="18" charset="0"/>
                <a:ea typeface="Times New Roman" panose="02020603050405020304" pitchFamily="18" charset="0"/>
              </a:rPr>
              <a:t>a</a:t>
            </a:r>
            <a:r>
              <a:rPr lang="en-US" sz="4000" b="1" spc="-35">
                <a:effectLst/>
                <a:latin typeface="Times New Roman" panose="02020603050405020304" pitchFamily="18" charset="0"/>
                <a:ea typeface="Times New Roman" panose="02020603050405020304" pitchFamily="18" charset="0"/>
              </a:rPr>
              <a:t> </a:t>
            </a:r>
            <a:r>
              <a:rPr lang="en-US" sz="4000" b="1" spc="-70">
                <a:effectLst/>
                <a:latin typeface="Times New Roman" panose="02020603050405020304" pitchFamily="18" charset="0"/>
                <a:ea typeface="Times New Roman" panose="02020603050405020304" pitchFamily="18" charset="0"/>
              </a:rPr>
              <a:t>salute </a:t>
            </a:r>
            <a:r>
              <a:rPr lang="en-US" sz="4000" b="1">
                <a:effectLst/>
                <a:latin typeface="Times New Roman" panose="02020603050405020304" pitchFamily="18" charset="0"/>
                <a:ea typeface="Times New Roman" panose="02020603050405020304" pitchFamily="18" charset="0"/>
              </a:rPr>
              <a:t>e</a:t>
            </a:r>
            <a:r>
              <a:rPr lang="en-US" sz="4000" b="1" spc="-10">
                <a:effectLst/>
                <a:latin typeface="Times New Roman" panose="02020603050405020304" pitchFamily="18" charset="0"/>
                <a:ea typeface="Times New Roman" panose="02020603050405020304" pitchFamily="18" charset="0"/>
              </a:rPr>
              <a:t> </a:t>
            </a:r>
            <a:r>
              <a:rPr lang="en-US" sz="4000" b="1" spc="-70">
                <a:effectLst/>
                <a:latin typeface="Times New Roman" panose="02020603050405020304" pitchFamily="18" charset="0"/>
                <a:ea typeface="Times New Roman" panose="02020603050405020304" pitchFamily="18" charset="0"/>
              </a:rPr>
              <a:t>sicurezz</a:t>
            </a:r>
            <a:r>
              <a:rPr lang="en-US" sz="4000" b="1">
                <a:effectLst/>
                <a:latin typeface="Times New Roman" panose="02020603050405020304" pitchFamily="18" charset="0"/>
                <a:ea typeface="Times New Roman" panose="02020603050405020304" pitchFamily="18" charset="0"/>
              </a:rPr>
              <a:t>a</a:t>
            </a:r>
            <a:r>
              <a:rPr lang="en-US" sz="4000" b="1" spc="35">
                <a:effectLst/>
                <a:latin typeface="Times New Roman" panose="02020603050405020304" pitchFamily="18" charset="0"/>
                <a:ea typeface="Times New Roman" panose="02020603050405020304" pitchFamily="18" charset="0"/>
              </a:rPr>
              <a:t> </a:t>
            </a:r>
            <a:r>
              <a:rPr lang="en-US" sz="4000" b="1" spc="-70">
                <a:effectLst/>
                <a:latin typeface="Times New Roman" panose="02020603050405020304" pitchFamily="18" charset="0"/>
                <a:ea typeface="Times New Roman" panose="02020603050405020304" pitchFamily="18" charset="0"/>
              </a:rPr>
              <a:t>su</a:t>
            </a:r>
            <a:r>
              <a:rPr lang="en-US" sz="4000" b="1">
                <a:effectLst/>
                <a:latin typeface="Times New Roman" panose="02020603050405020304" pitchFamily="18" charset="0"/>
                <a:ea typeface="Times New Roman" panose="02020603050405020304" pitchFamily="18" charset="0"/>
              </a:rPr>
              <a:t>l</a:t>
            </a:r>
            <a:r>
              <a:rPr lang="en-US" sz="4000" b="1" spc="-30">
                <a:effectLst/>
                <a:latin typeface="Times New Roman" panose="02020603050405020304" pitchFamily="18" charset="0"/>
                <a:ea typeface="Times New Roman" panose="02020603050405020304" pitchFamily="18" charset="0"/>
              </a:rPr>
              <a:t> </a:t>
            </a:r>
            <a:r>
              <a:rPr lang="en-US" sz="4000" b="1" spc="-70">
                <a:effectLst/>
                <a:latin typeface="Times New Roman" panose="02020603050405020304" pitchFamily="18" charset="0"/>
                <a:ea typeface="Times New Roman" panose="02020603050405020304" pitchFamily="18" charset="0"/>
              </a:rPr>
              <a:t>l</a:t>
            </a:r>
            <a:r>
              <a:rPr lang="en-US" sz="4000" b="1" spc="-95">
                <a:effectLst/>
                <a:latin typeface="Times New Roman" panose="02020603050405020304" pitchFamily="18" charset="0"/>
                <a:ea typeface="Times New Roman" panose="02020603050405020304" pitchFamily="18" charset="0"/>
              </a:rPr>
              <a:t>av</a:t>
            </a:r>
            <a:r>
              <a:rPr lang="en-US" sz="4000" b="1" spc="-70">
                <a:effectLst/>
                <a:latin typeface="Times New Roman" panose="02020603050405020304" pitchFamily="18" charset="0"/>
                <a:ea typeface="Times New Roman" panose="02020603050405020304" pitchFamily="18" charset="0"/>
              </a:rPr>
              <a:t>oro</a:t>
            </a:r>
            <a:endParaRPr lang="it-IT" sz="4000"/>
          </a:p>
        </p:txBody>
      </p:sp>
      <p:sp>
        <p:nvSpPr>
          <p:cNvPr id="3" name="Segnaposto contenuto 2">
            <a:extLst>
              <a:ext uri="{FF2B5EF4-FFF2-40B4-BE49-F238E27FC236}">
                <a16:creationId xmlns:a16="http://schemas.microsoft.com/office/drawing/2014/main" id="{673B4322-30BE-6B8F-BB1B-CBB35B8F804D}"/>
              </a:ext>
            </a:extLst>
          </p:cNvPr>
          <p:cNvSpPr>
            <a:spLocks noGrp="1"/>
          </p:cNvSpPr>
          <p:nvPr>
            <p:ph idx="1"/>
          </p:nvPr>
        </p:nvSpPr>
        <p:spPr>
          <a:xfrm>
            <a:off x="836680" y="2405067"/>
            <a:ext cx="6002110" cy="3729034"/>
          </a:xfrm>
        </p:spPr>
        <p:txBody>
          <a:bodyPr>
            <a:normAutofit/>
          </a:bodyPr>
          <a:lstStyle/>
          <a:p>
            <a:pPr marL="0" marR="649605" indent="0">
              <a:spcBef>
                <a:spcPts val="15"/>
              </a:spcBef>
              <a:spcAft>
                <a:spcPts val="0"/>
              </a:spcAft>
              <a:buNone/>
            </a:pPr>
            <a:r>
              <a:rPr lang="en-US" sz="1400" spc="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n</a:t>
            </a:r>
            <a:r>
              <a:rPr lang="en-US" sz="1400" spc="95">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I</a:t>
            </a:r>
            <a:r>
              <a:rPr lang="en-US" sz="1400" spc="40">
                <a:effectLst/>
                <a:latin typeface="Times New Roman" panose="02020603050405020304" pitchFamily="18" charset="0"/>
                <a:ea typeface="Times New Roman" panose="02020603050405020304" pitchFamily="18" charset="0"/>
              </a:rPr>
              <a:t>t</a:t>
            </a:r>
            <a:r>
              <a:rPr lang="en-US" sz="1400" spc="15">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l</a:t>
            </a:r>
            <a:r>
              <a:rPr lang="en-US" sz="1400" spc="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a</a:t>
            </a:r>
            <a:r>
              <a:rPr lang="en-US" sz="1400" spc="9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la</a:t>
            </a:r>
            <a:r>
              <a:rPr lang="en-US" sz="1400" spc="9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s</a:t>
            </a:r>
            <a:r>
              <a:rPr lang="en-US" sz="1400" spc="10">
                <a:effectLst/>
                <a:latin typeface="Times New Roman" panose="02020603050405020304" pitchFamily="18" charset="0"/>
                <a:ea typeface="Times New Roman" panose="02020603050405020304" pitchFamily="18" charset="0"/>
              </a:rPr>
              <a:t>i</a:t>
            </a:r>
            <a:r>
              <a:rPr lang="en-US" sz="1400" spc="5">
                <a:effectLst/>
                <a:latin typeface="Times New Roman" panose="02020603050405020304" pitchFamily="18" charset="0"/>
                <a:ea typeface="Times New Roman" panose="02020603050405020304" pitchFamily="18" charset="0"/>
              </a:rPr>
              <a:t>cu</a:t>
            </a:r>
            <a:r>
              <a:rPr lang="en-US" sz="1400" spc="15">
                <a:effectLst/>
                <a:latin typeface="Times New Roman" panose="02020603050405020304" pitchFamily="18" charset="0"/>
                <a:ea typeface="Times New Roman" panose="02020603050405020304" pitchFamily="18" charset="0"/>
              </a:rPr>
              <a:t>r</a:t>
            </a:r>
            <a:r>
              <a:rPr lang="en-US" sz="1400" spc="10">
                <a:effectLst/>
                <a:latin typeface="Times New Roman" panose="02020603050405020304" pitchFamily="18" charset="0"/>
                <a:ea typeface="Times New Roman" panose="02020603050405020304" pitchFamily="18" charset="0"/>
              </a:rPr>
              <a:t>e</a:t>
            </a:r>
            <a:r>
              <a:rPr lang="en-US" sz="1400" spc="25">
                <a:effectLst/>
                <a:latin typeface="Times New Roman" panose="02020603050405020304" pitchFamily="18" charset="0"/>
                <a:ea typeface="Times New Roman" panose="02020603050405020304" pitchFamily="18" charset="0"/>
              </a:rPr>
              <a:t>z</a:t>
            </a:r>
            <a:r>
              <a:rPr lang="en-US" sz="1400" spc="20">
                <a:effectLst/>
                <a:latin typeface="Times New Roman" panose="02020603050405020304" pitchFamily="18" charset="0"/>
                <a:ea typeface="Times New Roman" panose="02020603050405020304" pitchFamily="18" charset="0"/>
              </a:rPr>
              <a:t>z</a:t>
            </a:r>
            <a:r>
              <a:rPr lang="en-US" sz="1400">
                <a:effectLst/>
                <a:latin typeface="Times New Roman" panose="02020603050405020304" pitchFamily="18" charset="0"/>
                <a:ea typeface="Times New Roman" panose="02020603050405020304" pitchFamily="18" charset="0"/>
              </a:rPr>
              <a:t>a</a:t>
            </a:r>
            <a:r>
              <a:rPr lang="en-US" sz="1400" spc="9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s</a:t>
            </a:r>
            <a:r>
              <a:rPr lang="en-US" sz="1400">
                <a:effectLst/>
                <a:latin typeface="Times New Roman" panose="02020603050405020304" pitchFamily="18" charset="0"/>
                <a:ea typeface="Times New Roman" panose="02020603050405020304" pitchFamily="18" charset="0"/>
              </a:rPr>
              <a:t>ul</a:t>
            </a:r>
            <a:r>
              <a:rPr lang="en-US" sz="1400" spc="9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l</a:t>
            </a:r>
            <a:r>
              <a:rPr lang="en-US" sz="1400" spc="-5">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v</a:t>
            </a:r>
            <a:r>
              <a:rPr lang="en-US" sz="1400" spc="10">
                <a:effectLst/>
                <a:latin typeface="Times New Roman" panose="02020603050405020304" pitchFamily="18" charset="0"/>
                <a:ea typeface="Times New Roman" panose="02020603050405020304" pitchFamily="18" charset="0"/>
              </a:rPr>
              <a:t>o</a:t>
            </a:r>
            <a:r>
              <a:rPr lang="en-US" sz="1400" spc="15">
                <a:effectLst/>
                <a:latin typeface="Times New Roman" panose="02020603050405020304" pitchFamily="18" charset="0"/>
                <a:ea typeface="Times New Roman" panose="02020603050405020304" pitchFamily="18" charset="0"/>
              </a:rPr>
              <a:t>r</a:t>
            </a:r>
            <a:r>
              <a:rPr lang="en-US" sz="1400">
                <a:effectLst/>
                <a:latin typeface="Times New Roman" panose="02020603050405020304" pitchFamily="18" charset="0"/>
                <a:ea typeface="Times New Roman" panose="02020603050405020304" pitchFamily="18" charset="0"/>
              </a:rPr>
              <a:t>o</a:t>
            </a:r>
            <a:r>
              <a:rPr lang="en-US" sz="1400" spc="9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è</a:t>
            </a:r>
            <a:r>
              <a:rPr lang="en-US" sz="1400" spc="180">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o</a:t>
            </a:r>
            <a:r>
              <a:rPr lang="en-US" sz="1400" spc="30">
                <a:effectLst/>
                <a:latin typeface="Times New Roman" panose="02020603050405020304" pitchFamily="18" charset="0"/>
                <a:ea typeface="Times New Roman" panose="02020603050405020304" pitchFamily="18" charset="0"/>
              </a:rPr>
              <a:t>g</a:t>
            </a:r>
            <a:r>
              <a:rPr lang="en-US" sz="1400" spc="20">
                <a:effectLst/>
                <a:latin typeface="Times New Roman" panose="02020603050405020304" pitchFamily="18" charset="0"/>
                <a:ea typeface="Times New Roman" panose="02020603050405020304" pitchFamily="18" charset="0"/>
              </a:rPr>
              <a:t>g</a:t>
            </a:r>
            <a:r>
              <a:rPr lang="en-US" sz="1400">
                <a:effectLst/>
                <a:latin typeface="Times New Roman" panose="02020603050405020304" pitchFamily="18" charset="0"/>
                <a:ea typeface="Times New Roman" panose="02020603050405020304" pitchFamily="18" charset="0"/>
              </a:rPr>
              <a:t>i</a:t>
            </a:r>
            <a:r>
              <a:rPr lang="en-US" sz="1400" spc="95">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de</a:t>
            </a:r>
            <a:r>
              <a:rPr lang="en-US" sz="1400" spc="35">
                <a:effectLst/>
                <a:latin typeface="Times New Roman" panose="02020603050405020304" pitchFamily="18" charset="0"/>
                <a:ea typeface="Times New Roman" panose="02020603050405020304" pitchFamily="18" charset="0"/>
              </a:rPr>
              <a:t>f</a:t>
            </a:r>
            <a:r>
              <a:rPr lang="en-US" sz="1400">
                <a:effectLst/>
                <a:latin typeface="Times New Roman" panose="02020603050405020304" pitchFamily="18" charset="0"/>
                <a:ea typeface="Times New Roman" panose="02020603050405020304" pitchFamily="18" charset="0"/>
              </a:rPr>
              <a:t>i</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i</a:t>
            </a:r>
            <a:r>
              <a:rPr lang="en-US" sz="1400" spc="40">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a</a:t>
            </a:r>
            <a:r>
              <a:rPr lang="en-US" sz="1400" spc="9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d</a:t>
            </a:r>
            <a:r>
              <a:rPr lang="en-US" sz="1400" spc="15">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l</a:t>
            </a:r>
            <a:r>
              <a:rPr lang="en-US" sz="1400" spc="90">
                <a:effectLst/>
                <a:latin typeface="Times New Roman" panose="02020603050405020304" pitchFamily="18" charset="0"/>
                <a:ea typeface="Times New Roman" panose="02020603050405020304" pitchFamily="18" charset="0"/>
              </a:rPr>
              <a:t> </a:t>
            </a:r>
            <a:r>
              <a:rPr lang="en-US" sz="1400" b="1" spc="10">
                <a:effectLst/>
                <a:latin typeface="Times New Roman" panose="02020603050405020304" pitchFamily="18" charset="0"/>
                <a:ea typeface="Times New Roman" panose="02020603050405020304" pitchFamily="18" charset="0"/>
              </a:rPr>
              <a:t>d</a:t>
            </a:r>
            <a:r>
              <a:rPr lang="en-US" sz="1400" b="1" spc="20">
                <a:effectLst/>
                <a:latin typeface="Times New Roman" panose="02020603050405020304" pitchFamily="18" charset="0"/>
                <a:ea typeface="Times New Roman" panose="02020603050405020304" pitchFamily="18" charset="0"/>
              </a:rPr>
              <a:t>e</a:t>
            </a:r>
            <a:r>
              <a:rPr lang="en-US" sz="1400" b="1" spc="10">
                <a:effectLst/>
                <a:latin typeface="Times New Roman" panose="02020603050405020304" pitchFamily="18" charset="0"/>
                <a:ea typeface="Times New Roman" panose="02020603050405020304" pitchFamily="18" charset="0"/>
              </a:rPr>
              <a:t>c</a:t>
            </a:r>
            <a:r>
              <a:rPr lang="en-US" sz="1400" b="1" spc="15">
                <a:effectLst/>
                <a:latin typeface="Times New Roman" panose="02020603050405020304" pitchFamily="18" charset="0"/>
                <a:ea typeface="Times New Roman" panose="02020603050405020304" pitchFamily="18" charset="0"/>
              </a:rPr>
              <a:t>re</a:t>
            </a:r>
            <a:r>
              <a:rPr lang="en-US" sz="1400" b="1" spc="10">
                <a:effectLst/>
                <a:latin typeface="Times New Roman" panose="02020603050405020304" pitchFamily="18" charset="0"/>
                <a:ea typeface="Times New Roman" panose="02020603050405020304" pitchFamily="18" charset="0"/>
              </a:rPr>
              <a:t>t</a:t>
            </a:r>
            <a:r>
              <a:rPr lang="en-US" sz="1400" b="1">
                <a:effectLst/>
                <a:latin typeface="Times New Roman" panose="02020603050405020304" pitchFamily="18" charset="0"/>
                <a:ea typeface="Times New Roman" panose="02020603050405020304" pitchFamily="18" charset="0"/>
              </a:rPr>
              <a:t>o</a:t>
            </a:r>
            <a:r>
              <a:rPr lang="en-US" sz="1400" b="1" spc="95">
                <a:effectLst/>
                <a:latin typeface="Times New Roman" panose="02020603050405020304" pitchFamily="18" charset="0"/>
                <a:ea typeface="Times New Roman" panose="02020603050405020304" pitchFamily="18" charset="0"/>
              </a:rPr>
              <a:t> </a:t>
            </a:r>
            <a:r>
              <a:rPr lang="en-US" sz="1400" b="1" spc="5">
                <a:effectLst/>
                <a:latin typeface="Times New Roman" panose="02020603050405020304" pitchFamily="18" charset="0"/>
                <a:ea typeface="Times New Roman" panose="02020603050405020304" pitchFamily="18" charset="0"/>
              </a:rPr>
              <a:t>l</a:t>
            </a:r>
            <a:r>
              <a:rPr lang="en-US" sz="1400" b="1" spc="10">
                <a:effectLst/>
                <a:latin typeface="Times New Roman" panose="02020603050405020304" pitchFamily="18" charset="0"/>
                <a:ea typeface="Times New Roman" panose="02020603050405020304" pitchFamily="18" charset="0"/>
              </a:rPr>
              <a:t>eg</a:t>
            </a:r>
            <a:r>
              <a:rPr lang="en-US" sz="1400" b="1" spc="15">
                <a:effectLst/>
                <a:latin typeface="Times New Roman" panose="02020603050405020304" pitchFamily="18" charset="0"/>
                <a:ea typeface="Times New Roman" panose="02020603050405020304" pitchFamily="18" charset="0"/>
              </a:rPr>
              <a:t>i</a:t>
            </a:r>
            <a:r>
              <a:rPr lang="en-US" sz="1400" b="1" spc="10">
                <a:effectLst/>
                <a:latin typeface="Times New Roman" panose="02020603050405020304" pitchFamily="18" charset="0"/>
                <a:ea typeface="Times New Roman" panose="02020603050405020304" pitchFamily="18" charset="0"/>
              </a:rPr>
              <a:t>s</a:t>
            </a:r>
            <a:r>
              <a:rPr lang="en-US" sz="1400" b="1" spc="5">
                <a:effectLst/>
                <a:latin typeface="Times New Roman" panose="02020603050405020304" pitchFamily="18" charset="0"/>
                <a:ea typeface="Times New Roman" panose="02020603050405020304" pitchFamily="18" charset="0"/>
              </a:rPr>
              <a:t>l</a:t>
            </a:r>
            <a:r>
              <a:rPr lang="en-US" sz="1400" b="1">
                <a:effectLst/>
                <a:latin typeface="Times New Roman" panose="02020603050405020304" pitchFamily="18" charset="0"/>
                <a:ea typeface="Times New Roman" panose="02020603050405020304" pitchFamily="18" charset="0"/>
              </a:rPr>
              <a:t>a</a:t>
            </a:r>
            <a:r>
              <a:rPr lang="en-US" sz="1400" b="1" spc="20">
                <a:effectLst/>
                <a:latin typeface="Times New Roman" panose="02020603050405020304" pitchFamily="18" charset="0"/>
                <a:ea typeface="Times New Roman" panose="02020603050405020304" pitchFamily="18" charset="0"/>
              </a:rPr>
              <a:t>t</a:t>
            </a:r>
            <a:r>
              <a:rPr lang="en-US" sz="1400" b="1" spc="10">
                <a:effectLst/>
                <a:latin typeface="Times New Roman" panose="02020603050405020304" pitchFamily="18" charset="0"/>
                <a:ea typeface="Times New Roman" panose="02020603050405020304" pitchFamily="18" charset="0"/>
              </a:rPr>
              <a:t>i</a:t>
            </a:r>
            <a:r>
              <a:rPr lang="en-US" sz="1400" b="1">
                <a:effectLst/>
                <a:latin typeface="Times New Roman" panose="02020603050405020304" pitchFamily="18" charset="0"/>
                <a:ea typeface="Times New Roman" panose="02020603050405020304" pitchFamily="18" charset="0"/>
              </a:rPr>
              <a:t>vo  9 </a:t>
            </a:r>
            <a:r>
              <a:rPr lang="en-US" sz="1400" b="1" spc="10">
                <a:effectLst/>
                <a:latin typeface="Times New Roman" panose="02020603050405020304" pitchFamily="18" charset="0"/>
                <a:ea typeface="Times New Roman" panose="02020603050405020304" pitchFamily="18" charset="0"/>
              </a:rPr>
              <a:t>apr</a:t>
            </a:r>
            <a:r>
              <a:rPr lang="en-US" sz="1400" b="1">
                <a:effectLst/>
                <a:latin typeface="Times New Roman" panose="02020603050405020304" pitchFamily="18" charset="0"/>
                <a:ea typeface="Times New Roman" panose="02020603050405020304" pitchFamily="18" charset="0"/>
              </a:rPr>
              <a:t>i</a:t>
            </a:r>
            <a:r>
              <a:rPr lang="en-US" sz="1400" b="1" spc="5">
                <a:effectLst/>
                <a:latin typeface="Times New Roman" panose="02020603050405020304" pitchFamily="18" charset="0"/>
                <a:ea typeface="Times New Roman" panose="02020603050405020304" pitchFamily="18" charset="0"/>
              </a:rPr>
              <a:t>l</a:t>
            </a:r>
            <a:r>
              <a:rPr lang="en-US" sz="1400" b="1">
                <a:effectLst/>
                <a:latin typeface="Times New Roman" panose="02020603050405020304" pitchFamily="18" charset="0"/>
                <a:ea typeface="Times New Roman" panose="02020603050405020304" pitchFamily="18" charset="0"/>
              </a:rPr>
              <a:t>e</a:t>
            </a:r>
            <a:r>
              <a:rPr lang="en-US" sz="1400" b="1" spc="155">
                <a:effectLst/>
                <a:latin typeface="Times New Roman" panose="02020603050405020304" pitchFamily="18" charset="0"/>
                <a:ea typeface="Times New Roman" panose="02020603050405020304" pitchFamily="18" charset="0"/>
              </a:rPr>
              <a:t> </a:t>
            </a:r>
            <a:r>
              <a:rPr lang="en-US" sz="1400" b="1" spc="-5">
                <a:effectLst/>
                <a:latin typeface="Times New Roman" panose="02020603050405020304" pitchFamily="18" charset="0"/>
                <a:ea typeface="Times New Roman" panose="02020603050405020304" pitchFamily="18" charset="0"/>
              </a:rPr>
              <a:t>2</a:t>
            </a:r>
            <a:r>
              <a:rPr lang="en-US" sz="1400" b="1" spc="45">
                <a:effectLst/>
                <a:latin typeface="Times New Roman" panose="02020603050405020304" pitchFamily="18" charset="0"/>
                <a:ea typeface="Times New Roman" panose="02020603050405020304" pitchFamily="18" charset="0"/>
              </a:rPr>
              <a:t>0</a:t>
            </a:r>
            <a:r>
              <a:rPr lang="en-US" sz="1400" b="1" spc="35">
                <a:effectLst/>
                <a:latin typeface="Times New Roman" panose="02020603050405020304" pitchFamily="18" charset="0"/>
                <a:ea typeface="Times New Roman" panose="02020603050405020304" pitchFamily="18" charset="0"/>
              </a:rPr>
              <a:t>0</a:t>
            </a:r>
            <a:r>
              <a:rPr lang="en-US" sz="1400" b="1" spc="25">
                <a:effectLst/>
                <a:latin typeface="Times New Roman" panose="02020603050405020304" pitchFamily="18" charset="0"/>
                <a:ea typeface="Times New Roman" panose="02020603050405020304" pitchFamily="18" charset="0"/>
              </a:rPr>
              <a:t>8</a:t>
            </a:r>
            <a:r>
              <a:rPr lang="en-US" sz="1400" b="1">
                <a:effectLst/>
                <a:latin typeface="Times New Roman" panose="02020603050405020304" pitchFamily="18" charset="0"/>
                <a:ea typeface="Times New Roman" panose="02020603050405020304" pitchFamily="18" charset="0"/>
              </a:rPr>
              <a:t>, </a:t>
            </a:r>
            <a:r>
              <a:rPr lang="en-US" sz="1400" b="1" spc="140">
                <a:effectLst/>
                <a:latin typeface="Times New Roman" panose="02020603050405020304" pitchFamily="18" charset="0"/>
                <a:ea typeface="Times New Roman" panose="02020603050405020304" pitchFamily="18" charset="0"/>
              </a:rPr>
              <a:t> </a:t>
            </a:r>
            <a:r>
              <a:rPr lang="en-US" sz="1400" b="1" spc="20">
                <a:effectLst/>
                <a:latin typeface="Times New Roman" panose="02020603050405020304" pitchFamily="18" charset="0"/>
                <a:ea typeface="Times New Roman" panose="02020603050405020304" pitchFamily="18" charset="0"/>
              </a:rPr>
              <a:t>n</a:t>
            </a:r>
            <a:r>
              <a:rPr lang="en-US" sz="1400" b="1">
                <a:effectLst/>
                <a:latin typeface="Times New Roman" panose="02020603050405020304" pitchFamily="18" charset="0"/>
                <a:ea typeface="Times New Roman" panose="02020603050405020304" pitchFamily="18" charset="0"/>
              </a:rPr>
              <a:t>.</a:t>
            </a:r>
            <a:r>
              <a:rPr lang="en-US" sz="1400" b="1" spc="135">
                <a:effectLst/>
                <a:latin typeface="Times New Roman" panose="02020603050405020304" pitchFamily="18" charset="0"/>
                <a:ea typeface="Times New Roman" panose="02020603050405020304" pitchFamily="18" charset="0"/>
              </a:rPr>
              <a:t> </a:t>
            </a:r>
            <a:r>
              <a:rPr lang="en-US" sz="1400" b="1" spc="-5">
                <a:effectLst/>
                <a:latin typeface="Times New Roman" panose="02020603050405020304" pitchFamily="18" charset="0"/>
                <a:ea typeface="Times New Roman" panose="02020603050405020304" pitchFamily="18" charset="0"/>
              </a:rPr>
              <a:t>8</a:t>
            </a:r>
            <a:r>
              <a:rPr lang="en-US" sz="1400" b="1" spc="-55">
                <a:effectLst/>
                <a:latin typeface="Times New Roman" panose="02020603050405020304" pitchFamily="18" charset="0"/>
                <a:ea typeface="Times New Roman" panose="02020603050405020304" pitchFamily="18" charset="0"/>
              </a:rPr>
              <a:t>1</a:t>
            </a:r>
            <a:r>
              <a:rPr lang="en-US" sz="1400">
                <a:effectLst/>
                <a:latin typeface="Times New Roman" panose="02020603050405020304" pitchFamily="18" charset="0"/>
                <a:ea typeface="Times New Roman" panose="02020603050405020304" pitchFamily="18" charset="0"/>
              </a:rPr>
              <a:t>,</a:t>
            </a:r>
            <a:r>
              <a:rPr lang="en-US" sz="1400" spc="275">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re</a:t>
            </a:r>
            <a:r>
              <a:rPr lang="en-US" sz="1400" spc="20">
                <a:effectLst/>
                <a:latin typeface="Times New Roman" panose="02020603050405020304" pitchFamily="18" charset="0"/>
                <a:ea typeface="Times New Roman" panose="02020603050405020304" pitchFamily="18" charset="0"/>
              </a:rPr>
              <a:t>ca</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e</a:t>
            </a:r>
            <a:r>
              <a:rPr lang="en-US" sz="1400" spc="125">
                <a:effectLst/>
                <a:latin typeface="Times New Roman" panose="02020603050405020304" pitchFamily="18" charset="0"/>
                <a:ea typeface="Times New Roman" panose="02020603050405020304" pitchFamily="18" charset="0"/>
              </a:rPr>
              <a:t> </a:t>
            </a:r>
            <a:r>
              <a:rPr lang="en-US" sz="1400" spc="-135">
                <a:effectLst/>
                <a:latin typeface="Times New Roman" panose="02020603050405020304" pitchFamily="18" charset="0"/>
                <a:ea typeface="Times New Roman" panose="02020603050405020304" pitchFamily="18" charset="0"/>
              </a:rPr>
              <a:t>“</a:t>
            </a:r>
            <a:r>
              <a:rPr lang="en-US" sz="1400" i="1">
                <a:effectLst/>
                <a:latin typeface="Times New Roman" panose="02020603050405020304" pitchFamily="18" charset="0"/>
                <a:ea typeface="Times New Roman" panose="02020603050405020304" pitchFamily="18" charset="0"/>
              </a:rPr>
              <a:t>A</a:t>
            </a:r>
            <a:r>
              <a:rPr lang="en-US" sz="1400" i="1" spc="40">
                <a:effectLst/>
                <a:latin typeface="Times New Roman" panose="02020603050405020304" pitchFamily="18" charset="0"/>
                <a:ea typeface="Times New Roman" panose="02020603050405020304" pitchFamily="18" charset="0"/>
              </a:rPr>
              <a:t>t</a:t>
            </a:r>
            <a:r>
              <a:rPr lang="en-US" sz="1400" i="1" spc="10">
                <a:effectLst/>
                <a:latin typeface="Times New Roman" panose="02020603050405020304" pitchFamily="18" charset="0"/>
                <a:ea typeface="Times New Roman" panose="02020603050405020304" pitchFamily="18" charset="0"/>
              </a:rPr>
              <a:t>tu</a:t>
            </a:r>
            <a:r>
              <a:rPr lang="en-US" sz="1400" i="1" spc="-5">
                <a:effectLst/>
                <a:latin typeface="Times New Roman" panose="02020603050405020304" pitchFamily="18" charset="0"/>
                <a:ea typeface="Times New Roman" panose="02020603050405020304" pitchFamily="18" charset="0"/>
              </a:rPr>
              <a:t>a</a:t>
            </a:r>
            <a:r>
              <a:rPr lang="en-US" sz="1400" i="1" spc="-10">
                <a:effectLst/>
                <a:latin typeface="Times New Roman" panose="02020603050405020304" pitchFamily="18" charset="0"/>
                <a:ea typeface="Times New Roman" panose="02020603050405020304" pitchFamily="18" charset="0"/>
              </a:rPr>
              <a:t>z</a:t>
            </a:r>
            <a:r>
              <a:rPr lang="en-US" sz="1400" i="1" spc="10">
                <a:effectLst/>
                <a:latin typeface="Times New Roman" panose="02020603050405020304" pitchFamily="18" charset="0"/>
                <a:ea typeface="Times New Roman" panose="02020603050405020304" pitchFamily="18" charset="0"/>
              </a:rPr>
              <a:t>ion</a:t>
            </a:r>
            <a:r>
              <a:rPr lang="en-US" sz="1400" i="1">
                <a:effectLst/>
                <a:latin typeface="Times New Roman" panose="02020603050405020304" pitchFamily="18" charset="0"/>
                <a:ea typeface="Times New Roman" panose="02020603050405020304" pitchFamily="18" charset="0"/>
              </a:rPr>
              <a:t>e</a:t>
            </a:r>
            <a:r>
              <a:rPr lang="en-US" sz="1400" i="1" spc="135">
                <a:effectLst/>
                <a:latin typeface="Times New Roman" panose="02020603050405020304" pitchFamily="18" charset="0"/>
                <a:ea typeface="Times New Roman" panose="02020603050405020304" pitchFamily="18" charset="0"/>
              </a:rPr>
              <a:t> </a:t>
            </a:r>
            <a:r>
              <a:rPr lang="en-US" sz="1400" i="1" spc="10">
                <a:effectLst/>
                <a:latin typeface="Times New Roman" panose="02020603050405020304" pitchFamily="18" charset="0"/>
                <a:ea typeface="Times New Roman" panose="02020603050405020304" pitchFamily="18" charset="0"/>
              </a:rPr>
              <a:t>de</a:t>
            </a:r>
            <a:r>
              <a:rPr lang="en-US" sz="1400" i="1" spc="5">
                <a:effectLst/>
                <a:latin typeface="Times New Roman" panose="02020603050405020304" pitchFamily="18" charset="0"/>
                <a:ea typeface="Times New Roman" panose="02020603050405020304" pitchFamily="18" charset="0"/>
              </a:rPr>
              <a:t>l</a:t>
            </a:r>
            <a:r>
              <a:rPr lang="en-US" sz="1400" i="1" spc="30">
                <a:effectLst/>
                <a:latin typeface="Times New Roman" panose="02020603050405020304" pitchFamily="18" charset="0"/>
                <a:ea typeface="Times New Roman" panose="02020603050405020304" pitchFamily="18" charset="0"/>
              </a:rPr>
              <a:t>l</a:t>
            </a:r>
            <a:r>
              <a:rPr lang="en-US" sz="1400" i="1" spc="-10">
                <a:effectLst/>
                <a:latin typeface="Times New Roman" panose="02020603050405020304" pitchFamily="18" charset="0"/>
                <a:ea typeface="Times New Roman" panose="02020603050405020304" pitchFamily="18" charset="0"/>
              </a:rPr>
              <a:t>‘</a:t>
            </a:r>
            <a:r>
              <a:rPr lang="en-US" sz="1400" i="1" spc="10">
                <a:effectLst/>
                <a:latin typeface="Times New Roman" panose="02020603050405020304" pitchFamily="18" charset="0"/>
                <a:ea typeface="Times New Roman" panose="02020603050405020304" pitchFamily="18" charset="0"/>
              </a:rPr>
              <a:t>a</a:t>
            </a:r>
            <a:r>
              <a:rPr lang="en-US" sz="1400" i="1" spc="40">
                <a:effectLst/>
                <a:latin typeface="Times New Roman" panose="02020603050405020304" pitchFamily="18" charset="0"/>
                <a:ea typeface="Times New Roman" panose="02020603050405020304" pitchFamily="18" charset="0"/>
              </a:rPr>
              <a:t>r</a:t>
            </a:r>
            <a:r>
              <a:rPr lang="en-US" sz="1400" i="1" spc="15">
                <a:effectLst/>
                <a:latin typeface="Times New Roman" panose="02020603050405020304" pitchFamily="18" charset="0"/>
                <a:ea typeface="Times New Roman" panose="02020603050405020304" pitchFamily="18" charset="0"/>
              </a:rPr>
              <a:t>t</a:t>
            </a:r>
            <a:r>
              <a:rPr lang="en-US" sz="1400" i="1" spc="10">
                <a:effectLst/>
                <a:latin typeface="Times New Roman" panose="02020603050405020304" pitchFamily="18" charset="0"/>
                <a:ea typeface="Times New Roman" panose="02020603050405020304" pitchFamily="18" charset="0"/>
              </a:rPr>
              <a:t>i</a:t>
            </a:r>
            <a:r>
              <a:rPr lang="en-US" sz="1400" i="1" spc="-20">
                <a:effectLst/>
                <a:latin typeface="Times New Roman" panose="02020603050405020304" pitchFamily="18" charset="0"/>
                <a:ea typeface="Times New Roman" panose="02020603050405020304" pitchFamily="18" charset="0"/>
              </a:rPr>
              <a:t>c</a:t>
            </a:r>
            <a:r>
              <a:rPr lang="en-US" sz="1400" i="1" spc="10">
                <a:effectLst/>
                <a:latin typeface="Times New Roman" panose="02020603050405020304" pitchFamily="18" charset="0"/>
                <a:ea typeface="Times New Roman" panose="02020603050405020304" pitchFamily="18" charset="0"/>
              </a:rPr>
              <a:t>ol</a:t>
            </a:r>
            <a:r>
              <a:rPr lang="en-US" sz="1400" i="1">
                <a:effectLst/>
                <a:latin typeface="Times New Roman" panose="02020603050405020304" pitchFamily="18" charset="0"/>
                <a:ea typeface="Times New Roman" panose="02020603050405020304" pitchFamily="18" charset="0"/>
              </a:rPr>
              <a:t>o</a:t>
            </a:r>
            <a:r>
              <a:rPr lang="en-US" sz="1400" i="1" spc="135">
                <a:effectLst/>
                <a:latin typeface="Times New Roman" panose="02020603050405020304" pitchFamily="18" charset="0"/>
                <a:ea typeface="Times New Roman" panose="02020603050405020304" pitchFamily="18" charset="0"/>
              </a:rPr>
              <a:t> </a:t>
            </a:r>
            <a:r>
              <a:rPr lang="en-US" sz="1400" i="1">
                <a:effectLst/>
                <a:latin typeface="Times New Roman" panose="02020603050405020304" pitchFamily="18" charset="0"/>
                <a:ea typeface="Times New Roman" panose="02020603050405020304" pitchFamily="18" charset="0"/>
              </a:rPr>
              <a:t>1</a:t>
            </a:r>
            <a:r>
              <a:rPr lang="en-US" sz="1400" i="1" spc="225">
                <a:effectLst/>
                <a:latin typeface="Times New Roman" panose="02020603050405020304" pitchFamily="18" charset="0"/>
                <a:ea typeface="Times New Roman" panose="02020603050405020304" pitchFamily="18" charset="0"/>
              </a:rPr>
              <a:t> </a:t>
            </a:r>
            <a:r>
              <a:rPr lang="en-US" sz="1400" i="1" spc="10">
                <a:effectLst/>
                <a:latin typeface="Times New Roman" panose="02020603050405020304" pitchFamily="18" charset="0"/>
                <a:ea typeface="Times New Roman" panose="02020603050405020304" pitchFamily="18" charset="0"/>
              </a:rPr>
              <a:t>de</a:t>
            </a:r>
            <a:r>
              <a:rPr lang="en-US" sz="1400" i="1" spc="5">
                <a:effectLst/>
                <a:latin typeface="Times New Roman" panose="02020603050405020304" pitchFamily="18" charset="0"/>
                <a:ea typeface="Times New Roman" panose="02020603050405020304" pitchFamily="18" charset="0"/>
              </a:rPr>
              <a:t>l</a:t>
            </a:r>
            <a:r>
              <a:rPr lang="en-US" sz="1400" i="1" spc="10">
                <a:effectLst/>
                <a:latin typeface="Times New Roman" panose="02020603050405020304" pitchFamily="18" charset="0"/>
                <a:ea typeface="Times New Roman" panose="02020603050405020304" pitchFamily="18" charset="0"/>
              </a:rPr>
              <a:t>l</a:t>
            </a:r>
            <a:r>
              <a:rPr lang="en-US" sz="1400" i="1">
                <a:effectLst/>
                <a:latin typeface="Times New Roman" panose="02020603050405020304" pitchFamily="18" charset="0"/>
                <a:ea typeface="Times New Roman" panose="02020603050405020304" pitchFamily="18" charset="0"/>
              </a:rPr>
              <a:t>a</a:t>
            </a:r>
            <a:r>
              <a:rPr lang="en-US" sz="1400" i="1" spc="135">
                <a:effectLst/>
                <a:latin typeface="Times New Roman" panose="02020603050405020304" pitchFamily="18" charset="0"/>
                <a:ea typeface="Times New Roman" panose="02020603050405020304" pitchFamily="18" charset="0"/>
              </a:rPr>
              <a:t> </a:t>
            </a:r>
            <a:r>
              <a:rPr lang="en-US" sz="1400" i="1" spc="10">
                <a:effectLst/>
                <a:latin typeface="Times New Roman" panose="02020603050405020304" pitchFamily="18" charset="0"/>
                <a:ea typeface="Times New Roman" panose="02020603050405020304" pitchFamily="18" charset="0"/>
              </a:rPr>
              <a:t>l</a:t>
            </a:r>
            <a:r>
              <a:rPr lang="en-US" sz="1400" i="1" spc="5">
                <a:effectLst/>
                <a:latin typeface="Times New Roman" panose="02020603050405020304" pitchFamily="18" charset="0"/>
                <a:ea typeface="Times New Roman" panose="02020603050405020304" pitchFamily="18" charset="0"/>
              </a:rPr>
              <a:t>e</a:t>
            </a:r>
            <a:r>
              <a:rPr lang="en-US" sz="1400" i="1" spc="35">
                <a:effectLst/>
                <a:latin typeface="Times New Roman" panose="02020603050405020304" pitchFamily="18" charset="0"/>
                <a:ea typeface="Times New Roman" panose="02020603050405020304" pitchFamily="18" charset="0"/>
              </a:rPr>
              <a:t>g</a:t>
            </a:r>
            <a:r>
              <a:rPr lang="en-US" sz="1400" i="1">
                <a:effectLst/>
                <a:latin typeface="Times New Roman" panose="02020603050405020304" pitchFamily="18" charset="0"/>
                <a:ea typeface="Times New Roman" panose="02020603050405020304" pitchFamily="18" charset="0"/>
              </a:rPr>
              <a:t>ge</a:t>
            </a:r>
            <a:r>
              <a:rPr lang="en-US" sz="1400" i="1" spc="135">
                <a:effectLst/>
                <a:latin typeface="Times New Roman" panose="02020603050405020304" pitchFamily="18" charset="0"/>
                <a:ea typeface="Times New Roman" panose="02020603050405020304" pitchFamily="18" charset="0"/>
              </a:rPr>
              <a:t> </a:t>
            </a:r>
            <a:r>
              <a:rPr lang="en-US" sz="1400" i="1">
                <a:effectLst/>
                <a:latin typeface="Times New Roman" panose="02020603050405020304" pitchFamily="18" charset="0"/>
                <a:ea typeface="Times New Roman" panose="02020603050405020304" pitchFamily="18" charset="0"/>
              </a:rPr>
              <a:t>3</a:t>
            </a:r>
            <a:r>
              <a:rPr lang="en-US" sz="1400" i="1" spc="225">
                <a:effectLst/>
                <a:latin typeface="Times New Roman" panose="02020603050405020304" pitchFamily="18" charset="0"/>
                <a:ea typeface="Times New Roman" panose="02020603050405020304" pitchFamily="18" charset="0"/>
              </a:rPr>
              <a:t> </a:t>
            </a:r>
            <a:r>
              <a:rPr lang="en-US" sz="1400" i="1">
                <a:effectLst/>
                <a:latin typeface="Times New Roman" panose="02020603050405020304" pitchFamily="18" charset="0"/>
                <a:ea typeface="Times New Roman" panose="02020603050405020304" pitchFamily="18" charset="0"/>
              </a:rPr>
              <a:t>Ag</a:t>
            </a:r>
            <a:r>
              <a:rPr lang="en-US" sz="1400" i="1" spc="-5">
                <a:effectLst/>
                <a:latin typeface="Times New Roman" panose="02020603050405020304" pitchFamily="18" charset="0"/>
                <a:ea typeface="Times New Roman" panose="02020603050405020304" pitchFamily="18" charset="0"/>
              </a:rPr>
              <a:t>o</a:t>
            </a:r>
            <a:r>
              <a:rPr lang="en-US" sz="1400" i="1" spc="10">
                <a:effectLst/>
                <a:latin typeface="Times New Roman" panose="02020603050405020304" pitchFamily="18" charset="0"/>
                <a:ea typeface="Times New Roman" panose="02020603050405020304" pitchFamily="18" charset="0"/>
              </a:rPr>
              <a:t>s</a:t>
            </a:r>
            <a:r>
              <a:rPr lang="en-US" sz="1400" i="1">
                <a:effectLst/>
                <a:latin typeface="Times New Roman" panose="02020603050405020304" pitchFamily="18" charset="0"/>
                <a:ea typeface="Times New Roman" panose="02020603050405020304" pitchFamily="18" charset="0"/>
              </a:rPr>
              <a:t>to </a:t>
            </a:r>
            <a:r>
              <a:rPr lang="en-US" sz="1400" i="1" spc="-15">
                <a:effectLst/>
                <a:latin typeface="Times New Roman" panose="02020603050405020304" pitchFamily="18" charset="0"/>
                <a:ea typeface="Times New Roman" panose="02020603050405020304" pitchFamily="18" charset="0"/>
              </a:rPr>
              <a:t>2</a:t>
            </a:r>
            <a:r>
              <a:rPr lang="en-US" sz="1400" i="1" spc="25">
                <a:effectLst/>
                <a:latin typeface="Times New Roman" panose="02020603050405020304" pitchFamily="18" charset="0"/>
                <a:ea typeface="Times New Roman" panose="02020603050405020304" pitchFamily="18" charset="0"/>
              </a:rPr>
              <a:t>0</a:t>
            </a:r>
            <a:r>
              <a:rPr lang="en-US" sz="1400" i="1" spc="-75">
                <a:effectLst/>
                <a:latin typeface="Times New Roman" panose="02020603050405020304" pitchFamily="18" charset="0"/>
                <a:ea typeface="Times New Roman" panose="02020603050405020304" pitchFamily="18" charset="0"/>
              </a:rPr>
              <a:t>0</a:t>
            </a:r>
            <a:r>
              <a:rPr lang="en-US" sz="1400" i="1" spc="-115">
                <a:effectLst/>
                <a:latin typeface="Times New Roman" panose="02020603050405020304" pitchFamily="18" charset="0"/>
                <a:ea typeface="Times New Roman" panose="02020603050405020304" pitchFamily="18" charset="0"/>
              </a:rPr>
              <a:t>7</a:t>
            </a:r>
            <a:r>
              <a:rPr lang="en-US" sz="1400" i="1">
                <a:effectLst/>
                <a:latin typeface="Times New Roman" panose="02020603050405020304" pitchFamily="18" charset="0"/>
                <a:ea typeface="Times New Roman" panose="02020603050405020304" pitchFamily="18" charset="0"/>
              </a:rPr>
              <a:t>, </a:t>
            </a:r>
            <a:r>
              <a:rPr lang="en-US" sz="1400" i="1" spc="30">
                <a:effectLst/>
                <a:latin typeface="Times New Roman" panose="02020603050405020304" pitchFamily="18" charset="0"/>
                <a:ea typeface="Times New Roman" panose="02020603050405020304" pitchFamily="18" charset="0"/>
              </a:rPr>
              <a:t>n</a:t>
            </a:r>
            <a:r>
              <a:rPr lang="en-US" sz="1400" i="1">
                <a:effectLst/>
                <a:latin typeface="Times New Roman" panose="02020603050405020304" pitchFamily="18" charset="0"/>
                <a:ea typeface="Times New Roman" panose="02020603050405020304" pitchFamily="18" charset="0"/>
              </a:rPr>
              <a:t>. </a:t>
            </a:r>
            <a:r>
              <a:rPr lang="en-US" sz="1400" i="1" spc="-110">
                <a:effectLst/>
                <a:latin typeface="Times New Roman" panose="02020603050405020304" pitchFamily="18" charset="0"/>
                <a:ea typeface="Times New Roman" panose="02020603050405020304" pitchFamily="18" charset="0"/>
              </a:rPr>
              <a:t>1</a:t>
            </a:r>
            <a:r>
              <a:rPr lang="en-US" sz="1400" i="1" spc="-35">
                <a:effectLst/>
                <a:latin typeface="Times New Roman" panose="02020603050405020304" pitchFamily="18" charset="0"/>
                <a:ea typeface="Times New Roman" panose="02020603050405020304" pitchFamily="18" charset="0"/>
              </a:rPr>
              <a:t>2</a:t>
            </a:r>
            <a:r>
              <a:rPr lang="en-US" sz="1400" i="1" spc="25">
                <a:effectLst/>
                <a:latin typeface="Times New Roman" panose="02020603050405020304" pitchFamily="18" charset="0"/>
                <a:ea typeface="Times New Roman" panose="02020603050405020304" pitchFamily="18" charset="0"/>
              </a:rPr>
              <a:t>3</a:t>
            </a:r>
            <a:r>
              <a:rPr lang="en-US" sz="1400" i="1">
                <a:effectLst/>
                <a:latin typeface="Times New Roman" panose="02020603050405020304" pitchFamily="18" charset="0"/>
                <a:ea typeface="Times New Roman" panose="02020603050405020304" pitchFamily="18" charset="0"/>
              </a:rPr>
              <a:t>, </a:t>
            </a:r>
            <a:r>
              <a:rPr lang="en-US" sz="1400" i="1" spc="15">
                <a:effectLst/>
                <a:latin typeface="Times New Roman" panose="02020603050405020304" pitchFamily="18" charset="0"/>
                <a:ea typeface="Times New Roman" panose="02020603050405020304" pitchFamily="18" charset="0"/>
              </a:rPr>
              <a:t>i</a:t>
            </a:r>
            <a:r>
              <a:rPr lang="en-US" sz="1400" i="1">
                <a:effectLst/>
                <a:latin typeface="Times New Roman" panose="02020603050405020304" pitchFamily="18" charset="0"/>
                <a:ea typeface="Times New Roman" panose="02020603050405020304" pitchFamily="18" charset="0"/>
              </a:rPr>
              <a:t>n </a:t>
            </a:r>
            <a:r>
              <a:rPr lang="en-US" sz="1400" i="1" spc="10">
                <a:effectLst/>
                <a:latin typeface="Times New Roman" panose="02020603050405020304" pitchFamily="18" charset="0"/>
                <a:ea typeface="Times New Roman" panose="02020603050405020304" pitchFamily="18" charset="0"/>
              </a:rPr>
              <a:t>m</a:t>
            </a:r>
            <a:r>
              <a:rPr lang="en-US" sz="1400" i="1" spc="5">
                <a:effectLst/>
                <a:latin typeface="Times New Roman" panose="02020603050405020304" pitchFamily="18" charset="0"/>
                <a:ea typeface="Times New Roman" panose="02020603050405020304" pitchFamily="18" charset="0"/>
              </a:rPr>
              <a:t>a</a:t>
            </a:r>
            <a:r>
              <a:rPr lang="en-US" sz="1400" i="1">
                <a:effectLst/>
                <a:latin typeface="Times New Roman" panose="02020603050405020304" pitchFamily="18" charset="0"/>
                <a:ea typeface="Times New Roman" panose="02020603050405020304" pitchFamily="18" charset="0"/>
              </a:rPr>
              <a:t>t</a:t>
            </a:r>
            <a:r>
              <a:rPr lang="en-US" sz="1400" i="1" spc="10">
                <a:effectLst/>
                <a:latin typeface="Times New Roman" panose="02020603050405020304" pitchFamily="18" charset="0"/>
                <a:ea typeface="Times New Roman" panose="02020603050405020304" pitchFamily="18" charset="0"/>
              </a:rPr>
              <a:t>eri</a:t>
            </a:r>
            <a:r>
              <a:rPr lang="en-US" sz="1400" i="1">
                <a:effectLst/>
                <a:latin typeface="Times New Roman" panose="02020603050405020304" pitchFamily="18" charset="0"/>
                <a:ea typeface="Times New Roman" panose="02020603050405020304" pitchFamily="18" charset="0"/>
              </a:rPr>
              <a:t>a </a:t>
            </a:r>
            <a:r>
              <a:rPr lang="en-US" sz="1400" i="1" spc="15">
                <a:effectLst/>
                <a:latin typeface="Times New Roman" panose="02020603050405020304" pitchFamily="18" charset="0"/>
                <a:ea typeface="Times New Roman" panose="02020603050405020304" pitchFamily="18" charset="0"/>
              </a:rPr>
              <a:t>d</a:t>
            </a:r>
            <a:r>
              <a:rPr lang="en-US" sz="1400" i="1">
                <a:effectLst/>
                <a:latin typeface="Times New Roman" panose="02020603050405020304" pitchFamily="18" charset="0"/>
                <a:ea typeface="Times New Roman" panose="02020603050405020304" pitchFamily="18" charset="0"/>
              </a:rPr>
              <a:t>i </a:t>
            </a:r>
            <a:r>
              <a:rPr lang="en-US" sz="1400" i="1" spc="10">
                <a:effectLst/>
                <a:latin typeface="Times New Roman" panose="02020603050405020304" pitchFamily="18" charset="0"/>
                <a:ea typeface="Times New Roman" panose="02020603050405020304" pitchFamily="18" charset="0"/>
              </a:rPr>
              <a:t>t</a:t>
            </a:r>
            <a:r>
              <a:rPr lang="en-US" sz="1400" i="1" spc="5">
                <a:effectLst/>
                <a:latin typeface="Times New Roman" panose="02020603050405020304" pitchFamily="18" charset="0"/>
                <a:ea typeface="Times New Roman" panose="02020603050405020304" pitchFamily="18" charset="0"/>
              </a:rPr>
              <a:t>u</a:t>
            </a:r>
            <a:r>
              <a:rPr lang="en-US" sz="1400" i="1">
                <a:effectLst/>
                <a:latin typeface="Times New Roman" panose="02020603050405020304" pitchFamily="18" charset="0"/>
                <a:ea typeface="Times New Roman" panose="02020603050405020304" pitchFamily="18" charset="0"/>
              </a:rPr>
              <a:t>t</a:t>
            </a:r>
            <a:r>
              <a:rPr lang="en-US" sz="1400" i="1" spc="10">
                <a:effectLst/>
                <a:latin typeface="Times New Roman" panose="02020603050405020304" pitchFamily="18" charset="0"/>
                <a:ea typeface="Times New Roman" panose="02020603050405020304" pitchFamily="18" charset="0"/>
              </a:rPr>
              <a:t>el</a:t>
            </a:r>
            <a:r>
              <a:rPr lang="en-US" sz="1400" i="1">
                <a:effectLst/>
                <a:latin typeface="Times New Roman" panose="02020603050405020304" pitchFamily="18" charset="0"/>
                <a:ea typeface="Times New Roman" panose="02020603050405020304" pitchFamily="18" charset="0"/>
              </a:rPr>
              <a:t>a </a:t>
            </a:r>
            <a:r>
              <a:rPr lang="en-US" sz="1400" i="1" spc="10">
                <a:effectLst/>
                <a:latin typeface="Times New Roman" panose="02020603050405020304" pitchFamily="18" charset="0"/>
                <a:ea typeface="Times New Roman" panose="02020603050405020304" pitchFamily="18" charset="0"/>
              </a:rPr>
              <a:t>de</a:t>
            </a:r>
            <a:r>
              <a:rPr lang="en-US" sz="1400" i="1" spc="5">
                <a:effectLst/>
                <a:latin typeface="Times New Roman" panose="02020603050405020304" pitchFamily="18" charset="0"/>
                <a:ea typeface="Times New Roman" panose="02020603050405020304" pitchFamily="18" charset="0"/>
              </a:rPr>
              <a:t>l</a:t>
            </a:r>
            <a:r>
              <a:rPr lang="en-US" sz="1400" i="1" spc="10">
                <a:effectLst/>
                <a:latin typeface="Times New Roman" panose="02020603050405020304" pitchFamily="18" charset="0"/>
                <a:ea typeface="Times New Roman" panose="02020603050405020304" pitchFamily="18" charset="0"/>
              </a:rPr>
              <a:t>l</a:t>
            </a:r>
            <a:r>
              <a:rPr lang="en-US" sz="1400" i="1">
                <a:effectLst/>
                <a:latin typeface="Times New Roman" panose="02020603050405020304" pitchFamily="18" charset="0"/>
                <a:ea typeface="Times New Roman" panose="02020603050405020304" pitchFamily="18" charset="0"/>
              </a:rPr>
              <a:t>a </a:t>
            </a:r>
            <a:r>
              <a:rPr lang="en-US" sz="1400" i="1" spc="-5">
                <a:effectLst/>
                <a:latin typeface="Times New Roman" panose="02020603050405020304" pitchFamily="18" charset="0"/>
                <a:ea typeface="Times New Roman" panose="02020603050405020304" pitchFamily="18" charset="0"/>
              </a:rPr>
              <a:t>s</a:t>
            </a:r>
            <a:r>
              <a:rPr lang="en-US" sz="1400" i="1" spc="15">
                <a:effectLst/>
                <a:latin typeface="Times New Roman" panose="02020603050405020304" pitchFamily="18" charset="0"/>
                <a:ea typeface="Times New Roman" panose="02020603050405020304" pitchFamily="18" charset="0"/>
              </a:rPr>
              <a:t>a</a:t>
            </a:r>
            <a:r>
              <a:rPr lang="en-US" sz="1400" i="1" spc="10">
                <a:effectLst/>
                <a:latin typeface="Times New Roman" panose="02020603050405020304" pitchFamily="18" charset="0"/>
                <a:ea typeface="Times New Roman" panose="02020603050405020304" pitchFamily="18" charset="0"/>
              </a:rPr>
              <a:t>l</a:t>
            </a:r>
            <a:r>
              <a:rPr lang="en-US" sz="1400" i="1" spc="5">
                <a:effectLst/>
                <a:latin typeface="Times New Roman" panose="02020603050405020304" pitchFamily="18" charset="0"/>
                <a:ea typeface="Times New Roman" panose="02020603050405020304" pitchFamily="18" charset="0"/>
              </a:rPr>
              <a:t>u</a:t>
            </a:r>
            <a:r>
              <a:rPr lang="en-US" sz="1400" i="1">
                <a:effectLst/>
                <a:latin typeface="Times New Roman" panose="02020603050405020304" pitchFamily="18" charset="0"/>
                <a:ea typeface="Times New Roman" panose="02020603050405020304" pitchFamily="18" charset="0"/>
              </a:rPr>
              <a:t>te e</a:t>
            </a:r>
            <a:r>
              <a:rPr lang="en-US" sz="1400" i="1" spc="25">
                <a:effectLst/>
                <a:latin typeface="Times New Roman" panose="02020603050405020304" pitchFamily="18" charset="0"/>
                <a:ea typeface="Times New Roman" panose="02020603050405020304" pitchFamily="18" charset="0"/>
              </a:rPr>
              <a:t> </a:t>
            </a:r>
            <a:r>
              <a:rPr lang="en-US" sz="1400" i="1" spc="10">
                <a:effectLst/>
                <a:latin typeface="Times New Roman" panose="02020603050405020304" pitchFamily="18" charset="0"/>
                <a:ea typeface="Times New Roman" panose="02020603050405020304" pitchFamily="18" charset="0"/>
              </a:rPr>
              <a:t>de</a:t>
            </a:r>
            <a:r>
              <a:rPr lang="en-US" sz="1400" i="1" spc="5">
                <a:effectLst/>
                <a:latin typeface="Times New Roman" panose="02020603050405020304" pitchFamily="18" charset="0"/>
                <a:ea typeface="Times New Roman" panose="02020603050405020304" pitchFamily="18" charset="0"/>
              </a:rPr>
              <a:t>l</a:t>
            </a:r>
            <a:r>
              <a:rPr lang="en-US" sz="1400" i="1" spc="10">
                <a:effectLst/>
                <a:latin typeface="Times New Roman" panose="02020603050405020304" pitchFamily="18" charset="0"/>
                <a:ea typeface="Times New Roman" panose="02020603050405020304" pitchFamily="18" charset="0"/>
              </a:rPr>
              <a:t>l</a:t>
            </a:r>
            <a:r>
              <a:rPr lang="en-US" sz="1400" i="1">
                <a:effectLst/>
                <a:latin typeface="Times New Roman" panose="02020603050405020304" pitchFamily="18" charset="0"/>
                <a:ea typeface="Times New Roman" panose="02020603050405020304" pitchFamily="18" charset="0"/>
              </a:rPr>
              <a:t>a </a:t>
            </a:r>
            <a:r>
              <a:rPr lang="en-US" sz="1400" i="1" spc="-10">
                <a:effectLst/>
                <a:latin typeface="Times New Roman" panose="02020603050405020304" pitchFamily="18" charset="0"/>
                <a:ea typeface="Times New Roman" panose="02020603050405020304" pitchFamily="18" charset="0"/>
              </a:rPr>
              <a:t>s</a:t>
            </a:r>
            <a:r>
              <a:rPr lang="en-US" sz="1400" i="1" spc="10">
                <a:effectLst/>
                <a:latin typeface="Times New Roman" panose="02020603050405020304" pitchFamily="18" charset="0"/>
                <a:ea typeface="Times New Roman" panose="02020603050405020304" pitchFamily="18" charset="0"/>
              </a:rPr>
              <a:t>i</a:t>
            </a:r>
            <a:r>
              <a:rPr lang="en-US" sz="1400" i="1" spc="-5">
                <a:effectLst/>
                <a:latin typeface="Times New Roman" panose="02020603050405020304" pitchFamily="18" charset="0"/>
                <a:ea typeface="Times New Roman" panose="02020603050405020304" pitchFamily="18" charset="0"/>
              </a:rPr>
              <a:t>c</a:t>
            </a:r>
            <a:r>
              <a:rPr lang="en-US" sz="1400" i="1" spc="15">
                <a:effectLst/>
                <a:latin typeface="Times New Roman" panose="02020603050405020304" pitchFamily="18" charset="0"/>
                <a:ea typeface="Times New Roman" panose="02020603050405020304" pitchFamily="18" charset="0"/>
              </a:rPr>
              <a:t>u</a:t>
            </a:r>
            <a:r>
              <a:rPr lang="en-US" sz="1400" i="1">
                <a:effectLst/>
                <a:latin typeface="Times New Roman" panose="02020603050405020304" pitchFamily="18" charset="0"/>
                <a:ea typeface="Times New Roman" panose="02020603050405020304" pitchFamily="18" charset="0"/>
              </a:rPr>
              <a:t>r</a:t>
            </a:r>
            <a:r>
              <a:rPr lang="en-US" sz="1400" i="1" spc="5">
                <a:effectLst/>
                <a:latin typeface="Times New Roman" panose="02020603050405020304" pitchFamily="18" charset="0"/>
                <a:ea typeface="Times New Roman" panose="02020603050405020304" pitchFamily="18" charset="0"/>
              </a:rPr>
              <a:t>e</a:t>
            </a:r>
            <a:r>
              <a:rPr lang="en-US" sz="1400" i="1" spc="15">
                <a:effectLst/>
                <a:latin typeface="Times New Roman" panose="02020603050405020304" pitchFamily="18" charset="0"/>
                <a:ea typeface="Times New Roman" panose="02020603050405020304" pitchFamily="18" charset="0"/>
              </a:rPr>
              <a:t>z</a:t>
            </a:r>
            <a:r>
              <a:rPr lang="en-US" sz="1400" i="1" spc="-15">
                <a:effectLst/>
                <a:latin typeface="Times New Roman" panose="02020603050405020304" pitchFamily="18" charset="0"/>
                <a:ea typeface="Times New Roman" panose="02020603050405020304" pitchFamily="18" charset="0"/>
              </a:rPr>
              <a:t>z</a:t>
            </a:r>
            <a:r>
              <a:rPr lang="en-US" sz="1400" i="1">
                <a:effectLst/>
                <a:latin typeface="Times New Roman" panose="02020603050405020304" pitchFamily="18" charset="0"/>
                <a:ea typeface="Times New Roman" panose="02020603050405020304" pitchFamily="18" charset="0"/>
              </a:rPr>
              <a:t>a </a:t>
            </a:r>
            <a:r>
              <a:rPr lang="en-US" sz="1400" i="1" spc="10">
                <a:effectLst/>
                <a:latin typeface="Times New Roman" panose="02020603050405020304" pitchFamily="18" charset="0"/>
                <a:ea typeface="Times New Roman" panose="02020603050405020304" pitchFamily="18" charset="0"/>
              </a:rPr>
              <a:t>ne</a:t>
            </a:r>
            <a:r>
              <a:rPr lang="en-US" sz="1400" i="1">
                <a:effectLst/>
                <a:latin typeface="Times New Roman" panose="02020603050405020304" pitchFamily="18" charset="0"/>
                <a:ea typeface="Times New Roman" panose="02020603050405020304" pitchFamily="18" charset="0"/>
              </a:rPr>
              <a:t>i </a:t>
            </a:r>
            <a:r>
              <a:rPr lang="en-US" sz="1400" i="1" spc="10">
                <a:effectLst/>
                <a:latin typeface="Times New Roman" panose="02020603050405020304" pitchFamily="18" charset="0"/>
                <a:ea typeface="Times New Roman" panose="02020603050405020304" pitchFamily="18" charset="0"/>
              </a:rPr>
              <a:t>lu</a:t>
            </a:r>
            <a:r>
              <a:rPr lang="en-US" sz="1400" i="1" spc="-5">
                <a:effectLst/>
                <a:latin typeface="Times New Roman" panose="02020603050405020304" pitchFamily="18" charset="0"/>
                <a:ea typeface="Times New Roman" panose="02020603050405020304" pitchFamily="18" charset="0"/>
              </a:rPr>
              <a:t>o</a:t>
            </a:r>
            <a:r>
              <a:rPr lang="en-US" sz="1400" i="1" spc="5">
                <a:effectLst/>
                <a:latin typeface="Times New Roman" panose="02020603050405020304" pitchFamily="18" charset="0"/>
                <a:ea typeface="Times New Roman" panose="02020603050405020304" pitchFamily="18" charset="0"/>
              </a:rPr>
              <a:t>g</a:t>
            </a:r>
            <a:r>
              <a:rPr lang="en-US" sz="1400" i="1" spc="10">
                <a:effectLst/>
                <a:latin typeface="Times New Roman" panose="02020603050405020304" pitchFamily="18" charset="0"/>
                <a:ea typeface="Times New Roman" panose="02020603050405020304" pitchFamily="18" charset="0"/>
              </a:rPr>
              <a:t>h</a:t>
            </a:r>
            <a:r>
              <a:rPr lang="en-US" sz="1400" i="1">
                <a:effectLst/>
                <a:latin typeface="Times New Roman" panose="02020603050405020304" pitchFamily="18" charset="0"/>
                <a:ea typeface="Times New Roman" panose="02020603050405020304" pitchFamily="18" charset="0"/>
              </a:rPr>
              <a:t>i </a:t>
            </a:r>
            <a:r>
              <a:rPr lang="en-US" sz="1400" i="1" spc="15">
                <a:effectLst/>
                <a:latin typeface="Times New Roman" panose="02020603050405020304" pitchFamily="18" charset="0"/>
                <a:ea typeface="Times New Roman" panose="02020603050405020304" pitchFamily="18" charset="0"/>
              </a:rPr>
              <a:t>d</a:t>
            </a:r>
            <a:r>
              <a:rPr lang="en-US" sz="1400" i="1">
                <a:effectLst/>
                <a:latin typeface="Times New Roman" panose="02020603050405020304" pitchFamily="18" charset="0"/>
                <a:ea typeface="Times New Roman" panose="02020603050405020304" pitchFamily="18" charset="0"/>
              </a:rPr>
              <a:t>i </a:t>
            </a:r>
            <a:r>
              <a:rPr lang="en-US" sz="1400" i="1" spc="10">
                <a:effectLst/>
                <a:latin typeface="Times New Roman" panose="02020603050405020304" pitchFamily="18" charset="0"/>
                <a:ea typeface="Times New Roman" panose="02020603050405020304" pitchFamily="18" charset="0"/>
              </a:rPr>
              <a:t>l</a:t>
            </a:r>
            <a:r>
              <a:rPr lang="en-US" sz="1400" i="1">
                <a:effectLst/>
                <a:latin typeface="Times New Roman" panose="02020603050405020304" pitchFamily="18" charset="0"/>
                <a:ea typeface="Times New Roman" panose="02020603050405020304" pitchFamily="18" charset="0"/>
              </a:rPr>
              <a:t>a</a:t>
            </a:r>
            <a:r>
              <a:rPr lang="en-US" sz="1400" i="1" spc="-5">
                <a:effectLst/>
                <a:latin typeface="Times New Roman" panose="02020603050405020304" pitchFamily="18" charset="0"/>
                <a:ea typeface="Times New Roman" panose="02020603050405020304" pitchFamily="18" charset="0"/>
              </a:rPr>
              <a:t>v</a:t>
            </a:r>
            <a:r>
              <a:rPr lang="en-US" sz="1400" i="1" spc="10">
                <a:effectLst/>
                <a:latin typeface="Times New Roman" panose="02020603050405020304" pitchFamily="18" charset="0"/>
                <a:ea typeface="Times New Roman" panose="02020603050405020304" pitchFamily="18" charset="0"/>
              </a:rPr>
              <a:t>o</a:t>
            </a:r>
            <a:r>
              <a:rPr lang="en-US" sz="1400" i="1">
                <a:effectLst/>
                <a:latin typeface="Times New Roman" panose="02020603050405020304" pitchFamily="18" charset="0"/>
                <a:ea typeface="Times New Roman" panose="02020603050405020304" pitchFamily="18" charset="0"/>
              </a:rPr>
              <a:t>r</a:t>
            </a:r>
            <a:r>
              <a:rPr lang="en-US" sz="1400" i="1" spc="35">
                <a:effectLst/>
                <a:latin typeface="Times New Roman" panose="02020603050405020304" pitchFamily="18" charset="0"/>
                <a:ea typeface="Times New Roman" panose="02020603050405020304" pitchFamily="18" charset="0"/>
              </a:rPr>
              <a:t>o</a:t>
            </a:r>
            <a:r>
              <a:rPr lang="en-US" sz="1400" spc="-75">
                <a:effectLst/>
                <a:latin typeface="Times New Roman" panose="02020603050405020304" pitchFamily="18" charset="0"/>
                <a:ea typeface="Times New Roman" panose="02020603050405020304" pitchFamily="18" charset="0"/>
              </a:rPr>
              <a:t>”.</a:t>
            </a:r>
            <a:endParaRPr lang="it-IT" sz="1400">
              <a:effectLst/>
              <a:latin typeface="Times New Roman" panose="02020603050405020304" pitchFamily="18" charset="0"/>
              <a:ea typeface="Times New Roman" panose="02020603050405020304" pitchFamily="18" charset="0"/>
            </a:endParaRPr>
          </a:p>
          <a:p>
            <a:pPr marL="0" marR="649605" indent="0">
              <a:spcBef>
                <a:spcPts val="10"/>
              </a:spcBef>
              <a:spcAft>
                <a:spcPts val="0"/>
              </a:spcAft>
              <a:buNone/>
            </a:pPr>
            <a:r>
              <a:rPr lang="en-US" sz="1400">
                <a:effectLst/>
                <a:latin typeface="Times New Roman" panose="02020603050405020304" pitchFamily="18" charset="0"/>
                <a:ea typeface="Times New Roman" panose="02020603050405020304" pitchFamily="18" charset="0"/>
              </a:rPr>
              <a:t>Il  </a:t>
            </a:r>
            <a:r>
              <a:rPr lang="en-US" sz="1400" spc="10">
                <a:effectLst/>
                <a:latin typeface="Times New Roman" panose="02020603050405020304" pitchFamily="18" charset="0"/>
                <a:ea typeface="Times New Roman" panose="02020603050405020304" pitchFamily="18" charset="0"/>
              </a:rPr>
              <a:t>d</a:t>
            </a:r>
            <a:r>
              <a:rPr lang="en-US" sz="1400" spc="15">
                <a:effectLst/>
                <a:latin typeface="Times New Roman" panose="02020603050405020304" pitchFamily="18" charset="0"/>
                <a:ea typeface="Times New Roman" panose="02020603050405020304" pitchFamily="18" charset="0"/>
              </a:rPr>
              <a:t>e</a:t>
            </a:r>
            <a:r>
              <a:rPr lang="en-US" sz="1400" spc="5">
                <a:effectLst/>
                <a:latin typeface="Times New Roman" panose="02020603050405020304" pitchFamily="18" charset="0"/>
                <a:ea typeface="Times New Roman" panose="02020603050405020304" pitchFamily="18" charset="0"/>
              </a:rPr>
              <a:t>c</a:t>
            </a:r>
            <a:r>
              <a:rPr lang="en-US" sz="1400" spc="15">
                <a:effectLst/>
                <a:latin typeface="Times New Roman" panose="02020603050405020304" pitchFamily="18" charset="0"/>
                <a:ea typeface="Times New Roman" panose="02020603050405020304" pitchFamily="18" charset="0"/>
              </a:rPr>
              <a:t>ret</a:t>
            </a:r>
            <a:r>
              <a:rPr lang="en-US" sz="1400">
                <a:effectLst/>
                <a:latin typeface="Times New Roman" panose="02020603050405020304" pitchFamily="18" charset="0"/>
                <a:ea typeface="Times New Roman" panose="02020603050405020304" pitchFamily="18" charset="0"/>
              </a:rPr>
              <a:t>o</a:t>
            </a:r>
            <a:r>
              <a:rPr lang="en-US" sz="1400" spc="21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l</a:t>
            </a:r>
            <a:r>
              <a:rPr lang="en-US" sz="1400" spc="15">
                <a:effectLst/>
                <a:latin typeface="Times New Roman" panose="02020603050405020304" pitchFamily="18" charset="0"/>
                <a:ea typeface="Times New Roman" panose="02020603050405020304" pitchFamily="18" charset="0"/>
              </a:rPr>
              <a:t>e</a:t>
            </a:r>
            <a:r>
              <a:rPr lang="en-US" sz="1400" spc="20">
                <a:effectLst/>
                <a:latin typeface="Times New Roman" panose="02020603050405020304" pitchFamily="18" charset="0"/>
                <a:ea typeface="Times New Roman" panose="02020603050405020304" pitchFamily="18" charset="0"/>
              </a:rPr>
              <a:t>g</a:t>
            </a:r>
            <a:r>
              <a:rPr lang="en-US" sz="1400">
                <a:effectLst/>
                <a:latin typeface="Times New Roman" panose="02020603050405020304" pitchFamily="18" charset="0"/>
                <a:ea typeface="Times New Roman" panose="02020603050405020304" pitchFamily="18" charset="0"/>
              </a:rPr>
              <a:t>isl</a:t>
            </a:r>
            <a:r>
              <a:rPr lang="en-US" sz="1400" spc="5">
                <a:effectLst/>
                <a:latin typeface="Times New Roman" panose="02020603050405020304" pitchFamily="18" charset="0"/>
                <a:ea typeface="Times New Roman" panose="02020603050405020304" pitchFamily="18" charset="0"/>
              </a:rPr>
              <a:t>a</a:t>
            </a:r>
            <a:r>
              <a:rPr lang="en-US" sz="1400" spc="25">
                <a:effectLst/>
                <a:latin typeface="Times New Roman" panose="02020603050405020304" pitchFamily="18" charset="0"/>
                <a:ea typeface="Times New Roman" panose="02020603050405020304" pitchFamily="18" charset="0"/>
              </a:rPr>
              <a:t>t</a:t>
            </a:r>
            <a:r>
              <a:rPr lang="en-US" sz="1400" spc="1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vo</a:t>
            </a:r>
            <a:r>
              <a:rPr lang="en-US" sz="1400" spc="195">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n</a:t>
            </a:r>
            <a:r>
              <a:rPr lang="en-US" sz="1400">
                <a:effectLst/>
                <a:latin typeface="Times New Roman" panose="02020603050405020304" pitchFamily="18" charset="0"/>
                <a:ea typeface="Times New Roman" panose="02020603050405020304" pitchFamily="18" charset="0"/>
              </a:rPr>
              <a:t>.</a:t>
            </a:r>
            <a:r>
              <a:rPr lang="en-US" sz="1400" spc="195">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8</a:t>
            </a:r>
            <a:r>
              <a:rPr lang="en-US" sz="1400">
                <a:effectLst/>
                <a:latin typeface="Times New Roman" panose="02020603050405020304" pitchFamily="18" charset="0"/>
                <a:ea typeface="Times New Roman" panose="02020603050405020304" pitchFamily="18" charset="0"/>
              </a:rPr>
              <a:t>1  </a:t>
            </a:r>
            <a:r>
              <a:rPr lang="en-US" sz="1400" spc="10">
                <a:effectLst/>
                <a:latin typeface="Times New Roman" panose="02020603050405020304" pitchFamily="18" charset="0"/>
                <a:ea typeface="Times New Roman" panose="02020603050405020304" pitchFamily="18" charset="0"/>
              </a:rPr>
              <a:t>d</a:t>
            </a:r>
            <a:r>
              <a:rPr lang="en-US" sz="1400" spc="5">
                <a:effectLst/>
                <a:latin typeface="Times New Roman" panose="02020603050405020304" pitchFamily="18" charset="0"/>
                <a:ea typeface="Times New Roman" panose="02020603050405020304" pitchFamily="18" charset="0"/>
              </a:rPr>
              <a:t>e</a:t>
            </a:r>
            <a:r>
              <a:rPr lang="en-US" sz="1400">
                <a:effectLst/>
                <a:latin typeface="Times New Roman" panose="02020603050405020304" pitchFamily="18" charset="0"/>
                <a:ea typeface="Times New Roman" panose="02020603050405020304" pitchFamily="18" charset="0"/>
              </a:rPr>
              <a:t>l</a:t>
            </a:r>
            <a:r>
              <a:rPr lang="en-US" sz="1400" spc="19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2</a:t>
            </a:r>
            <a:r>
              <a:rPr lang="en-US" sz="1400" spc="40">
                <a:effectLst/>
                <a:latin typeface="Times New Roman" panose="02020603050405020304" pitchFamily="18" charset="0"/>
                <a:ea typeface="Times New Roman" panose="02020603050405020304" pitchFamily="18" charset="0"/>
              </a:rPr>
              <a:t>00</a:t>
            </a:r>
            <a:r>
              <a:rPr lang="en-US" sz="1400">
                <a:effectLst/>
                <a:latin typeface="Times New Roman" panose="02020603050405020304" pitchFamily="18" charset="0"/>
                <a:ea typeface="Times New Roman" panose="02020603050405020304" pitchFamily="18" charset="0"/>
              </a:rPr>
              <a:t>8 </a:t>
            </a:r>
            <a:r>
              <a:rPr lang="en-US" sz="1400" spc="18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è</a:t>
            </a:r>
            <a:r>
              <a:rPr lang="en-US" sz="1400" spc="28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c</a:t>
            </a:r>
            <a:r>
              <a:rPr lang="en-US" sz="1400" spc="10">
                <a:effectLst/>
                <a:latin typeface="Times New Roman" panose="02020603050405020304" pitchFamily="18" charset="0"/>
                <a:ea typeface="Times New Roman" panose="02020603050405020304" pitchFamily="18" charset="0"/>
              </a:rPr>
              <a:t>o</a:t>
            </a:r>
            <a:r>
              <a:rPr lang="en-US" sz="1400" spc="5">
                <a:effectLst/>
                <a:latin typeface="Times New Roman" panose="02020603050405020304" pitchFamily="18" charset="0"/>
                <a:ea typeface="Times New Roman" panose="02020603050405020304" pitchFamily="18" charset="0"/>
              </a:rPr>
              <a:t>mu</a:t>
            </a:r>
            <a:r>
              <a:rPr lang="en-US" sz="1400" spc="10">
                <a:effectLst/>
                <a:latin typeface="Times New Roman" panose="02020603050405020304" pitchFamily="18" charset="0"/>
                <a:ea typeface="Times New Roman" panose="02020603050405020304" pitchFamily="18" charset="0"/>
              </a:rPr>
              <a:t>neme</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e</a:t>
            </a:r>
            <a:r>
              <a:rPr lang="en-US" sz="1400" spc="19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c</a:t>
            </a:r>
            <a:r>
              <a:rPr lang="en-US" sz="1400" spc="10">
                <a:effectLst/>
                <a:latin typeface="Times New Roman" panose="02020603050405020304" pitchFamily="18" charset="0"/>
                <a:ea typeface="Times New Roman" panose="02020603050405020304" pitchFamily="18" charset="0"/>
              </a:rPr>
              <a:t>on</a:t>
            </a:r>
            <a:r>
              <a:rPr lang="en-US" sz="1400" spc="15">
                <a:effectLst/>
                <a:latin typeface="Times New Roman" panose="02020603050405020304" pitchFamily="18" charset="0"/>
                <a:ea typeface="Times New Roman" panose="02020603050405020304" pitchFamily="18" charset="0"/>
              </a:rPr>
              <a:t>os</a:t>
            </a:r>
            <a:r>
              <a:rPr lang="en-US" sz="1400" spc="5">
                <a:effectLst/>
                <a:latin typeface="Times New Roman" panose="02020603050405020304" pitchFamily="18" charset="0"/>
                <a:ea typeface="Times New Roman" panose="02020603050405020304" pitchFamily="18" charset="0"/>
              </a:rPr>
              <a:t>ci</a:t>
            </a:r>
            <a:r>
              <a:rPr lang="en-US" sz="1400" spc="15">
                <a:effectLst/>
                <a:latin typeface="Times New Roman" panose="02020603050405020304" pitchFamily="18" charset="0"/>
                <a:ea typeface="Times New Roman" panose="02020603050405020304" pitchFamily="18" charset="0"/>
              </a:rPr>
              <a:t>ut</a:t>
            </a:r>
            <a:r>
              <a:rPr lang="en-US" sz="1400">
                <a:effectLst/>
                <a:latin typeface="Times New Roman" panose="02020603050405020304" pitchFamily="18" charset="0"/>
                <a:ea typeface="Times New Roman" panose="02020603050405020304" pitchFamily="18" charset="0"/>
              </a:rPr>
              <a:t>o</a:t>
            </a:r>
            <a:r>
              <a:rPr lang="en-US" sz="1400" spc="19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c</a:t>
            </a:r>
            <a:r>
              <a:rPr lang="en-US" sz="1400" spc="10">
                <a:effectLst/>
                <a:latin typeface="Times New Roman" panose="02020603050405020304" pitchFamily="18" charset="0"/>
                <a:ea typeface="Times New Roman" panose="02020603050405020304" pitchFamily="18" charset="0"/>
              </a:rPr>
              <a:t>om</a:t>
            </a:r>
            <a:r>
              <a:rPr lang="en-US" sz="1400">
                <a:effectLst/>
                <a:latin typeface="Times New Roman" panose="02020603050405020304" pitchFamily="18" charset="0"/>
                <a:ea typeface="Times New Roman" panose="02020603050405020304" pitchFamily="18" charset="0"/>
              </a:rPr>
              <a:t>e </a:t>
            </a:r>
            <a:r>
              <a:rPr lang="en-US" sz="1400" b="1" spc="-85">
                <a:effectLst/>
                <a:latin typeface="Times New Roman" panose="02020603050405020304" pitchFamily="18" charset="0"/>
                <a:ea typeface="Times New Roman" panose="02020603050405020304" pitchFamily="18" charset="0"/>
              </a:rPr>
              <a:t>T</a:t>
            </a:r>
            <a:r>
              <a:rPr lang="en-US" sz="1400" b="1" spc="20">
                <a:effectLst/>
                <a:latin typeface="Times New Roman" panose="02020603050405020304" pitchFamily="18" charset="0"/>
                <a:ea typeface="Times New Roman" panose="02020603050405020304" pitchFamily="18" charset="0"/>
              </a:rPr>
              <a:t>e</a:t>
            </a:r>
            <a:r>
              <a:rPr lang="en-US" sz="1400" b="1" spc="15">
                <a:effectLst/>
                <a:latin typeface="Times New Roman" panose="02020603050405020304" pitchFamily="18" charset="0"/>
                <a:ea typeface="Times New Roman" panose="02020603050405020304" pitchFamily="18" charset="0"/>
              </a:rPr>
              <a:t>s</a:t>
            </a:r>
            <a:r>
              <a:rPr lang="en-US" sz="1400" b="1" spc="10">
                <a:effectLst/>
                <a:latin typeface="Times New Roman" panose="02020603050405020304" pitchFamily="18" charset="0"/>
                <a:ea typeface="Times New Roman" panose="02020603050405020304" pitchFamily="18" charset="0"/>
              </a:rPr>
              <a:t>t</a:t>
            </a:r>
            <a:r>
              <a:rPr lang="en-US" sz="1400" b="1">
                <a:effectLst/>
                <a:latin typeface="Times New Roman" panose="02020603050405020304" pitchFamily="18" charset="0"/>
                <a:ea typeface="Times New Roman" panose="02020603050405020304" pitchFamily="18" charset="0"/>
              </a:rPr>
              <a:t>o</a:t>
            </a:r>
            <a:r>
              <a:rPr lang="en-US" sz="1400" b="1" spc="115">
                <a:effectLst/>
                <a:latin typeface="Times New Roman" panose="02020603050405020304" pitchFamily="18" charset="0"/>
                <a:ea typeface="Times New Roman" panose="02020603050405020304" pitchFamily="18" charset="0"/>
              </a:rPr>
              <a:t> </a:t>
            </a:r>
            <a:r>
              <a:rPr lang="en-US" sz="1400" b="1" spc="5">
                <a:effectLst/>
                <a:latin typeface="Times New Roman" panose="02020603050405020304" pitchFamily="18" charset="0"/>
                <a:ea typeface="Times New Roman" panose="02020603050405020304" pitchFamily="18" charset="0"/>
              </a:rPr>
              <a:t>Un</a:t>
            </a:r>
            <a:r>
              <a:rPr lang="en-US" sz="1400" b="1" spc="15">
                <a:effectLst/>
                <a:latin typeface="Times New Roman" panose="02020603050405020304" pitchFamily="18" charset="0"/>
                <a:ea typeface="Times New Roman" panose="02020603050405020304" pitchFamily="18" charset="0"/>
              </a:rPr>
              <a:t>i</a:t>
            </a:r>
            <a:r>
              <a:rPr lang="en-US" sz="1400" b="1">
                <a:effectLst/>
                <a:latin typeface="Times New Roman" panose="02020603050405020304" pitchFamily="18" charset="0"/>
                <a:ea typeface="Times New Roman" panose="02020603050405020304" pitchFamily="18" charset="0"/>
              </a:rPr>
              <a:t>co</a:t>
            </a:r>
            <a:r>
              <a:rPr lang="en-US" sz="1400" b="1" spc="15">
                <a:effectLst/>
                <a:latin typeface="Times New Roman" panose="02020603050405020304" pitchFamily="18" charset="0"/>
                <a:ea typeface="Times New Roman" panose="02020603050405020304" pitchFamily="18" charset="0"/>
              </a:rPr>
              <a:t> </a:t>
            </a:r>
            <a:r>
              <a:rPr lang="en-US" sz="1400" b="1" spc="10">
                <a:effectLst/>
                <a:latin typeface="Times New Roman" panose="02020603050405020304" pitchFamily="18" charset="0"/>
                <a:ea typeface="Times New Roman" panose="02020603050405020304" pitchFamily="18" charset="0"/>
              </a:rPr>
              <a:t>s</a:t>
            </a:r>
            <a:r>
              <a:rPr lang="en-US" sz="1400" b="1">
                <a:effectLst/>
                <a:latin typeface="Times New Roman" panose="02020603050405020304" pitchFamily="18" charset="0"/>
                <a:ea typeface="Times New Roman" panose="02020603050405020304" pitchFamily="18" charset="0"/>
              </a:rPr>
              <a:t>u</a:t>
            </a:r>
            <a:r>
              <a:rPr lang="en-US" sz="1400" b="1" spc="-5">
                <a:effectLst/>
                <a:latin typeface="Times New Roman" panose="02020603050405020304" pitchFamily="18" charset="0"/>
                <a:ea typeface="Times New Roman" panose="02020603050405020304" pitchFamily="18" charset="0"/>
              </a:rPr>
              <a:t>l</a:t>
            </a:r>
            <a:r>
              <a:rPr lang="en-US" sz="1400" b="1" spc="5">
                <a:effectLst/>
                <a:latin typeface="Times New Roman" panose="02020603050405020304" pitchFamily="18" charset="0"/>
                <a:ea typeface="Times New Roman" panose="02020603050405020304" pitchFamily="18" charset="0"/>
              </a:rPr>
              <a:t>l</a:t>
            </a:r>
            <a:r>
              <a:rPr lang="en-US" sz="1400" b="1">
                <a:effectLst/>
                <a:latin typeface="Times New Roman" panose="02020603050405020304" pitchFamily="18" charset="0"/>
                <a:ea typeface="Times New Roman" panose="02020603050405020304" pitchFamily="18" charset="0"/>
              </a:rPr>
              <a:t>a</a:t>
            </a:r>
            <a:r>
              <a:rPr lang="en-US" sz="1400" b="1" spc="220">
                <a:effectLst/>
                <a:latin typeface="Times New Roman" panose="02020603050405020304" pitchFamily="18" charset="0"/>
                <a:ea typeface="Times New Roman" panose="02020603050405020304" pitchFamily="18" charset="0"/>
              </a:rPr>
              <a:t> </a:t>
            </a:r>
            <a:r>
              <a:rPr lang="en-US" sz="1400" b="1" spc="20">
                <a:effectLst/>
                <a:latin typeface="Times New Roman" panose="02020603050405020304" pitchFamily="18" charset="0"/>
                <a:ea typeface="Times New Roman" panose="02020603050405020304" pitchFamily="18" charset="0"/>
              </a:rPr>
              <a:t>s</a:t>
            </a:r>
            <a:r>
              <a:rPr lang="en-US" sz="1400" b="1" spc="5">
                <a:effectLst/>
                <a:latin typeface="Times New Roman" panose="02020603050405020304" pitchFamily="18" charset="0"/>
                <a:ea typeface="Times New Roman" panose="02020603050405020304" pitchFamily="18" charset="0"/>
              </a:rPr>
              <a:t>a</a:t>
            </a:r>
            <a:r>
              <a:rPr lang="en-US" sz="1400" b="1">
                <a:effectLst/>
                <a:latin typeface="Times New Roman" panose="02020603050405020304" pitchFamily="18" charset="0"/>
                <a:ea typeface="Times New Roman" panose="02020603050405020304" pitchFamily="18" charset="0"/>
              </a:rPr>
              <a:t>l</a:t>
            </a:r>
            <a:r>
              <a:rPr lang="en-US" sz="1400" b="1" spc="10">
                <a:effectLst/>
                <a:latin typeface="Times New Roman" panose="02020603050405020304" pitchFamily="18" charset="0"/>
                <a:ea typeface="Times New Roman" panose="02020603050405020304" pitchFamily="18" charset="0"/>
              </a:rPr>
              <a:t>ut</a:t>
            </a:r>
            <a:r>
              <a:rPr lang="en-US" sz="1400" b="1">
                <a:effectLst/>
                <a:latin typeface="Times New Roman" panose="02020603050405020304" pitchFamily="18" charset="0"/>
                <a:ea typeface="Times New Roman" panose="02020603050405020304" pitchFamily="18" charset="0"/>
              </a:rPr>
              <a:t>e  e</a:t>
            </a:r>
            <a:r>
              <a:rPr lang="en-US" sz="1400" b="1" spc="215">
                <a:effectLst/>
                <a:latin typeface="Times New Roman" panose="02020603050405020304" pitchFamily="18" charset="0"/>
                <a:ea typeface="Times New Roman" panose="02020603050405020304" pitchFamily="18" charset="0"/>
              </a:rPr>
              <a:t> </a:t>
            </a:r>
            <a:r>
              <a:rPr lang="en-US" sz="1400" b="1" spc="15">
                <a:effectLst/>
                <a:latin typeface="Times New Roman" panose="02020603050405020304" pitchFamily="18" charset="0"/>
                <a:ea typeface="Times New Roman" panose="02020603050405020304" pitchFamily="18" charset="0"/>
              </a:rPr>
              <a:t>si</a:t>
            </a:r>
            <a:r>
              <a:rPr lang="en-US" sz="1400" b="1" spc="5">
                <a:effectLst/>
                <a:latin typeface="Times New Roman" panose="02020603050405020304" pitchFamily="18" charset="0"/>
                <a:ea typeface="Times New Roman" panose="02020603050405020304" pitchFamily="18" charset="0"/>
              </a:rPr>
              <a:t>cu</a:t>
            </a:r>
            <a:r>
              <a:rPr lang="en-US" sz="1400" b="1" spc="15">
                <a:effectLst/>
                <a:latin typeface="Times New Roman" panose="02020603050405020304" pitchFamily="18" charset="0"/>
                <a:ea typeface="Times New Roman" panose="02020603050405020304" pitchFamily="18" charset="0"/>
              </a:rPr>
              <a:t>r</a:t>
            </a:r>
            <a:r>
              <a:rPr lang="en-US" sz="1400" b="1" spc="10">
                <a:effectLst/>
                <a:latin typeface="Times New Roman" panose="02020603050405020304" pitchFamily="18" charset="0"/>
                <a:ea typeface="Times New Roman" panose="02020603050405020304" pitchFamily="18" charset="0"/>
              </a:rPr>
              <a:t>e</a:t>
            </a:r>
            <a:r>
              <a:rPr lang="en-US" sz="1400" b="1" spc="20">
                <a:effectLst/>
                <a:latin typeface="Times New Roman" panose="02020603050405020304" pitchFamily="18" charset="0"/>
                <a:ea typeface="Times New Roman" panose="02020603050405020304" pitchFamily="18" charset="0"/>
              </a:rPr>
              <a:t>z</a:t>
            </a:r>
            <a:r>
              <a:rPr lang="en-US" sz="1400" b="1" spc="15">
                <a:effectLst/>
                <a:latin typeface="Times New Roman" panose="02020603050405020304" pitchFamily="18" charset="0"/>
                <a:ea typeface="Times New Roman" panose="02020603050405020304" pitchFamily="18" charset="0"/>
              </a:rPr>
              <a:t>z</a:t>
            </a:r>
            <a:r>
              <a:rPr lang="en-US" sz="1400" b="1">
                <a:effectLst/>
                <a:latin typeface="Times New Roman" panose="02020603050405020304" pitchFamily="18" charset="0"/>
                <a:ea typeface="Times New Roman" panose="02020603050405020304" pitchFamily="18" charset="0"/>
              </a:rPr>
              <a:t>a</a:t>
            </a:r>
            <a:r>
              <a:rPr lang="en-US" sz="1400" b="1" spc="115">
                <a:effectLst/>
                <a:latin typeface="Times New Roman" panose="02020603050405020304" pitchFamily="18" charset="0"/>
                <a:ea typeface="Times New Roman" panose="02020603050405020304" pitchFamily="18" charset="0"/>
              </a:rPr>
              <a:t> </a:t>
            </a:r>
            <a:r>
              <a:rPr lang="en-US" sz="1400" b="1" spc="10">
                <a:effectLst/>
                <a:latin typeface="Times New Roman" panose="02020603050405020304" pitchFamily="18" charset="0"/>
                <a:ea typeface="Times New Roman" panose="02020603050405020304" pitchFamily="18" charset="0"/>
              </a:rPr>
              <a:t>s</a:t>
            </a:r>
            <a:r>
              <a:rPr lang="en-US" sz="1400" b="1">
                <a:effectLst/>
                <a:latin typeface="Times New Roman" panose="02020603050405020304" pitchFamily="18" charset="0"/>
                <a:ea typeface="Times New Roman" panose="02020603050405020304" pitchFamily="18" charset="0"/>
              </a:rPr>
              <a:t>ul</a:t>
            </a:r>
            <a:r>
              <a:rPr lang="en-US" sz="1400" b="1" spc="215">
                <a:effectLst/>
                <a:latin typeface="Times New Roman" panose="02020603050405020304" pitchFamily="18" charset="0"/>
                <a:ea typeface="Times New Roman" panose="02020603050405020304" pitchFamily="18" charset="0"/>
              </a:rPr>
              <a:t> </a:t>
            </a:r>
            <a:r>
              <a:rPr lang="en-US" sz="1400" b="1" spc="5">
                <a:effectLst/>
                <a:latin typeface="Times New Roman" panose="02020603050405020304" pitchFamily="18" charset="0"/>
                <a:ea typeface="Times New Roman" panose="02020603050405020304" pitchFamily="18" charset="0"/>
              </a:rPr>
              <a:t>l</a:t>
            </a:r>
            <a:r>
              <a:rPr lang="en-US" sz="1400" b="1">
                <a:effectLst/>
                <a:latin typeface="Times New Roman" panose="02020603050405020304" pitchFamily="18" charset="0"/>
                <a:ea typeface="Times New Roman" panose="02020603050405020304" pitchFamily="18" charset="0"/>
              </a:rPr>
              <a:t>av</a:t>
            </a:r>
            <a:r>
              <a:rPr lang="en-US" sz="1400" b="1" spc="10">
                <a:effectLst/>
                <a:latin typeface="Times New Roman" panose="02020603050405020304" pitchFamily="18" charset="0"/>
                <a:ea typeface="Times New Roman" panose="02020603050405020304" pitchFamily="18" charset="0"/>
              </a:rPr>
              <a:t>o</a:t>
            </a:r>
            <a:r>
              <a:rPr lang="en-US" sz="1400" b="1" spc="20">
                <a:effectLst/>
                <a:latin typeface="Times New Roman" panose="02020603050405020304" pitchFamily="18" charset="0"/>
                <a:ea typeface="Times New Roman" panose="02020603050405020304" pitchFamily="18" charset="0"/>
              </a:rPr>
              <a:t>r</a:t>
            </a:r>
            <a:r>
              <a:rPr lang="en-US" sz="1400" b="1">
                <a:effectLst/>
                <a:latin typeface="Times New Roman" panose="02020603050405020304" pitchFamily="18" charset="0"/>
                <a:ea typeface="Times New Roman" panose="02020603050405020304" pitchFamily="18" charset="0"/>
              </a:rPr>
              <a:t>o</a:t>
            </a:r>
            <a:r>
              <a:rPr lang="en-US" sz="1400" b="1" spc="13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e</a:t>
            </a:r>
            <a:r>
              <a:rPr lang="en-US" sz="1400" spc="200">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re</a:t>
            </a:r>
            <a:r>
              <a:rPr lang="en-US" sz="1400">
                <a:effectLst/>
                <a:latin typeface="Times New Roman" panose="02020603050405020304" pitchFamily="18" charset="0"/>
                <a:ea typeface="Times New Roman" panose="02020603050405020304" pitchFamily="18" charset="0"/>
              </a:rPr>
              <a:t>c</a:t>
            </a:r>
            <a:r>
              <a:rPr lang="en-US" sz="1400" spc="10">
                <a:effectLst/>
                <a:latin typeface="Times New Roman" panose="02020603050405020304" pitchFamily="18" charset="0"/>
                <a:ea typeface="Times New Roman" panose="02020603050405020304" pitchFamily="18" charset="0"/>
              </a:rPr>
              <a:t>ep</a:t>
            </a:r>
            <a:r>
              <a:rPr lang="en-US" sz="1400">
                <a:effectLst/>
                <a:latin typeface="Times New Roman" panose="02020603050405020304" pitchFamily="18" charset="0"/>
                <a:ea typeface="Times New Roman" panose="02020603050405020304" pitchFamily="18" charset="0"/>
              </a:rPr>
              <a:t>i</a:t>
            </a:r>
            <a:r>
              <a:rPr lang="en-US" sz="1400" spc="15">
                <a:effectLst/>
                <a:latin typeface="Times New Roman" panose="02020603050405020304" pitchFamily="18" charset="0"/>
                <a:ea typeface="Times New Roman" panose="02020603050405020304" pitchFamily="18" charset="0"/>
              </a:rPr>
              <a:t>s</a:t>
            </a:r>
            <a:r>
              <a:rPr lang="en-US" sz="1400">
                <a:effectLst/>
                <a:latin typeface="Times New Roman" panose="02020603050405020304" pitchFamily="18" charset="0"/>
                <a:ea typeface="Times New Roman" panose="02020603050405020304" pitchFamily="18" charset="0"/>
              </a:rPr>
              <a:t>ce</a:t>
            </a:r>
            <a:r>
              <a:rPr lang="en-US" sz="1400" spc="11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l</a:t>
            </a:r>
            <a:r>
              <a:rPr lang="en-US" sz="1400">
                <a:effectLst/>
                <a:latin typeface="Times New Roman" panose="02020603050405020304" pitchFamily="18" charset="0"/>
                <a:ea typeface="Times New Roman" panose="02020603050405020304" pitchFamily="18" charset="0"/>
              </a:rPr>
              <a:t>e</a:t>
            </a:r>
            <a:r>
              <a:rPr lang="en-US" sz="1400" spc="11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di</a:t>
            </a:r>
            <a:r>
              <a:rPr lang="en-US" sz="1400" spc="15">
                <a:effectLst/>
                <a:latin typeface="Times New Roman" panose="02020603050405020304" pitchFamily="18" charset="0"/>
                <a:ea typeface="Times New Roman" panose="02020603050405020304" pitchFamily="18" charset="0"/>
              </a:rPr>
              <a:t>re</a:t>
            </a:r>
            <a:r>
              <a:rPr lang="en-US" sz="1400" spc="55">
                <a:effectLst/>
                <a:latin typeface="Times New Roman" panose="02020603050405020304" pitchFamily="18" charset="0"/>
                <a:ea typeface="Times New Roman" panose="02020603050405020304" pitchFamily="18" charset="0"/>
              </a:rPr>
              <a:t>t</a:t>
            </a:r>
            <a:r>
              <a:rPr lang="en-US" sz="1400" spc="25">
                <a:effectLst/>
                <a:latin typeface="Times New Roman" panose="02020603050405020304" pitchFamily="18" charset="0"/>
                <a:ea typeface="Times New Roman" panose="02020603050405020304" pitchFamily="18" charset="0"/>
              </a:rPr>
              <a:t>t</a:t>
            </a:r>
            <a:r>
              <a:rPr lang="en-US" sz="1400" spc="1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ve </a:t>
            </a:r>
            <a:r>
              <a:rPr lang="en-US" sz="1400" spc="10">
                <a:effectLst/>
                <a:latin typeface="Times New Roman" panose="02020603050405020304" pitchFamily="18" charset="0"/>
                <a:ea typeface="Times New Roman" panose="02020603050405020304" pitchFamily="18" charset="0"/>
              </a:rPr>
              <a:t>c</a:t>
            </a:r>
            <a:r>
              <a:rPr lang="en-US" sz="1400" spc="25">
                <a:effectLst/>
                <a:latin typeface="Times New Roman" panose="02020603050405020304" pitchFamily="18" charset="0"/>
                <a:ea typeface="Times New Roman" panose="02020603050405020304" pitchFamily="18" charset="0"/>
              </a:rPr>
              <a:t>o</a:t>
            </a:r>
            <a:r>
              <a:rPr lang="en-US" sz="1400" spc="20">
                <a:effectLst/>
                <a:latin typeface="Times New Roman" panose="02020603050405020304" pitchFamily="18" charset="0"/>
                <a:ea typeface="Times New Roman" panose="02020603050405020304" pitchFamily="18" charset="0"/>
              </a:rPr>
              <a:t>mun</a:t>
            </a:r>
            <a:r>
              <a:rPr lang="en-US" sz="1400" spc="30">
                <a:effectLst/>
                <a:latin typeface="Times New Roman" panose="02020603050405020304" pitchFamily="18" charset="0"/>
                <a:ea typeface="Times New Roman" panose="02020603050405020304" pitchFamily="18" charset="0"/>
              </a:rPr>
              <a:t>i</a:t>
            </a:r>
            <a:r>
              <a:rPr lang="en-US" sz="1400" spc="55">
                <a:effectLst/>
                <a:latin typeface="Times New Roman" panose="02020603050405020304" pitchFamily="18" charset="0"/>
                <a:ea typeface="Times New Roman" panose="02020603050405020304" pitchFamily="18" charset="0"/>
              </a:rPr>
              <a:t>t</a:t>
            </a:r>
            <a:r>
              <a:rPr lang="en-US" sz="1400" spc="35">
                <a:effectLst/>
                <a:latin typeface="Times New Roman" panose="02020603050405020304" pitchFamily="18" charset="0"/>
                <a:ea typeface="Times New Roman" panose="02020603050405020304" pitchFamily="18" charset="0"/>
              </a:rPr>
              <a:t>ar</a:t>
            </a:r>
            <a:r>
              <a:rPr lang="en-US" sz="1400" spc="2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e </a:t>
            </a:r>
            <a:r>
              <a:rPr lang="en-US" sz="1400" spc="180">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n </a:t>
            </a:r>
            <a:r>
              <a:rPr lang="en-US" sz="1400" spc="180">
                <a:effectLst/>
                <a:latin typeface="Times New Roman" panose="02020603050405020304" pitchFamily="18" charset="0"/>
                <a:ea typeface="Times New Roman" panose="02020603050405020304" pitchFamily="18" charset="0"/>
              </a:rPr>
              <a:t> </a:t>
            </a:r>
            <a:r>
              <a:rPr lang="en-US" sz="1400" spc="25">
                <a:effectLst/>
                <a:latin typeface="Times New Roman" panose="02020603050405020304" pitchFamily="18" charset="0"/>
                <a:ea typeface="Times New Roman" panose="02020603050405020304" pitchFamily="18" charset="0"/>
              </a:rPr>
              <a:t>m</a:t>
            </a:r>
            <a:r>
              <a:rPr lang="en-US" sz="1400" spc="20">
                <a:effectLst/>
                <a:latin typeface="Times New Roman" panose="02020603050405020304" pitchFamily="18" charset="0"/>
                <a:ea typeface="Times New Roman" panose="02020603050405020304" pitchFamily="18" charset="0"/>
              </a:rPr>
              <a:t>a</a:t>
            </a:r>
            <a:r>
              <a:rPr lang="en-US" sz="1400" spc="30">
                <a:effectLst/>
                <a:latin typeface="Times New Roman" panose="02020603050405020304" pitchFamily="18" charset="0"/>
                <a:ea typeface="Times New Roman" panose="02020603050405020304" pitchFamily="18" charset="0"/>
              </a:rPr>
              <a:t>t</a:t>
            </a:r>
            <a:r>
              <a:rPr lang="en-US" sz="1400" spc="25">
                <a:effectLst/>
                <a:latin typeface="Times New Roman" panose="02020603050405020304" pitchFamily="18" charset="0"/>
                <a:ea typeface="Times New Roman" panose="02020603050405020304" pitchFamily="18" charset="0"/>
              </a:rPr>
              <a:t>e</a:t>
            </a:r>
            <a:r>
              <a:rPr lang="en-US" sz="1400" spc="35">
                <a:effectLst/>
                <a:latin typeface="Times New Roman" panose="02020603050405020304" pitchFamily="18" charset="0"/>
                <a:ea typeface="Times New Roman" panose="02020603050405020304" pitchFamily="18" charset="0"/>
              </a:rPr>
              <a:t>r</a:t>
            </a:r>
            <a:r>
              <a:rPr lang="en-US" sz="1400" spc="20">
                <a:effectLst/>
                <a:latin typeface="Times New Roman" panose="02020603050405020304" pitchFamily="18" charset="0"/>
                <a:ea typeface="Times New Roman" panose="02020603050405020304" pitchFamily="18" charset="0"/>
              </a:rPr>
              <a:t>i</a:t>
            </a:r>
            <a:r>
              <a:rPr lang="en-US" sz="1400" spc="50">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 </a:t>
            </a:r>
            <a:r>
              <a:rPr lang="en-US" sz="1400" spc="180">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l  </a:t>
            </a:r>
            <a:r>
              <a:rPr lang="en-US" sz="1400" spc="70">
                <a:effectLst/>
                <a:latin typeface="Times New Roman" panose="02020603050405020304" pitchFamily="18" charset="0"/>
                <a:ea typeface="Times New Roman" panose="02020603050405020304" pitchFamily="18" charset="0"/>
              </a:rPr>
              <a:t> </a:t>
            </a:r>
            <a:r>
              <a:rPr lang="en-US" sz="1400" spc="30">
                <a:effectLst/>
                <a:latin typeface="Times New Roman" panose="02020603050405020304" pitchFamily="18" charset="0"/>
                <a:ea typeface="Times New Roman" panose="02020603050405020304" pitchFamily="18" charset="0"/>
              </a:rPr>
              <a:t>t</a:t>
            </a:r>
            <a:r>
              <a:rPr lang="en-US" sz="1400" spc="35">
                <a:effectLst/>
                <a:latin typeface="Times New Roman" panose="02020603050405020304" pitchFamily="18" charset="0"/>
                <a:ea typeface="Times New Roman" panose="02020603050405020304" pitchFamily="18" charset="0"/>
              </a:rPr>
              <a:t>e</a:t>
            </a:r>
            <a:r>
              <a:rPr lang="en-US" sz="1400" spc="40">
                <a:effectLst/>
                <a:latin typeface="Times New Roman" panose="02020603050405020304" pitchFamily="18" charset="0"/>
                <a:ea typeface="Times New Roman" panose="02020603050405020304" pitchFamily="18" charset="0"/>
              </a:rPr>
              <a:t>s</a:t>
            </a:r>
            <a:r>
              <a:rPr lang="en-US" sz="1400" spc="30">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o  </a:t>
            </a:r>
            <a:r>
              <a:rPr lang="en-US" sz="1400" spc="10">
                <a:effectLst/>
                <a:latin typeface="Times New Roman" panose="02020603050405020304" pitchFamily="18" charset="0"/>
                <a:ea typeface="Times New Roman" panose="02020603050405020304" pitchFamily="18" charset="0"/>
              </a:rPr>
              <a:t> </a:t>
            </a:r>
            <a:r>
              <a:rPr lang="en-US" sz="1400" spc="25">
                <a:effectLst/>
                <a:latin typeface="Times New Roman" panose="02020603050405020304" pitchFamily="18" charset="0"/>
                <a:ea typeface="Times New Roman" panose="02020603050405020304" pitchFamily="18" charset="0"/>
              </a:rPr>
              <a:t>no</a:t>
            </a:r>
            <a:r>
              <a:rPr lang="en-US" sz="1400" spc="35">
                <a:effectLst/>
                <a:latin typeface="Times New Roman" panose="02020603050405020304" pitchFamily="18" charset="0"/>
                <a:ea typeface="Times New Roman" panose="02020603050405020304" pitchFamily="18" charset="0"/>
              </a:rPr>
              <a:t>r</a:t>
            </a:r>
            <a:r>
              <a:rPr lang="en-US" sz="1400" spc="25">
                <a:effectLst/>
                <a:latin typeface="Times New Roman" panose="02020603050405020304" pitchFamily="18" charset="0"/>
                <a:ea typeface="Times New Roman" panose="02020603050405020304" pitchFamily="18" charset="0"/>
              </a:rPr>
              <a:t>m</a:t>
            </a:r>
            <a:r>
              <a:rPr lang="en-US" sz="1400" spc="20">
                <a:effectLst/>
                <a:latin typeface="Times New Roman" panose="02020603050405020304" pitchFamily="18" charset="0"/>
                <a:ea typeface="Times New Roman" panose="02020603050405020304" pitchFamily="18" charset="0"/>
              </a:rPr>
              <a:t>a</a:t>
            </a:r>
            <a:r>
              <a:rPr lang="en-US" sz="1400" spc="40">
                <a:effectLst/>
                <a:latin typeface="Times New Roman" panose="02020603050405020304" pitchFamily="18" charset="0"/>
                <a:ea typeface="Times New Roman" panose="02020603050405020304" pitchFamily="18" charset="0"/>
              </a:rPr>
              <a:t>t</a:t>
            </a:r>
            <a:r>
              <a:rPr lang="en-US" sz="1400" spc="30">
                <a:effectLst/>
                <a:latin typeface="Times New Roman" panose="02020603050405020304" pitchFamily="18" charset="0"/>
                <a:ea typeface="Times New Roman" panose="02020603050405020304" pitchFamily="18" charset="0"/>
              </a:rPr>
              <a:t>i</a:t>
            </a:r>
            <a:r>
              <a:rPr lang="en-US" sz="1400" spc="15">
                <a:effectLst/>
                <a:latin typeface="Times New Roman" panose="02020603050405020304" pitchFamily="18" charset="0"/>
                <a:ea typeface="Times New Roman" panose="02020603050405020304" pitchFamily="18" charset="0"/>
              </a:rPr>
              <a:t>v</a:t>
            </a:r>
            <a:r>
              <a:rPr lang="en-US" sz="1400" spc="10">
                <a:effectLst/>
                <a:latin typeface="Times New Roman" panose="02020603050405020304" pitchFamily="18" charset="0"/>
                <a:ea typeface="Times New Roman" panose="02020603050405020304" pitchFamily="18" charset="0"/>
              </a:rPr>
              <a:t>o</a:t>
            </a:r>
            <a:r>
              <a:rPr lang="en-US" sz="1400">
                <a:effectLst/>
                <a:latin typeface="Times New Roman" panose="02020603050405020304" pitchFamily="18" charset="0"/>
                <a:ea typeface="Times New Roman" panose="02020603050405020304" pitchFamily="18" charset="0"/>
              </a:rPr>
              <a:t>,</a:t>
            </a:r>
            <a:r>
              <a:rPr lang="en-US" sz="1400" spc="390">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n </a:t>
            </a:r>
            <a:r>
              <a:rPr lang="en-US" sz="1400" spc="180">
                <a:effectLst/>
                <a:latin typeface="Times New Roman" panose="02020603050405020304" pitchFamily="18" charset="0"/>
                <a:ea typeface="Times New Roman" panose="02020603050405020304" pitchFamily="18" charset="0"/>
              </a:rPr>
              <a:t> </a:t>
            </a:r>
            <a:r>
              <a:rPr lang="en-US" sz="1400" spc="35">
                <a:effectLst/>
                <a:latin typeface="Times New Roman" panose="02020603050405020304" pitchFamily="18" charset="0"/>
                <a:ea typeface="Times New Roman" panose="02020603050405020304" pitchFamily="18" charset="0"/>
              </a:rPr>
              <a:t>pa</a:t>
            </a:r>
            <a:r>
              <a:rPr lang="en-US" sz="1400" spc="70">
                <a:effectLst/>
                <a:latin typeface="Times New Roman" panose="02020603050405020304" pitchFamily="18" charset="0"/>
                <a:ea typeface="Times New Roman" panose="02020603050405020304" pitchFamily="18" charset="0"/>
              </a:rPr>
              <a:t>r</a:t>
            </a:r>
            <a:r>
              <a:rPr lang="en-US" sz="1400" spc="40">
                <a:effectLst/>
                <a:latin typeface="Times New Roman" panose="02020603050405020304" pitchFamily="18" charset="0"/>
                <a:ea typeface="Times New Roman" panose="02020603050405020304" pitchFamily="18" charset="0"/>
              </a:rPr>
              <a:t>t</a:t>
            </a:r>
            <a:r>
              <a:rPr lang="en-US" sz="1400" spc="25">
                <a:effectLst/>
                <a:latin typeface="Times New Roman" panose="02020603050405020304" pitchFamily="18" charset="0"/>
                <a:ea typeface="Times New Roman" panose="02020603050405020304" pitchFamily="18" charset="0"/>
              </a:rPr>
              <a:t>i</a:t>
            </a:r>
            <a:r>
              <a:rPr lang="en-US" sz="1400" spc="10">
                <a:effectLst/>
                <a:latin typeface="Times New Roman" panose="02020603050405020304" pitchFamily="18" charset="0"/>
                <a:ea typeface="Times New Roman" panose="02020603050405020304" pitchFamily="18" charset="0"/>
              </a:rPr>
              <a:t>c</a:t>
            </a:r>
            <a:r>
              <a:rPr lang="en-US" sz="1400" spc="20">
                <a:effectLst/>
                <a:latin typeface="Times New Roman" panose="02020603050405020304" pitchFamily="18" charset="0"/>
                <a:ea typeface="Times New Roman" panose="02020603050405020304" pitchFamily="18" charset="0"/>
              </a:rPr>
              <a:t>o</a:t>
            </a:r>
            <a:r>
              <a:rPr lang="en-US" sz="1400" spc="15">
                <a:effectLst/>
                <a:latin typeface="Times New Roman" panose="02020603050405020304" pitchFamily="18" charset="0"/>
                <a:ea typeface="Times New Roman" panose="02020603050405020304" pitchFamily="18" charset="0"/>
              </a:rPr>
              <a:t>l</a:t>
            </a:r>
            <a:r>
              <a:rPr lang="en-US" sz="1400" spc="35">
                <a:effectLst/>
                <a:latin typeface="Times New Roman" panose="02020603050405020304" pitchFamily="18" charset="0"/>
                <a:ea typeface="Times New Roman" panose="02020603050405020304" pitchFamily="18" charset="0"/>
              </a:rPr>
              <a:t>a</a:t>
            </a:r>
            <a:r>
              <a:rPr lang="en-US" sz="1400" spc="30">
                <a:effectLst/>
                <a:latin typeface="Times New Roman" panose="02020603050405020304" pitchFamily="18" charset="0"/>
                <a:ea typeface="Times New Roman" panose="02020603050405020304" pitchFamily="18" charset="0"/>
              </a:rPr>
              <a:t>r</a:t>
            </a:r>
            <a:r>
              <a:rPr lang="en-US" sz="1400" spc="20">
                <a:effectLst/>
                <a:latin typeface="Times New Roman" panose="02020603050405020304" pitchFamily="18" charset="0"/>
                <a:ea typeface="Times New Roman" panose="02020603050405020304" pitchFamily="18" charset="0"/>
              </a:rPr>
              <a:t>e</a:t>
            </a:r>
            <a:r>
              <a:rPr lang="en-US" sz="1400">
                <a:effectLst/>
                <a:latin typeface="Times New Roman" panose="02020603050405020304" pitchFamily="18" charset="0"/>
                <a:ea typeface="Times New Roman" panose="02020603050405020304" pitchFamily="18" charset="0"/>
              </a:rPr>
              <a:t>, </a:t>
            </a:r>
            <a:r>
              <a:rPr lang="en-US" sz="1400" spc="180">
                <a:effectLst/>
                <a:latin typeface="Times New Roman" panose="02020603050405020304" pitchFamily="18" charset="0"/>
                <a:ea typeface="Times New Roman" panose="02020603050405020304" pitchFamily="18" charset="0"/>
              </a:rPr>
              <a:t> </a:t>
            </a:r>
            <a:r>
              <a:rPr lang="en-US" sz="1400" spc="25">
                <a:effectLst/>
                <a:latin typeface="Times New Roman" panose="02020603050405020304" pitchFamily="18" charset="0"/>
                <a:ea typeface="Times New Roman" panose="02020603050405020304" pitchFamily="18" charset="0"/>
              </a:rPr>
              <a:t>p</a:t>
            </a:r>
            <a:r>
              <a:rPr lang="en-US" sz="1400" spc="30">
                <a:effectLst/>
                <a:latin typeface="Times New Roman" panose="02020603050405020304" pitchFamily="18" charset="0"/>
                <a:ea typeface="Times New Roman" panose="02020603050405020304" pitchFamily="18" charset="0"/>
              </a:rPr>
              <a:t>r</a:t>
            </a:r>
            <a:r>
              <a:rPr lang="en-US" sz="1400" spc="20">
                <a:effectLst/>
                <a:latin typeface="Times New Roman" panose="02020603050405020304" pitchFamily="18" charset="0"/>
                <a:ea typeface="Times New Roman" panose="02020603050405020304" pitchFamily="18" charset="0"/>
              </a:rPr>
              <a:t>e</a:t>
            </a:r>
            <a:r>
              <a:rPr lang="en-US" sz="1400" spc="15">
                <a:effectLst/>
                <a:latin typeface="Times New Roman" panose="02020603050405020304" pitchFamily="18" charset="0"/>
                <a:ea typeface="Times New Roman" panose="02020603050405020304" pitchFamily="18" charset="0"/>
              </a:rPr>
              <a:t>v</a:t>
            </a:r>
            <a:r>
              <a:rPr lang="en-US" sz="1400" spc="30">
                <a:effectLst/>
                <a:latin typeface="Times New Roman" panose="02020603050405020304" pitchFamily="18" charset="0"/>
                <a:ea typeface="Times New Roman" panose="02020603050405020304" pitchFamily="18" charset="0"/>
              </a:rPr>
              <a:t>e</a:t>
            </a:r>
            <a:r>
              <a:rPr lang="en-US" sz="1400" spc="25">
                <a:effectLst/>
                <a:latin typeface="Times New Roman" panose="02020603050405020304" pitchFamily="18" charset="0"/>
                <a:ea typeface="Times New Roman" panose="02020603050405020304" pitchFamily="18" charset="0"/>
              </a:rPr>
              <a:t>d</a:t>
            </a:r>
            <a:r>
              <a:rPr lang="en-US" sz="1400">
                <a:effectLst/>
                <a:latin typeface="Times New Roman" panose="02020603050405020304" pitchFamily="18" charset="0"/>
                <a:ea typeface="Times New Roman" panose="02020603050405020304" pitchFamily="18" charset="0"/>
              </a:rPr>
              <a:t>e </a:t>
            </a:r>
            <a:r>
              <a:rPr lang="en-US" sz="1400" spc="20">
                <a:effectLst/>
                <a:latin typeface="Times New Roman" panose="02020603050405020304" pitchFamily="18" charset="0"/>
                <a:ea typeface="Times New Roman" panose="02020603050405020304" pitchFamily="18" charset="0"/>
              </a:rPr>
              <a:t>u</a:t>
            </a:r>
            <a:r>
              <a:rPr lang="en-US" sz="1400">
                <a:effectLst/>
                <a:latin typeface="Times New Roman" panose="02020603050405020304" pitchFamily="18" charset="0"/>
                <a:ea typeface="Times New Roman" panose="02020603050405020304" pitchFamily="18" charset="0"/>
              </a:rPr>
              <a:t>n</a:t>
            </a:r>
            <a:r>
              <a:rPr lang="en-US" sz="1400" spc="120">
                <a:effectLst/>
                <a:latin typeface="Times New Roman" panose="02020603050405020304" pitchFamily="18" charset="0"/>
                <a:ea typeface="Times New Roman" panose="02020603050405020304" pitchFamily="18" charset="0"/>
              </a:rPr>
              <a:t> </a:t>
            </a:r>
            <a:r>
              <a:rPr lang="en-US" sz="1400" b="1" spc="25">
                <a:effectLst/>
                <a:latin typeface="Times New Roman" panose="02020603050405020304" pitchFamily="18" charset="0"/>
                <a:ea typeface="Times New Roman" panose="02020603050405020304" pitchFamily="18" charset="0"/>
              </a:rPr>
              <a:t>m</a:t>
            </a:r>
            <a:r>
              <a:rPr lang="en-US" sz="1400" b="1" spc="30">
                <a:effectLst/>
                <a:latin typeface="Times New Roman" panose="02020603050405020304" pitchFamily="18" charset="0"/>
                <a:ea typeface="Times New Roman" panose="02020603050405020304" pitchFamily="18" charset="0"/>
              </a:rPr>
              <a:t>o</a:t>
            </a:r>
            <a:r>
              <a:rPr lang="en-US" sz="1400" b="1" spc="25">
                <a:effectLst/>
                <a:latin typeface="Times New Roman" panose="02020603050405020304" pitchFamily="18" charset="0"/>
                <a:ea typeface="Times New Roman" panose="02020603050405020304" pitchFamily="18" charset="0"/>
              </a:rPr>
              <a:t>de</a:t>
            </a:r>
            <a:r>
              <a:rPr lang="en-US" sz="1400" b="1" spc="10">
                <a:effectLst/>
                <a:latin typeface="Times New Roman" panose="02020603050405020304" pitchFamily="18" charset="0"/>
                <a:ea typeface="Times New Roman" panose="02020603050405020304" pitchFamily="18" charset="0"/>
              </a:rPr>
              <a:t>l</a:t>
            </a:r>
            <a:r>
              <a:rPr lang="en-US" sz="1400" b="1" spc="20">
                <a:effectLst/>
                <a:latin typeface="Times New Roman" panose="02020603050405020304" pitchFamily="18" charset="0"/>
                <a:ea typeface="Times New Roman" panose="02020603050405020304" pitchFamily="18" charset="0"/>
              </a:rPr>
              <a:t>l</a:t>
            </a:r>
            <a:r>
              <a:rPr lang="en-US" sz="1400" b="1">
                <a:effectLst/>
                <a:latin typeface="Times New Roman" panose="02020603050405020304" pitchFamily="18" charset="0"/>
                <a:ea typeface="Times New Roman" panose="02020603050405020304" pitchFamily="18" charset="0"/>
              </a:rPr>
              <a:t>o</a:t>
            </a:r>
            <a:r>
              <a:rPr lang="en-US" sz="1400" b="1" spc="180">
                <a:effectLst/>
                <a:latin typeface="Times New Roman" panose="02020603050405020304" pitchFamily="18" charset="0"/>
                <a:ea typeface="Times New Roman" panose="02020603050405020304" pitchFamily="18" charset="0"/>
              </a:rPr>
              <a:t> </a:t>
            </a:r>
            <a:r>
              <a:rPr lang="en-US" sz="1400" b="1" spc="15">
                <a:effectLst/>
                <a:latin typeface="Times New Roman" panose="02020603050405020304" pitchFamily="18" charset="0"/>
                <a:ea typeface="Times New Roman" panose="02020603050405020304" pitchFamily="18" charset="0"/>
              </a:rPr>
              <a:t>p</a:t>
            </a:r>
            <a:r>
              <a:rPr lang="en-US" sz="1400" b="1" spc="10">
                <a:effectLst/>
                <a:latin typeface="Times New Roman" panose="02020603050405020304" pitchFamily="18" charset="0"/>
                <a:ea typeface="Times New Roman" panose="02020603050405020304" pitchFamily="18" charset="0"/>
              </a:rPr>
              <a:t>a</a:t>
            </a:r>
            <a:r>
              <a:rPr lang="en-US" sz="1400" b="1" spc="40">
                <a:effectLst/>
                <a:latin typeface="Times New Roman" panose="02020603050405020304" pitchFamily="18" charset="0"/>
                <a:ea typeface="Times New Roman" panose="02020603050405020304" pitchFamily="18" charset="0"/>
              </a:rPr>
              <a:t>r</a:t>
            </a:r>
            <a:r>
              <a:rPr lang="en-US" sz="1400" b="1" spc="10">
                <a:effectLst/>
                <a:latin typeface="Times New Roman" panose="02020603050405020304" pitchFamily="18" charset="0"/>
                <a:ea typeface="Times New Roman" panose="02020603050405020304" pitchFamily="18" charset="0"/>
              </a:rPr>
              <a:t>t</a:t>
            </a:r>
            <a:r>
              <a:rPr lang="en-US" sz="1400" b="1" spc="20">
                <a:effectLst/>
                <a:latin typeface="Times New Roman" panose="02020603050405020304" pitchFamily="18" charset="0"/>
                <a:ea typeface="Times New Roman" panose="02020603050405020304" pitchFamily="18" charset="0"/>
              </a:rPr>
              <a:t>e</a:t>
            </a:r>
            <a:r>
              <a:rPr lang="en-US" sz="1400" b="1" spc="10">
                <a:effectLst/>
                <a:latin typeface="Times New Roman" panose="02020603050405020304" pitchFamily="18" charset="0"/>
                <a:ea typeface="Times New Roman" panose="02020603050405020304" pitchFamily="18" charset="0"/>
              </a:rPr>
              <a:t>c</a:t>
            </a:r>
            <a:r>
              <a:rPr lang="en-US" sz="1400" b="1" spc="5">
                <a:effectLst/>
                <a:latin typeface="Times New Roman" panose="02020603050405020304" pitchFamily="18" charset="0"/>
                <a:ea typeface="Times New Roman" panose="02020603050405020304" pitchFamily="18" charset="0"/>
              </a:rPr>
              <a:t>i</a:t>
            </a:r>
            <a:r>
              <a:rPr lang="en-US" sz="1400" b="1" spc="15">
                <a:effectLst/>
                <a:latin typeface="Times New Roman" panose="02020603050405020304" pitchFamily="18" charset="0"/>
                <a:ea typeface="Times New Roman" panose="02020603050405020304" pitchFamily="18" charset="0"/>
              </a:rPr>
              <a:t>p</a:t>
            </a:r>
            <a:r>
              <a:rPr lang="en-US" sz="1400" b="1">
                <a:effectLst/>
                <a:latin typeface="Times New Roman" panose="02020603050405020304" pitchFamily="18" charset="0"/>
                <a:ea typeface="Times New Roman" panose="02020603050405020304" pitchFamily="18" charset="0"/>
              </a:rPr>
              <a:t>a</a:t>
            </a:r>
            <a:r>
              <a:rPr lang="en-US" sz="1400" b="1" spc="20">
                <a:effectLst/>
                <a:latin typeface="Times New Roman" panose="02020603050405020304" pitchFamily="18" charset="0"/>
                <a:ea typeface="Times New Roman" panose="02020603050405020304" pitchFamily="18" charset="0"/>
              </a:rPr>
              <a:t>t</a:t>
            </a:r>
            <a:r>
              <a:rPr lang="en-US" sz="1400" b="1" spc="10">
                <a:effectLst/>
                <a:latin typeface="Times New Roman" panose="02020603050405020304" pitchFamily="18" charset="0"/>
                <a:ea typeface="Times New Roman" panose="02020603050405020304" pitchFamily="18" charset="0"/>
              </a:rPr>
              <a:t>i</a:t>
            </a:r>
            <a:r>
              <a:rPr lang="en-US" sz="1400" b="1">
                <a:effectLst/>
                <a:latin typeface="Times New Roman" panose="02020603050405020304" pitchFamily="18" charset="0"/>
                <a:ea typeface="Times New Roman" panose="02020603050405020304" pitchFamily="18" charset="0"/>
              </a:rPr>
              <a:t>vo </a:t>
            </a:r>
            <a:r>
              <a:rPr lang="en-US" sz="1400" b="1" spc="10">
                <a:effectLst/>
                <a:latin typeface="Times New Roman" panose="02020603050405020304" pitchFamily="18" charset="0"/>
                <a:ea typeface="Times New Roman" panose="02020603050405020304" pitchFamily="18" charset="0"/>
              </a:rPr>
              <a:t>de</a:t>
            </a:r>
            <a:r>
              <a:rPr lang="en-US" sz="1400" b="1" spc="-5">
                <a:effectLst/>
                <a:latin typeface="Times New Roman" panose="02020603050405020304" pitchFamily="18" charset="0"/>
                <a:ea typeface="Times New Roman" panose="02020603050405020304" pitchFamily="18" charset="0"/>
              </a:rPr>
              <a:t>l</a:t>
            </a:r>
            <a:r>
              <a:rPr lang="en-US" sz="1400" b="1" spc="5">
                <a:effectLst/>
                <a:latin typeface="Times New Roman" panose="02020603050405020304" pitchFamily="18" charset="0"/>
                <a:ea typeface="Times New Roman" panose="02020603050405020304" pitchFamily="18" charset="0"/>
              </a:rPr>
              <a:t>l</a:t>
            </a:r>
            <a:r>
              <a:rPr lang="en-US" sz="1400" b="1">
                <a:effectLst/>
                <a:latin typeface="Times New Roman" panose="02020603050405020304" pitchFamily="18" charset="0"/>
                <a:ea typeface="Times New Roman" panose="02020603050405020304" pitchFamily="18" charset="0"/>
              </a:rPr>
              <a:t>a</a:t>
            </a:r>
            <a:r>
              <a:rPr lang="en-US" sz="1400" b="1" spc="75">
                <a:effectLst/>
                <a:latin typeface="Times New Roman" panose="02020603050405020304" pitchFamily="18" charset="0"/>
                <a:ea typeface="Times New Roman" panose="02020603050405020304" pitchFamily="18" charset="0"/>
              </a:rPr>
              <a:t> </a:t>
            </a:r>
            <a:r>
              <a:rPr lang="en-US" sz="1400" b="1" spc="10">
                <a:effectLst/>
                <a:latin typeface="Times New Roman" panose="02020603050405020304" pitchFamily="18" charset="0"/>
                <a:ea typeface="Times New Roman" panose="02020603050405020304" pitchFamily="18" charset="0"/>
              </a:rPr>
              <a:t>v</a:t>
            </a:r>
            <a:r>
              <a:rPr lang="en-US" sz="1400" b="1" spc="5">
                <a:effectLst/>
                <a:latin typeface="Times New Roman" panose="02020603050405020304" pitchFamily="18" charset="0"/>
                <a:ea typeface="Times New Roman" panose="02020603050405020304" pitchFamily="18" charset="0"/>
              </a:rPr>
              <a:t>a</a:t>
            </a:r>
            <a:r>
              <a:rPr lang="en-US" sz="1400" b="1">
                <a:effectLst/>
                <a:latin typeface="Times New Roman" panose="02020603050405020304" pitchFamily="18" charset="0"/>
                <a:ea typeface="Times New Roman" panose="02020603050405020304" pitchFamily="18" charset="0"/>
              </a:rPr>
              <a:t>l</a:t>
            </a:r>
            <a:r>
              <a:rPr lang="en-US" sz="1400" b="1" spc="10">
                <a:effectLst/>
                <a:latin typeface="Times New Roman" panose="02020603050405020304" pitchFamily="18" charset="0"/>
                <a:ea typeface="Times New Roman" panose="02020603050405020304" pitchFamily="18" charset="0"/>
              </a:rPr>
              <a:t>u</a:t>
            </a:r>
            <a:r>
              <a:rPr lang="en-US" sz="1400" b="1" spc="25">
                <a:effectLst/>
                <a:latin typeface="Times New Roman" panose="02020603050405020304" pitchFamily="18" charset="0"/>
                <a:ea typeface="Times New Roman" panose="02020603050405020304" pitchFamily="18" charset="0"/>
              </a:rPr>
              <a:t>t</a:t>
            </a:r>
            <a:r>
              <a:rPr lang="en-US" sz="1400" b="1" spc="10">
                <a:effectLst/>
                <a:latin typeface="Times New Roman" panose="02020603050405020304" pitchFamily="18" charset="0"/>
                <a:ea typeface="Times New Roman" panose="02020603050405020304" pitchFamily="18" charset="0"/>
              </a:rPr>
              <a:t>a</a:t>
            </a:r>
            <a:r>
              <a:rPr lang="en-US" sz="1400" b="1" spc="15">
                <a:effectLst/>
                <a:latin typeface="Times New Roman" panose="02020603050405020304" pitchFamily="18" charset="0"/>
                <a:ea typeface="Times New Roman" panose="02020603050405020304" pitchFamily="18" charset="0"/>
              </a:rPr>
              <a:t>zi</a:t>
            </a:r>
            <a:r>
              <a:rPr lang="en-US" sz="1400" b="1" spc="10">
                <a:effectLst/>
                <a:latin typeface="Times New Roman" panose="02020603050405020304" pitchFamily="18" charset="0"/>
                <a:ea typeface="Times New Roman" panose="02020603050405020304" pitchFamily="18" charset="0"/>
              </a:rPr>
              <a:t>on</a:t>
            </a:r>
            <a:r>
              <a:rPr lang="en-US" sz="1400" b="1">
                <a:effectLst/>
                <a:latin typeface="Times New Roman" panose="02020603050405020304" pitchFamily="18" charset="0"/>
                <a:ea typeface="Times New Roman" panose="02020603050405020304" pitchFamily="18" charset="0"/>
              </a:rPr>
              <a:t>e</a:t>
            </a:r>
            <a:r>
              <a:rPr lang="en-US" sz="1400" b="1" spc="165">
                <a:effectLst/>
                <a:latin typeface="Times New Roman" panose="02020603050405020304" pitchFamily="18" charset="0"/>
                <a:ea typeface="Times New Roman" panose="02020603050405020304" pitchFamily="18" charset="0"/>
              </a:rPr>
              <a:t> </a:t>
            </a:r>
            <a:r>
              <a:rPr lang="en-US" sz="1400" b="1" spc="10">
                <a:effectLst/>
                <a:latin typeface="Times New Roman" panose="02020603050405020304" pitchFamily="18" charset="0"/>
                <a:ea typeface="Times New Roman" panose="02020603050405020304" pitchFamily="18" charset="0"/>
              </a:rPr>
              <a:t>d</a:t>
            </a:r>
            <a:r>
              <a:rPr lang="en-US" sz="1400" b="1" spc="15">
                <a:effectLst/>
                <a:latin typeface="Times New Roman" panose="02020603050405020304" pitchFamily="18" charset="0"/>
                <a:ea typeface="Times New Roman" panose="02020603050405020304" pitchFamily="18" charset="0"/>
              </a:rPr>
              <a:t>e</a:t>
            </a:r>
            <a:r>
              <a:rPr lang="en-US" sz="1400" b="1">
                <a:effectLst/>
                <a:latin typeface="Times New Roman" panose="02020603050405020304" pitchFamily="18" charset="0"/>
                <a:ea typeface="Times New Roman" panose="02020603050405020304" pitchFamily="18" charset="0"/>
              </a:rPr>
              <a:t>i</a:t>
            </a:r>
            <a:r>
              <a:rPr lang="en-US" sz="1400" b="1" spc="50">
                <a:effectLst/>
                <a:latin typeface="Times New Roman" panose="02020603050405020304" pitchFamily="18" charset="0"/>
                <a:ea typeface="Times New Roman" panose="02020603050405020304" pitchFamily="18" charset="0"/>
              </a:rPr>
              <a:t> </a:t>
            </a:r>
            <a:r>
              <a:rPr lang="en-US" sz="1400" b="1" spc="10">
                <a:effectLst/>
                <a:latin typeface="Times New Roman" panose="02020603050405020304" pitchFamily="18" charset="0"/>
                <a:ea typeface="Times New Roman" panose="02020603050405020304" pitchFamily="18" charset="0"/>
              </a:rPr>
              <a:t>r</a:t>
            </a:r>
            <a:r>
              <a:rPr lang="en-US" sz="1400" b="1" spc="15">
                <a:effectLst/>
                <a:latin typeface="Times New Roman" panose="02020603050405020304" pitchFamily="18" charset="0"/>
                <a:ea typeface="Times New Roman" panose="02020603050405020304" pitchFamily="18" charset="0"/>
              </a:rPr>
              <a:t>is</a:t>
            </a:r>
            <a:r>
              <a:rPr lang="en-US" sz="1400" b="1" spc="10">
                <a:effectLst/>
                <a:latin typeface="Times New Roman" panose="02020603050405020304" pitchFamily="18" charset="0"/>
                <a:ea typeface="Times New Roman" panose="02020603050405020304" pitchFamily="18" charset="0"/>
              </a:rPr>
              <a:t>c</a:t>
            </a:r>
            <a:r>
              <a:rPr lang="en-US" sz="1400" b="1" spc="5">
                <a:effectLst/>
                <a:latin typeface="Times New Roman" panose="02020603050405020304" pitchFamily="18" charset="0"/>
                <a:ea typeface="Times New Roman" panose="02020603050405020304" pitchFamily="18" charset="0"/>
              </a:rPr>
              <a:t>h</a:t>
            </a:r>
            <a:r>
              <a:rPr lang="en-US" sz="1400" b="1">
                <a:effectLst/>
                <a:latin typeface="Times New Roman" panose="02020603050405020304" pitchFamily="18" charset="0"/>
                <a:ea typeface="Times New Roman" panose="02020603050405020304" pitchFamily="18" charset="0"/>
              </a:rPr>
              <a:t>i</a:t>
            </a:r>
            <a:r>
              <a:rPr lang="en-US" sz="1400" b="1" spc="25">
                <a:effectLst/>
                <a:latin typeface="Times New Roman" panose="02020603050405020304" pitchFamily="18" charset="0"/>
                <a:ea typeface="Times New Roman" panose="02020603050405020304" pitchFamily="18" charset="0"/>
              </a:rPr>
              <a:t> </a:t>
            </a:r>
            <a:r>
              <a:rPr lang="en-US" sz="1400" spc="35">
                <a:effectLst/>
                <a:latin typeface="Times New Roman" panose="02020603050405020304" pitchFamily="18" charset="0"/>
                <a:ea typeface="Times New Roman" panose="02020603050405020304" pitchFamily="18" charset="0"/>
              </a:rPr>
              <a:t>f</a:t>
            </a:r>
            <a:r>
              <a:rPr lang="en-US" sz="1400">
                <a:effectLst/>
                <a:latin typeface="Times New Roman" panose="02020603050405020304" pitchFamily="18" charset="0"/>
                <a:ea typeface="Times New Roman" panose="02020603050405020304" pitchFamily="18" charset="0"/>
              </a:rPr>
              <a:t>i</a:t>
            </a:r>
            <a:r>
              <a:rPr lang="en-US" sz="1400" spc="10">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l</a:t>
            </a:r>
            <a:r>
              <a:rPr lang="en-US" sz="1400" spc="5">
                <a:effectLst/>
                <a:latin typeface="Times New Roman" panose="02020603050405020304" pitchFamily="18" charset="0"/>
                <a:ea typeface="Times New Roman" panose="02020603050405020304" pitchFamily="18" charset="0"/>
              </a:rPr>
              <a:t>i</a:t>
            </a:r>
            <a:r>
              <a:rPr lang="en-US" sz="1400" spc="25">
                <a:effectLst/>
                <a:latin typeface="Times New Roman" panose="02020603050405020304" pitchFamily="18" charset="0"/>
                <a:ea typeface="Times New Roman" panose="02020603050405020304" pitchFamily="18" charset="0"/>
              </a:rPr>
              <a:t>zz</a:t>
            </a:r>
            <a:r>
              <a:rPr lang="en-US" sz="1400" spc="5">
                <a:effectLst/>
                <a:latin typeface="Times New Roman" panose="02020603050405020304" pitchFamily="18" charset="0"/>
                <a:ea typeface="Times New Roman" panose="02020603050405020304" pitchFamily="18" charset="0"/>
              </a:rPr>
              <a:t>a</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o a </a:t>
            </a:r>
            <a:r>
              <a:rPr lang="en-US" sz="1400" spc="10">
                <a:effectLst/>
                <a:latin typeface="Times New Roman" panose="02020603050405020304" pitchFamily="18" charset="0"/>
                <a:ea typeface="Times New Roman" panose="02020603050405020304" pitchFamily="18" charset="0"/>
              </a:rPr>
              <a:t>p</a:t>
            </a:r>
            <a:r>
              <a:rPr lang="en-US" sz="1400" spc="15">
                <a:effectLst/>
                <a:latin typeface="Times New Roman" panose="02020603050405020304" pitchFamily="18" charset="0"/>
                <a:ea typeface="Times New Roman" panose="02020603050405020304" pitchFamily="18" charset="0"/>
              </a:rPr>
              <a:t>r</a:t>
            </a:r>
            <a:r>
              <a:rPr lang="en-US" sz="1400" spc="10">
                <a:effectLst/>
                <a:latin typeface="Times New Roman" panose="02020603050405020304" pitchFamily="18" charset="0"/>
                <a:ea typeface="Times New Roman" panose="02020603050405020304" pitchFamily="18" charset="0"/>
              </a:rPr>
              <a:t>o</a:t>
            </a:r>
            <a:r>
              <a:rPr lang="en-US" sz="1400" spc="20">
                <a:effectLst/>
                <a:latin typeface="Times New Roman" panose="02020603050405020304" pitchFamily="18" charset="0"/>
                <a:ea typeface="Times New Roman" panose="02020603050405020304" pitchFamily="18" charset="0"/>
              </a:rPr>
              <a:t>g</a:t>
            </a:r>
            <a:r>
              <a:rPr lang="en-US" sz="1400" spc="25">
                <a:effectLst/>
                <a:latin typeface="Times New Roman" panose="02020603050405020304" pitchFamily="18" charset="0"/>
                <a:ea typeface="Times New Roman" panose="02020603050405020304" pitchFamily="18" charset="0"/>
              </a:rPr>
              <a:t>r</a:t>
            </a:r>
            <a:r>
              <a:rPr lang="en-US" sz="1400" spc="20">
                <a:effectLst/>
                <a:latin typeface="Times New Roman" panose="02020603050405020304" pitchFamily="18" charset="0"/>
                <a:ea typeface="Times New Roman" panose="02020603050405020304" pitchFamily="18" charset="0"/>
              </a:rPr>
              <a:t>a</a:t>
            </a:r>
            <a:r>
              <a:rPr lang="en-US" sz="1400" spc="5">
                <a:effectLst/>
                <a:latin typeface="Times New Roman" panose="02020603050405020304" pitchFamily="18" charset="0"/>
                <a:ea typeface="Times New Roman" panose="02020603050405020304" pitchFamily="18" charset="0"/>
              </a:rPr>
              <a:t>m</a:t>
            </a:r>
            <a:r>
              <a:rPr lang="en-US" sz="1400" spc="10">
                <a:effectLst/>
                <a:latin typeface="Times New Roman" panose="02020603050405020304" pitchFamily="18" charset="0"/>
                <a:ea typeface="Times New Roman" panose="02020603050405020304" pitchFamily="18" charset="0"/>
              </a:rPr>
              <a:t>m</a:t>
            </a:r>
            <a:r>
              <a:rPr lang="en-US" sz="1400" spc="20">
                <a:effectLst/>
                <a:latin typeface="Times New Roman" panose="02020603050405020304" pitchFamily="18" charset="0"/>
                <a:ea typeface="Times New Roman" panose="02020603050405020304" pitchFamily="18" charset="0"/>
              </a:rPr>
              <a:t>a</a:t>
            </a:r>
            <a:r>
              <a:rPr lang="en-US" sz="1400" spc="15">
                <a:effectLst/>
                <a:latin typeface="Times New Roman" panose="02020603050405020304" pitchFamily="18" charset="0"/>
                <a:ea typeface="Times New Roman" panose="02020603050405020304" pitchFamily="18" charset="0"/>
              </a:rPr>
              <a:t>r</a:t>
            </a:r>
            <a:r>
              <a:rPr lang="en-US" sz="1400">
                <a:effectLst/>
                <a:latin typeface="Times New Roman" panose="02020603050405020304" pitchFamily="18" charset="0"/>
                <a:ea typeface="Times New Roman" panose="02020603050405020304" pitchFamily="18" charset="0"/>
              </a:rPr>
              <a:t>e</a:t>
            </a:r>
            <a:r>
              <a:rPr lang="en-US" sz="1400" spc="6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la</a:t>
            </a:r>
            <a:r>
              <a:rPr lang="en-US" sz="1400" spc="20">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p</a:t>
            </a:r>
            <a:r>
              <a:rPr lang="en-US" sz="1400" spc="15">
                <a:effectLst/>
                <a:latin typeface="Times New Roman" panose="02020603050405020304" pitchFamily="18" charset="0"/>
                <a:ea typeface="Times New Roman" panose="02020603050405020304" pitchFamily="18" charset="0"/>
              </a:rPr>
              <a:t>r</a:t>
            </a:r>
            <a:r>
              <a:rPr lang="en-US" sz="1400" spc="5">
                <a:effectLst/>
                <a:latin typeface="Times New Roman" panose="02020603050405020304" pitchFamily="18" charset="0"/>
                <a:ea typeface="Times New Roman" panose="02020603050405020304" pitchFamily="18" charset="0"/>
              </a:rPr>
              <a:t>e</a:t>
            </a:r>
            <a:r>
              <a:rPr lang="en-US" sz="1400">
                <a:effectLst/>
                <a:latin typeface="Times New Roman" panose="02020603050405020304" pitchFamily="18" charset="0"/>
                <a:ea typeface="Times New Roman" panose="02020603050405020304" pitchFamily="18" charset="0"/>
              </a:rPr>
              <a:t>v</a:t>
            </a:r>
            <a:r>
              <a:rPr lang="en-US" sz="1400" spc="10">
                <a:effectLst/>
                <a:latin typeface="Times New Roman" panose="02020603050405020304" pitchFamily="18" charset="0"/>
                <a:ea typeface="Times New Roman" panose="02020603050405020304" pitchFamily="18" charset="0"/>
              </a:rPr>
              <a:t>e</a:t>
            </a:r>
            <a:r>
              <a:rPr lang="en-US" sz="1400" spc="5">
                <a:effectLst/>
                <a:latin typeface="Times New Roman" panose="02020603050405020304" pitchFamily="18" charset="0"/>
                <a:ea typeface="Times New Roman" panose="02020603050405020304" pitchFamily="18" charset="0"/>
              </a:rPr>
              <a:t>nz</a:t>
            </a:r>
            <a:r>
              <a:rPr lang="en-US" sz="1400" spc="10">
                <a:effectLst/>
                <a:latin typeface="Times New Roman" panose="02020603050405020304" pitchFamily="18" charset="0"/>
                <a:ea typeface="Times New Roman" panose="02020603050405020304" pitchFamily="18" charset="0"/>
              </a:rPr>
              <a:t>ion</a:t>
            </a:r>
            <a:r>
              <a:rPr lang="en-US" sz="1400">
                <a:effectLst/>
                <a:latin typeface="Times New Roman" panose="02020603050405020304" pitchFamily="18" charset="0"/>
                <a:ea typeface="Times New Roman" panose="02020603050405020304" pitchFamily="18" charset="0"/>
              </a:rPr>
              <a:t>e</a:t>
            </a:r>
            <a:r>
              <a:rPr lang="en-US" sz="1400" spc="20">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c</a:t>
            </a:r>
            <a:r>
              <a:rPr lang="en-US" sz="1400" spc="10">
                <a:effectLst/>
                <a:latin typeface="Times New Roman" panose="02020603050405020304" pitchFamily="18" charset="0"/>
                <a:ea typeface="Times New Roman" panose="02020603050405020304" pitchFamily="18" charset="0"/>
              </a:rPr>
              <a:t>o</a:t>
            </a:r>
            <a:r>
              <a:rPr lang="en-US" sz="1400" spc="5">
                <a:effectLst/>
                <a:latin typeface="Times New Roman" panose="02020603050405020304" pitchFamily="18" charset="0"/>
                <a:ea typeface="Times New Roman" panose="02020603050405020304" pitchFamily="18" charset="0"/>
              </a:rPr>
              <a:t>n</a:t>
            </a:r>
            <a:r>
              <a:rPr lang="en-US" sz="1400" spc="25">
                <a:effectLst/>
                <a:latin typeface="Times New Roman" panose="02020603050405020304" pitchFamily="18" charset="0"/>
                <a:ea typeface="Times New Roman" panose="02020603050405020304" pitchFamily="18" charset="0"/>
              </a:rPr>
              <a:t>t</a:t>
            </a:r>
            <a:r>
              <a:rPr lang="en-US" sz="1400" spc="15">
                <a:effectLst/>
                <a:latin typeface="Times New Roman" panose="02020603050405020304" pitchFamily="18" charset="0"/>
                <a:ea typeface="Times New Roman" panose="02020603050405020304" pitchFamily="18" charset="0"/>
              </a:rPr>
              <a:t>r</a:t>
            </a:r>
            <a:r>
              <a:rPr lang="en-US" sz="1400">
                <a:effectLst/>
                <a:latin typeface="Times New Roman" panose="02020603050405020304" pitchFamily="18" charset="0"/>
                <a:ea typeface="Times New Roman" panose="02020603050405020304" pitchFamily="18" charset="0"/>
              </a:rPr>
              <a:t>o </a:t>
            </a:r>
            <a:r>
              <a:rPr lang="en-US" sz="1400" spc="15">
                <a:effectLst/>
                <a:latin typeface="Times New Roman" panose="02020603050405020304" pitchFamily="18" charset="0"/>
                <a:ea typeface="Times New Roman" panose="02020603050405020304" pitchFamily="18" charset="0"/>
              </a:rPr>
              <a:t>g</a:t>
            </a:r>
            <a:r>
              <a:rPr lang="en-US" sz="1400">
                <a:effectLst/>
                <a:latin typeface="Times New Roman" panose="02020603050405020304" pitchFamily="18" charset="0"/>
                <a:ea typeface="Times New Roman" panose="02020603050405020304" pitchFamily="18" charset="0"/>
              </a:rPr>
              <a:t>li</a:t>
            </a:r>
            <a:r>
              <a:rPr lang="en-US" sz="1400" spc="5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in</a:t>
            </a:r>
            <a:r>
              <a:rPr lang="en-US" sz="1400" spc="15">
                <a:effectLst/>
                <a:latin typeface="Times New Roman" panose="02020603050405020304" pitchFamily="18" charset="0"/>
                <a:ea typeface="Times New Roman" panose="02020603050405020304" pitchFamily="18" charset="0"/>
              </a:rPr>
              <a:t>f</a:t>
            </a:r>
            <a:r>
              <a:rPr lang="en-US" sz="1400" spc="10">
                <a:effectLst/>
                <a:latin typeface="Times New Roman" panose="02020603050405020304" pitchFamily="18" charset="0"/>
                <a:ea typeface="Times New Roman" panose="02020603050405020304" pitchFamily="18" charset="0"/>
              </a:rPr>
              <a:t>o</a:t>
            </a:r>
            <a:r>
              <a:rPr lang="en-US" sz="1400" spc="55">
                <a:effectLst/>
                <a:latin typeface="Times New Roman" panose="02020603050405020304" pitchFamily="18" charset="0"/>
                <a:ea typeface="Times New Roman" panose="02020603050405020304" pitchFamily="18" charset="0"/>
              </a:rPr>
              <a:t>r</a:t>
            </a:r>
            <a:r>
              <a:rPr lang="en-US" sz="1400" spc="25">
                <a:effectLst/>
                <a:latin typeface="Times New Roman" panose="02020603050405020304" pitchFamily="18" charset="0"/>
                <a:ea typeface="Times New Roman" panose="02020603050405020304" pitchFamily="18" charset="0"/>
              </a:rPr>
              <a:t>t</a:t>
            </a:r>
            <a:r>
              <a:rPr lang="en-US" sz="1400" spc="5">
                <a:effectLst/>
                <a:latin typeface="Times New Roman" panose="02020603050405020304" pitchFamily="18" charset="0"/>
                <a:ea typeface="Times New Roman" panose="02020603050405020304" pitchFamily="18" charset="0"/>
              </a:rPr>
              <a:t>un</a:t>
            </a:r>
            <a:r>
              <a:rPr lang="en-US" sz="1400">
                <a:effectLst/>
                <a:latin typeface="Times New Roman" panose="02020603050405020304" pitchFamily="18" charset="0"/>
                <a:ea typeface="Times New Roman" panose="02020603050405020304" pitchFamily="18" charset="0"/>
              </a:rPr>
              <a:t>i</a:t>
            </a:r>
            <a:r>
              <a:rPr lang="en-US" sz="1400" spc="2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e</a:t>
            </a:r>
            <a:r>
              <a:rPr lang="en-US" sz="1400" spc="105">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a</a:t>
            </a:r>
            <a:r>
              <a:rPr lang="en-US" sz="1400" spc="10">
                <a:effectLst/>
                <a:latin typeface="Times New Roman" panose="02020603050405020304" pitchFamily="18" charset="0"/>
                <a:ea typeface="Times New Roman" panose="02020603050405020304" pitchFamily="18" charset="0"/>
              </a:rPr>
              <a:t>l</a:t>
            </a:r>
            <a:r>
              <a:rPr lang="en-US" sz="1400" spc="25">
                <a:effectLst/>
                <a:latin typeface="Times New Roman" panose="02020603050405020304" pitchFamily="18" charset="0"/>
                <a:ea typeface="Times New Roman" panose="02020603050405020304" pitchFamily="18" charset="0"/>
              </a:rPr>
              <a:t>t</a:t>
            </a:r>
            <a:r>
              <a:rPr lang="en-US" sz="1400" spc="20">
                <a:effectLst/>
                <a:latin typeface="Times New Roman" panose="02020603050405020304" pitchFamily="18" charset="0"/>
                <a:ea typeface="Times New Roman" panose="02020603050405020304" pitchFamily="18" charset="0"/>
              </a:rPr>
              <a:t>r</a:t>
            </a:r>
            <a:r>
              <a:rPr lang="en-US" sz="1400">
                <a:effectLst/>
                <a:latin typeface="Times New Roman" panose="02020603050405020304" pitchFamily="18" charset="0"/>
                <a:ea typeface="Times New Roman" panose="02020603050405020304" pitchFamily="18" charset="0"/>
              </a:rPr>
              <a:t>i</a:t>
            </a:r>
            <a:r>
              <a:rPr lang="en-US" sz="1400" spc="20">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d</a:t>
            </a:r>
            <a:r>
              <a:rPr lang="en-US" sz="1400" spc="20">
                <a:effectLst/>
                <a:latin typeface="Times New Roman" panose="02020603050405020304" pitchFamily="18" charset="0"/>
                <a:ea typeface="Times New Roman" panose="02020603050405020304" pitchFamily="18" charset="0"/>
              </a:rPr>
              <a:t>a</a:t>
            </a:r>
            <a:r>
              <a:rPr lang="en-US" sz="1400" spc="5">
                <a:effectLst/>
                <a:latin typeface="Times New Roman" panose="02020603050405020304" pitchFamily="18" charset="0"/>
                <a:ea typeface="Times New Roman" panose="02020603050405020304" pitchFamily="18" charset="0"/>
              </a:rPr>
              <a:t>nn</a:t>
            </a:r>
            <a:r>
              <a:rPr lang="en-US" sz="1400">
                <a:effectLst/>
                <a:latin typeface="Times New Roman" panose="02020603050405020304" pitchFamily="18" charset="0"/>
                <a:ea typeface="Times New Roman" panose="02020603050405020304" pitchFamily="18" charset="0"/>
              </a:rPr>
              <a:t>i</a:t>
            </a:r>
            <a:r>
              <a:rPr lang="en-US" sz="1400" spc="20">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a</a:t>
            </a:r>
            <a:r>
              <a:rPr lang="en-US" sz="1400" spc="-5">
                <a:effectLst/>
                <a:latin typeface="Times New Roman" panose="02020603050405020304" pitchFamily="18" charset="0"/>
                <a:ea typeface="Times New Roman" panose="02020603050405020304" pitchFamily="18" charset="0"/>
              </a:rPr>
              <a:t>l</a:t>
            </a:r>
            <a:r>
              <a:rPr lang="en-US" sz="1400">
                <a:effectLst/>
                <a:latin typeface="Times New Roman" panose="02020603050405020304" pitchFamily="18" charset="0"/>
                <a:ea typeface="Times New Roman" panose="02020603050405020304" pitchFamily="18" charset="0"/>
              </a:rPr>
              <a:t>la</a:t>
            </a:r>
            <a:r>
              <a:rPr lang="en-US" sz="1400" spc="20">
                <a:effectLst/>
                <a:latin typeface="Times New Roman" panose="02020603050405020304" pitchFamily="18" charset="0"/>
                <a:ea typeface="Times New Roman" panose="02020603050405020304" pitchFamily="18" charset="0"/>
              </a:rPr>
              <a:t> </a:t>
            </a:r>
            <a:r>
              <a:rPr lang="en-US" sz="1400" spc="25">
                <a:effectLst/>
                <a:latin typeface="Times New Roman" panose="02020603050405020304" pitchFamily="18" charset="0"/>
                <a:ea typeface="Times New Roman" panose="02020603050405020304" pitchFamily="18" charset="0"/>
              </a:rPr>
              <a:t>s</a:t>
            </a:r>
            <a:r>
              <a:rPr lang="en-US" sz="1400" spc="15">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l</a:t>
            </a:r>
            <a:r>
              <a:rPr lang="en-US" sz="1400" spc="15">
                <a:effectLst/>
                <a:latin typeface="Times New Roman" panose="02020603050405020304" pitchFamily="18" charset="0"/>
                <a:ea typeface="Times New Roman" panose="02020603050405020304" pitchFamily="18" charset="0"/>
              </a:rPr>
              <a:t>ut</a:t>
            </a:r>
            <a:r>
              <a:rPr lang="en-US" sz="1400">
                <a:effectLst/>
                <a:latin typeface="Times New Roman" panose="02020603050405020304" pitchFamily="18" charset="0"/>
                <a:ea typeface="Times New Roman" panose="02020603050405020304" pitchFamily="18" charset="0"/>
              </a:rPr>
              <a:t>e </a:t>
            </a:r>
            <a:r>
              <a:rPr lang="en-US" sz="1400" spc="10">
                <a:effectLst/>
                <a:latin typeface="Times New Roman" panose="02020603050405020304" pitchFamily="18" charset="0"/>
                <a:ea typeface="Times New Roman" panose="02020603050405020304" pitchFamily="18" charset="0"/>
              </a:rPr>
              <a:t>d</a:t>
            </a:r>
            <a:r>
              <a:rPr lang="en-US" sz="1400" spc="5">
                <a:effectLst/>
                <a:latin typeface="Times New Roman" panose="02020603050405020304" pitchFamily="18" charset="0"/>
                <a:ea typeface="Times New Roman" panose="02020603050405020304" pitchFamily="18" charset="0"/>
              </a:rPr>
              <a:t>e</a:t>
            </a:r>
            <a:r>
              <a:rPr lang="en-US" sz="1400">
                <a:effectLst/>
                <a:latin typeface="Times New Roman" panose="02020603050405020304" pitchFamily="18" charset="0"/>
                <a:ea typeface="Times New Roman" panose="02020603050405020304" pitchFamily="18" charset="0"/>
              </a:rPr>
              <a:t>l</a:t>
            </a:r>
            <a:r>
              <a:rPr lang="en-US" sz="1400" spc="-1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l</a:t>
            </a:r>
            <a:r>
              <a:rPr lang="en-US" sz="1400" spc="-5">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v</a:t>
            </a:r>
            <a:r>
              <a:rPr lang="en-US" sz="1400" spc="10">
                <a:effectLst/>
                <a:latin typeface="Times New Roman" panose="02020603050405020304" pitchFamily="18" charset="0"/>
                <a:ea typeface="Times New Roman" panose="02020603050405020304" pitchFamily="18" charset="0"/>
              </a:rPr>
              <a:t>o</a:t>
            </a:r>
            <a:r>
              <a:rPr lang="en-US" sz="1400" spc="25">
                <a:effectLst/>
                <a:latin typeface="Times New Roman" panose="02020603050405020304" pitchFamily="18" charset="0"/>
                <a:ea typeface="Times New Roman" panose="02020603050405020304" pitchFamily="18" charset="0"/>
              </a:rPr>
              <a:t>r</a:t>
            </a:r>
            <a:r>
              <a:rPr lang="en-US" sz="1400" spc="5">
                <a:effectLst/>
                <a:latin typeface="Times New Roman" panose="02020603050405020304" pitchFamily="18" charset="0"/>
                <a:ea typeface="Times New Roman" panose="02020603050405020304" pitchFamily="18" charset="0"/>
              </a:rPr>
              <a:t>a</a:t>
            </a:r>
            <a:r>
              <a:rPr lang="en-US" sz="1400" spc="15">
                <a:effectLst/>
                <a:latin typeface="Times New Roman" panose="02020603050405020304" pitchFamily="18" charset="0"/>
                <a:ea typeface="Times New Roman" panose="02020603050405020304" pitchFamily="18" charset="0"/>
              </a:rPr>
              <a:t>t</a:t>
            </a:r>
            <a:r>
              <a:rPr lang="en-US" sz="1400" spc="10">
                <a:effectLst/>
                <a:latin typeface="Times New Roman" panose="02020603050405020304" pitchFamily="18" charset="0"/>
                <a:ea typeface="Times New Roman" panose="02020603050405020304" pitchFamily="18" charset="0"/>
              </a:rPr>
              <a:t>o</a:t>
            </a:r>
            <a:r>
              <a:rPr lang="en-US" sz="1400" spc="15">
                <a:effectLst/>
                <a:latin typeface="Times New Roman" panose="02020603050405020304" pitchFamily="18" charset="0"/>
                <a:ea typeface="Times New Roman" panose="02020603050405020304" pitchFamily="18" charset="0"/>
              </a:rPr>
              <a:t>r</a:t>
            </a:r>
            <a:r>
              <a:rPr lang="en-US" sz="1400" spc="-5">
                <a:effectLst/>
                <a:latin typeface="Times New Roman" panose="02020603050405020304" pitchFamily="18" charset="0"/>
                <a:ea typeface="Times New Roman" panose="02020603050405020304" pitchFamily="18" charset="0"/>
              </a:rPr>
              <a:t>e</a:t>
            </a:r>
            <a:r>
              <a:rPr lang="en-US" sz="1400">
                <a:effectLst/>
                <a:latin typeface="Times New Roman" panose="02020603050405020304" pitchFamily="18" charset="0"/>
                <a:ea typeface="Times New Roman" panose="02020603050405020304" pitchFamily="18" charset="0"/>
              </a:rPr>
              <a:t>.</a:t>
            </a:r>
          </a:p>
          <a:p>
            <a:pPr marL="0" marR="649605" indent="0">
              <a:spcBef>
                <a:spcPts val="10"/>
              </a:spcBef>
              <a:spcAft>
                <a:spcPts val="0"/>
              </a:spcAft>
              <a:buNone/>
            </a:pPr>
            <a:endParaRPr lang="en-US" sz="1400">
              <a:latin typeface="Times New Roman" panose="02020603050405020304" pitchFamily="18" charset="0"/>
              <a:ea typeface="Times New Roman" panose="02020603050405020304" pitchFamily="18" charset="0"/>
            </a:endParaRPr>
          </a:p>
          <a:p>
            <a:pPr marL="0" marR="649605" indent="0">
              <a:spcBef>
                <a:spcPts val="10"/>
              </a:spcBef>
              <a:buNone/>
            </a:pPr>
            <a:r>
              <a:rPr lang="en-US" sz="1400" spc="10">
                <a:effectLst/>
                <a:latin typeface="Times New Roman" panose="02020603050405020304" pitchFamily="18" charset="0"/>
                <a:ea typeface="Times New Roman" panose="02020603050405020304" pitchFamily="18" charset="0"/>
              </a:rPr>
              <a:t>N</a:t>
            </a:r>
            <a:r>
              <a:rPr lang="en-US" sz="1400" spc="5">
                <a:effectLst/>
                <a:latin typeface="Times New Roman" panose="02020603050405020304" pitchFamily="18" charset="0"/>
                <a:ea typeface="Times New Roman" panose="02020603050405020304" pitchFamily="18" charset="0"/>
              </a:rPr>
              <a:t>e</a:t>
            </a:r>
            <a:r>
              <a:rPr lang="en-US" sz="1400">
                <a:effectLst/>
                <a:latin typeface="Times New Roman" panose="02020603050405020304" pitchFamily="18" charset="0"/>
                <a:ea typeface="Times New Roman" panose="02020603050405020304" pitchFamily="18" charset="0"/>
              </a:rPr>
              <a:t>l </a:t>
            </a:r>
            <a:r>
              <a:rPr lang="en-US" sz="1400" spc="85">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t</a:t>
            </a:r>
            <a:r>
              <a:rPr lang="en-US" sz="1400" spc="10">
                <a:effectLst/>
                <a:latin typeface="Times New Roman" panose="02020603050405020304" pitchFamily="18" charset="0"/>
                <a:ea typeface="Times New Roman" panose="02020603050405020304" pitchFamily="18" charset="0"/>
              </a:rPr>
              <a:t>e</a:t>
            </a:r>
            <a:r>
              <a:rPr lang="en-US" sz="1400" spc="5">
                <a:effectLst/>
                <a:latin typeface="Times New Roman" panose="02020603050405020304" pitchFamily="18" charset="0"/>
                <a:ea typeface="Times New Roman" panose="02020603050405020304" pitchFamily="18" charset="0"/>
              </a:rPr>
              <a:t>m</a:t>
            </a:r>
            <a:r>
              <a:rPr lang="en-US" sz="1400" spc="15">
                <a:effectLst/>
                <a:latin typeface="Times New Roman" panose="02020603050405020304" pitchFamily="18" charset="0"/>
                <a:ea typeface="Times New Roman" panose="02020603050405020304" pitchFamily="18" charset="0"/>
              </a:rPr>
              <a:t>p</a:t>
            </a:r>
            <a:r>
              <a:rPr lang="en-US" sz="1400">
                <a:effectLst/>
                <a:latin typeface="Times New Roman" panose="02020603050405020304" pitchFamily="18" charset="0"/>
                <a:ea typeface="Times New Roman" panose="02020603050405020304" pitchFamily="18" charset="0"/>
              </a:rPr>
              <a:t>o  </a:t>
            </a:r>
            <a:r>
              <a:rPr lang="en-US" sz="1400" spc="-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l </a:t>
            </a:r>
            <a:r>
              <a:rPr lang="en-US" sz="1400" spc="215">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d</a:t>
            </a:r>
            <a:r>
              <a:rPr lang="en-US" sz="1400" spc="15">
                <a:effectLst/>
                <a:latin typeface="Times New Roman" panose="02020603050405020304" pitchFamily="18" charset="0"/>
                <a:ea typeface="Times New Roman" panose="02020603050405020304" pitchFamily="18" charset="0"/>
              </a:rPr>
              <a:t>e</a:t>
            </a:r>
            <a:r>
              <a:rPr lang="en-US" sz="1400" spc="5">
                <a:effectLst/>
                <a:latin typeface="Times New Roman" panose="02020603050405020304" pitchFamily="18" charset="0"/>
                <a:ea typeface="Times New Roman" panose="02020603050405020304" pitchFamily="18" charset="0"/>
              </a:rPr>
              <a:t>c</a:t>
            </a:r>
            <a:r>
              <a:rPr lang="en-US" sz="1400" spc="15">
                <a:effectLst/>
                <a:latin typeface="Times New Roman" panose="02020603050405020304" pitchFamily="18" charset="0"/>
                <a:ea typeface="Times New Roman" panose="02020603050405020304" pitchFamily="18" charset="0"/>
              </a:rPr>
              <a:t>ret</a:t>
            </a:r>
            <a:r>
              <a:rPr lang="en-US" sz="1400">
                <a:effectLst/>
                <a:latin typeface="Times New Roman" panose="02020603050405020304" pitchFamily="18" charset="0"/>
                <a:ea typeface="Times New Roman" panose="02020603050405020304" pitchFamily="18" charset="0"/>
              </a:rPr>
              <a:t>o </a:t>
            </a:r>
            <a:r>
              <a:rPr lang="en-US" sz="1400" spc="5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è </a:t>
            </a:r>
            <a:r>
              <a:rPr lang="en-US" sz="1400" spc="145">
                <a:effectLst/>
                <a:latin typeface="Times New Roman" panose="02020603050405020304" pitchFamily="18" charset="0"/>
                <a:ea typeface="Times New Roman" panose="02020603050405020304" pitchFamily="18" charset="0"/>
              </a:rPr>
              <a:t> </a:t>
            </a:r>
            <a:r>
              <a:rPr lang="en-US" sz="1400" spc="30">
                <a:effectLst/>
                <a:latin typeface="Times New Roman" panose="02020603050405020304" pitchFamily="18" charset="0"/>
                <a:ea typeface="Times New Roman" panose="02020603050405020304" pitchFamily="18" charset="0"/>
              </a:rPr>
              <a:t>s</a:t>
            </a:r>
            <a:r>
              <a:rPr lang="en-US" sz="1400" spc="45">
                <a:effectLst/>
                <a:latin typeface="Times New Roman" panose="02020603050405020304" pitchFamily="18" charset="0"/>
                <a:ea typeface="Times New Roman" panose="02020603050405020304" pitchFamily="18" charset="0"/>
              </a:rPr>
              <a:t>t</a:t>
            </a:r>
            <a:r>
              <a:rPr lang="en-US" sz="1400" spc="5">
                <a:effectLst/>
                <a:latin typeface="Times New Roman" panose="02020603050405020304" pitchFamily="18" charset="0"/>
                <a:ea typeface="Times New Roman" panose="02020603050405020304" pitchFamily="18" charset="0"/>
              </a:rPr>
              <a:t>a</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o </a:t>
            </a:r>
            <a:r>
              <a:rPr lang="en-US" sz="1400" spc="105">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o</a:t>
            </a:r>
            <a:r>
              <a:rPr lang="en-US" sz="1400" spc="35">
                <a:effectLst/>
                <a:latin typeface="Times New Roman" panose="02020603050405020304" pitchFamily="18" charset="0"/>
                <a:ea typeface="Times New Roman" panose="02020603050405020304" pitchFamily="18" charset="0"/>
              </a:rPr>
              <a:t>g</a:t>
            </a:r>
            <a:r>
              <a:rPr lang="en-US" sz="1400" spc="10">
                <a:effectLst/>
                <a:latin typeface="Times New Roman" panose="02020603050405020304" pitchFamily="18" charset="0"/>
                <a:ea typeface="Times New Roman" panose="02020603050405020304" pitchFamily="18" charset="0"/>
              </a:rPr>
              <a:t>g</a:t>
            </a:r>
            <a:r>
              <a:rPr lang="en-US" sz="1400" spc="15">
                <a:effectLst/>
                <a:latin typeface="Times New Roman" panose="02020603050405020304" pitchFamily="18" charset="0"/>
                <a:ea typeface="Times New Roman" panose="02020603050405020304" pitchFamily="18" charset="0"/>
              </a:rPr>
              <a:t>e</a:t>
            </a:r>
            <a:r>
              <a:rPr lang="en-US" sz="1400" spc="60">
                <a:effectLst/>
                <a:latin typeface="Times New Roman" panose="02020603050405020304" pitchFamily="18" charset="0"/>
                <a:ea typeface="Times New Roman" panose="02020603050405020304" pitchFamily="18" charset="0"/>
              </a:rPr>
              <a:t>t</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o</a:t>
            </a:r>
            <a:r>
              <a:rPr lang="en-US" sz="1400" spc="29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di </a:t>
            </a:r>
            <a:r>
              <a:rPr lang="en-US" sz="1400" spc="6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i</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te</a:t>
            </a:r>
            <a:r>
              <a:rPr lang="en-US" sz="1400" spc="20">
                <a:effectLst/>
                <a:latin typeface="Times New Roman" panose="02020603050405020304" pitchFamily="18" charset="0"/>
                <a:ea typeface="Times New Roman" panose="02020603050405020304" pitchFamily="18" charset="0"/>
              </a:rPr>
              <a:t>g</a:t>
            </a:r>
            <a:r>
              <a:rPr lang="en-US" sz="1400" spc="25">
                <a:effectLst/>
                <a:latin typeface="Times New Roman" panose="02020603050405020304" pitchFamily="18" charset="0"/>
                <a:ea typeface="Times New Roman" panose="02020603050405020304" pitchFamily="18" charset="0"/>
              </a:rPr>
              <a:t>r</a:t>
            </a:r>
            <a:r>
              <a:rPr lang="en-US" sz="1400" spc="45">
                <a:effectLst/>
                <a:latin typeface="Times New Roman" panose="02020603050405020304" pitchFamily="18" charset="0"/>
                <a:ea typeface="Times New Roman" panose="02020603050405020304" pitchFamily="18" charset="0"/>
              </a:rPr>
              <a:t>a</a:t>
            </a:r>
            <a:r>
              <a:rPr lang="en-US" sz="1400" spc="5">
                <a:effectLst/>
                <a:latin typeface="Times New Roman" panose="02020603050405020304" pitchFamily="18" charset="0"/>
                <a:ea typeface="Times New Roman" panose="02020603050405020304" pitchFamily="18" charset="0"/>
              </a:rPr>
              <a:t>z</a:t>
            </a:r>
            <a:r>
              <a:rPr lang="en-US" sz="1400" spc="10">
                <a:effectLst/>
                <a:latin typeface="Times New Roman" panose="02020603050405020304" pitchFamily="18" charset="0"/>
                <a:ea typeface="Times New Roman" panose="02020603050405020304" pitchFamily="18" charset="0"/>
              </a:rPr>
              <a:t>io</a:t>
            </a:r>
            <a:r>
              <a:rPr lang="en-US" sz="1400" spc="5">
                <a:effectLst/>
                <a:latin typeface="Times New Roman" panose="02020603050405020304" pitchFamily="18" charset="0"/>
                <a:ea typeface="Times New Roman" panose="02020603050405020304" pitchFamily="18" charset="0"/>
              </a:rPr>
              <a:t>n</a:t>
            </a:r>
            <a:r>
              <a:rPr lang="en-US" sz="1400">
                <a:effectLst/>
                <a:latin typeface="Times New Roman" panose="02020603050405020304" pitchFamily="18" charset="0"/>
                <a:ea typeface="Times New Roman" panose="02020603050405020304" pitchFamily="18" charset="0"/>
              </a:rPr>
              <a:t>i </a:t>
            </a:r>
            <a:r>
              <a:rPr lang="en-US" sz="1400" spc="6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e </a:t>
            </a:r>
            <a:r>
              <a:rPr lang="en-US" sz="1400" spc="14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s</a:t>
            </a:r>
            <a:r>
              <a:rPr lang="en-US" sz="1400" spc="-5">
                <a:effectLst/>
                <a:latin typeface="Times New Roman" panose="02020603050405020304" pitchFamily="18" charset="0"/>
                <a:ea typeface="Times New Roman" panose="02020603050405020304" pitchFamily="18" charset="0"/>
              </a:rPr>
              <a:t>i</a:t>
            </a:r>
            <a:r>
              <a:rPr lang="en-US" sz="1400" spc="20">
                <a:effectLst/>
                <a:latin typeface="Times New Roman" panose="02020603050405020304" pitchFamily="18" charset="0"/>
                <a:ea typeface="Times New Roman" panose="02020603050405020304" pitchFamily="18" charset="0"/>
              </a:rPr>
              <a:t>g</a:t>
            </a:r>
            <a:r>
              <a:rPr lang="en-US" sz="1400" spc="5">
                <a:effectLst/>
                <a:latin typeface="Times New Roman" panose="02020603050405020304" pitchFamily="18" charset="0"/>
                <a:ea typeface="Times New Roman" panose="02020603050405020304" pitchFamily="18" charset="0"/>
              </a:rPr>
              <a:t>n</a:t>
            </a:r>
            <a:r>
              <a:rPr lang="en-US" sz="1400" spc="10">
                <a:effectLst/>
                <a:latin typeface="Times New Roman" panose="02020603050405020304" pitchFamily="18" charset="0"/>
                <a:ea typeface="Times New Roman" panose="02020603050405020304" pitchFamily="18" charset="0"/>
              </a:rPr>
              <a:t>i</a:t>
            </a:r>
            <a:r>
              <a:rPr lang="en-US" sz="1400" spc="35">
                <a:effectLst/>
                <a:latin typeface="Times New Roman" panose="02020603050405020304" pitchFamily="18" charset="0"/>
                <a:ea typeface="Times New Roman" panose="02020603050405020304" pitchFamily="18" charset="0"/>
              </a:rPr>
              <a:t>f</a:t>
            </a:r>
            <a:r>
              <a:rPr lang="en-US" sz="1400" spc="10">
                <a:effectLst/>
                <a:latin typeface="Times New Roman" panose="02020603050405020304" pitchFamily="18" charset="0"/>
                <a:ea typeface="Times New Roman" panose="02020603050405020304" pitchFamily="18" charset="0"/>
              </a:rPr>
              <a:t>i</a:t>
            </a:r>
            <a:r>
              <a:rPr lang="en-US" sz="1400" spc="20">
                <a:effectLst/>
                <a:latin typeface="Times New Roman" panose="02020603050405020304" pitchFamily="18" charset="0"/>
                <a:ea typeface="Times New Roman" panose="02020603050405020304" pitchFamily="18" charset="0"/>
              </a:rPr>
              <a:t>c</a:t>
            </a:r>
            <a:r>
              <a:rPr lang="en-US" sz="1400" spc="5">
                <a:effectLst/>
                <a:latin typeface="Times New Roman" panose="02020603050405020304" pitchFamily="18" charset="0"/>
                <a:ea typeface="Times New Roman" panose="02020603050405020304" pitchFamily="18" charset="0"/>
              </a:rPr>
              <a:t>a</a:t>
            </a:r>
            <a:r>
              <a:rPr lang="en-US" sz="1400" spc="25">
                <a:effectLst/>
                <a:latin typeface="Times New Roman" panose="02020603050405020304" pitchFamily="18" charset="0"/>
                <a:ea typeface="Times New Roman" panose="02020603050405020304" pitchFamily="18" charset="0"/>
              </a:rPr>
              <a:t>t</a:t>
            </a:r>
            <a:r>
              <a:rPr lang="en-US" sz="1400" spc="1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ve </a:t>
            </a:r>
            <a:r>
              <a:rPr lang="en-US" sz="1400" spc="10">
                <a:effectLst/>
                <a:latin typeface="Times New Roman" panose="02020603050405020304" pitchFamily="18" charset="0"/>
                <a:ea typeface="Times New Roman" panose="02020603050405020304" pitchFamily="18" charset="0"/>
              </a:rPr>
              <a:t>m</a:t>
            </a:r>
            <a:r>
              <a:rPr lang="en-US" sz="1400" spc="15">
                <a:effectLst/>
                <a:latin typeface="Times New Roman" panose="02020603050405020304" pitchFamily="18" charset="0"/>
                <a:ea typeface="Times New Roman" panose="02020603050405020304" pitchFamily="18" charset="0"/>
              </a:rPr>
              <a:t>o</a:t>
            </a:r>
            <a:r>
              <a:rPr lang="en-US" sz="1400">
                <a:effectLst/>
                <a:latin typeface="Times New Roman" panose="02020603050405020304" pitchFamily="18" charset="0"/>
                <a:ea typeface="Times New Roman" panose="02020603050405020304" pitchFamily="18" charset="0"/>
              </a:rPr>
              <a:t>d</a:t>
            </a:r>
            <a:r>
              <a:rPr lang="en-US" sz="1400" spc="10">
                <a:effectLst/>
                <a:latin typeface="Times New Roman" panose="02020603050405020304" pitchFamily="18" charset="0"/>
                <a:ea typeface="Times New Roman" panose="02020603050405020304" pitchFamily="18" charset="0"/>
              </a:rPr>
              <a:t>i</a:t>
            </a:r>
            <a:r>
              <a:rPr lang="en-US" sz="1400" spc="35">
                <a:effectLst/>
                <a:latin typeface="Times New Roman" panose="02020603050405020304" pitchFamily="18" charset="0"/>
                <a:ea typeface="Times New Roman" panose="02020603050405020304" pitchFamily="18" charset="0"/>
              </a:rPr>
              <a:t>f</a:t>
            </a:r>
            <a:r>
              <a:rPr lang="en-US" sz="1400" spc="10">
                <a:effectLst/>
                <a:latin typeface="Times New Roman" panose="02020603050405020304" pitchFamily="18" charset="0"/>
                <a:ea typeface="Times New Roman" panose="02020603050405020304" pitchFamily="18" charset="0"/>
              </a:rPr>
              <a:t>i</a:t>
            </a:r>
            <a:r>
              <a:rPr lang="en-US" sz="1400" spc="5">
                <a:effectLst/>
                <a:latin typeface="Times New Roman" panose="02020603050405020304" pitchFamily="18" charset="0"/>
                <a:ea typeface="Times New Roman" panose="02020603050405020304" pitchFamily="18" charset="0"/>
              </a:rPr>
              <a:t>c</a:t>
            </a:r>
            <a:r>
              <a:rPr lang="en-US" sz="1400" spc="10">
                <a:effectLst/>
                <a:latin typeface="Times New Roman" panose="02020603050405020304" pitchFamily="18" charset="0"/>
                <a:ea typeface="Times New Roman" panose="02020603050405020304" pitchFamily="18" charset="0"/>
              </a:rPr>
              <a:t>h</a:t>
            </a:r>
            <a:r>
              <a:rPr lang="en-US" sz="1400">
                <a:effectLst/>
                <a:latin typeface="Times New Roman" panose="02020603050405020304" pitchFamily="18" charset="0"/>
                <a:ea typeface="Times New Roman" panose="02020603050405020304" pitchFamily="18" charset="0"/>
              </a:rPr>
              <a:t>e</a:t>
            </a:r>
            <a:r>
              <a:rPr lang="en-US" sz="1400" spc="100">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l</a:t>
            </a:r>
            <a:r>
              <a:rPr lang="en-US" sz="1400" spc="15">
                <a:effectLst/>
                <a:latin typeface="Times New Roman" panose="02020603050405020304" pitchFamily="18" charset="0"/>
                <a:ea typeface="Times New Roman" panose="02020603050405020304" pitchFamily="18" charset="0"/>
              </a:rPr>
              <a:t>e</a:t>
            </a:r>
            <a:r>
              <a:rPr lang="en-US" sz="1400" spc="20">
                <a:effectLst/>
                <a:latin typeface="Times New Roman" panose="02020603050405020304" pitchFamily="18" charset="0"/>
                <a:ea typeface="Times New Roman" panose="02020603050405020304" pitchFamily="18" charset="0"/>
              </a:rPr>
              <a:t>g</a:t>
            </a:r>
            <a:r>
              <a:rPr lang="en-US" sz="1400">
                <a:effectLst/>
                <a:latin typeface="Times New Roman" panose="02020603050405020304" pitchFamily="18" charset="0"/>
                <a:ea typeface="Times New Roman" panose="02020603050405020304" pitchFamily="18" charset="0"/>
              </a:rPr>
              <a:t>isl</a:t>
            </a:r>
            <a:r>
              <a:rPr lang="en-US" sz="1400" spc="5">
                <a:effectLst/>
                <a:latin typeface="Times New Roman" panose="02020603050405020304" pitchFamily="18" charset="0"/>
                <a:ea typeface="Times New Roman" panose="02020603050405020304" pitchFamily="18" charset="0"/>
              </a:rPr>
              <a:t>a</a:t>
            </a:r>
            <a:r>
              <a:rPr lang="en-US" sz="1400" spc="25">
                <a:effectLst/>
                <a:latin typeface="Times New Roman" panose="02020603050405020304" pitchFamily="18" charset="0"/>
                <a:ea typeface="Times New Roman" panose="02020603050405020304" pitchFamily="18" charset="0"/>
              </a:rPr>
              <a:t>t</a:t>
            </a:r>
            <a:r>
              <a:rPr lang="en-US" sz="1400" spc="1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v</a:t>
            </a:r>
            <a:r>
              <a:rPr lang="en-US" sz="1400" spc="10">
                <a:effectLst/>
                <a:latin typeface="Times New Roman" panose="02020603050405020304" pitchFamily="18" charset="0"/>
                <a:ea typeface="Times New Roman" panose="02020603050405020304" pitchFamily="18" charset="0"/>
              </a:rPr>
              <a:t>e</a:t>
            </a:r>
            <a:r>
              <a:rPr lang="en-US" sz="1400">
                <a:effectLst/>
                <a:latin typeface="Times New Roman" panose="02020603050405020304" pitchFamily="18" charset="0"/>
                <a:ea typeface="Times New Roman" panose="02020603050405020304" pitchFamily="18" charset="0"/>
              </a:rPr>
              <a:t>:</a:t>
            </a:r>
            <a:r>
              <a:rPr lang="en-US" sz="1400" spc="10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a</a:t>
            </a:r>
            <a:r>
              <a:rPr lang="en-US" sz="1400" spc="18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q</a:t>
            </a:r>
            <a:r>
              <a:rPr lang="en-US" sz="1400" spc="10">
                <a:effectLst/>
                <a:latin typeface="Times New Roman" panose="02020603050405020304" pitchFamily="18" charset="0"/>
                <a:ea typeface="Times New Roman" panose="02020603050405020304" pitchFamily="18" charset="0"/>
              </a:rPr>
              <a:t>u</a:t>
            </a:r>
            <a:r>
              <a:rPr lang="en-US" sz="1400" spc="20">
                <a:effectLst/>
                <a:latin typeface="Times New Roman" panose="02020603050405020304" pitchFamily="18" charset="0"/>
                <a:ea typeface="Times New Roman" panose="02020603050405020304" pitchFamily="18" charset="0"/>
              </a:rPr>
              <a:t>e</a:t>
            </a:r>
            <a:r>
              <a:rPr lang="en-US" sz="1400" spc="30">
                <a:effectLst/>
                <a:latin typeface="Times New Roman" panose="02020603050405020304" pitchFamily="18" charset="0"/>
                <a:ea typeface="Times New Roman" panose="02020603050405020304" pitchFamily="18" charset="0"/>
              </a:rPr>
              <a:t>s</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o </a:t>
            </a:r>
            <a:r>
              <a:rPr lang="en-US" sz="1400" spc="15">
                <a:effectLst/>
                <a:latin typeface="Times New Roman" panose="02020603050405020304" pitchFamily="18" charset="0"/>
                <a:ea typeface="Times New Roman" panose="02020603050405020304" pitchFamily="18" charset="0"/>
              </a:rPr>
              <a:t>t</a:t>
            </a:r>
            <a:r>
              <a:rPr lang="en-US" sz="1400" spc="20">
                <a:effectLst/>
                <a:latin typeface="Times New Roman" panose="02020603050405020304" pitchFamily="18" charset="0"/>
                <a:ea typeface="Times New Roman" panose="02020603050405020304" pitchFamily="18" charset="0"/>
              </a:rPr>
              <a:t>e</a:t>
            </a:r>
            <a:r>
              <a:rPr lang="en-US" sz="1400" spc="30">
                <a:effectLst/>
                <a:latin typeface="Times New Roman" panose="02020603050405020304" pitchFamily="18" charset="0"/>
                <a:ea typeface="Times New Roman" panose="02020603050405020304" pitchFamily="18" charset="0"/>
              </a:rPr>
              <a:t>s</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o</a:t>
            </a:r>
            <a:r>
              <a:rPr lang="en-US" sz="1400" spc="15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s</a:t>
            </a:r>
            <a:r>
              <a:rPr lang="en-US" sz="1400">
                <a:effectLst/>
                <a:latin typeface="Times New Roman" panose="02020603050405020304" pitchFamily="18" charset="0"/>
                <a:ea typeface="Times New Roman" panose="02020603050405020304" pitchFamily="18" charset="0"/>
              </a:rPr>
              <a:t>i</a:t>
            </a:r>
            <a:r>
              <a:rPr lang="en-US" sz="1400" spc="100">
                <a:effectLst/>
                <a:latin typeface="Times New Roman" panose="02020603050405020304" pitchFamily="18" charset="0"/>
                <a:ea typeface="Times New Roman" panose="02020603050405020304" pitchFamily="18" charset="0"/>
              </a:rPr>
              <a:t> </a:t>
            </a:r>
            <a:r>
              <a:rPr lang="en-US" sz="1400" spc="25">
                <a:effectLst/>
                <a:latin typeface="Times New Roman" panose="02020603050405020304" pitchFamily="18" charset="0"/>
                <a:ea typeface="Times New Roman" panose="02020603050405020304" pitchFamily="18" charset="0"/>
              </a:rPr>
              <a:t>f</a:t>
            </a:r>
            <a:r>
              <a:rPr lang="en-US" sz="1400">
                <a:effectLst/>
                <a:latin typeface="Times New Roman" panose="02020603050405020304" pitchFamily="18" charset="0"/>
                <a:ea typeface="Times New Roman" panose="02020603050405020304" pitchFamily="18" charset="0"/>
              </a:rPr>
              <a:t>a</a:t>
            </a:r>
            <a:r>
              <a:rPr lang="en-US" sz="1400" spc="180">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c</a:t>
            </a:r>
            <a:r>
              <a:rPr lang="en-US" sz="1400" spc="15">
                <a:effectLst/>
                <a:latin typeface="Times New Roman" panose="02020603050405020304" pitchFamily="18" charset="0"/>
                <a:ea typeface="Times New Roman" panose="02020603050405020304" pitchFamily="18" charset="0"/>
              </a:rPr>
              <a:t>o</a:t>
            </a:r>
            <a:r>
              <a:rPr lang="en-US" sz="1400" spc="30">
                <a:effectLst/>
                <a:latin typeface="Times New Roman" panose="02020603050405020304" pitchFamily="18" charset="0"/>
                <a:ea typeface="Times New Roman" panose="02020603050405020304" pitchFamily="18" charset="0"/>
              </a:rPr>
              <a:t>s</a:t>
            </a:r>
            <a:r>
              <a:rPr lang="en-US" sz="1400" spc="45">
                <a:effectLst/>
                <a:latin typeface="Times New Roman" panose="02020603050405020304" pitchFamily="18" charset="0"/>
                <a:ea typeface="Times New Roman" panose="02020603050405020304" pitchFamily="18" charset="0"/>
              </a:rPr>
              <a:t>t</a:t>
            </a:r>
            <a:r>
              <a:rPr lang="en-US" sz="1400" spc="20">
                <a:effectLst/>
                <a:latin typeface="Times New Roman" panose="02020603050405020304" pitchFamily="18" charset="0"/>
                <a:ea typeface="Times New Roman" panose="02020603050405020304" pitchFamily="18" charset="0"/>
              </a:rPr>
              <a:t>a</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e</a:t>
            </a:r>
            <a:r>
              <a:rPr lang="en-US" sz="1400" spc="80">
                <a:effectLst/>
                <a:latin typeface="Times New Roman" panose="02020603050405020304" pitchFamily="18" charset="0"/>
                <a:ea typeface="Times New Roman" panose="02020603050405020304" pitchFamily="18" charset="0"/>
              </a:rPr>
              <a:t> </a:t>
            </a:r>
            <a:r>
              <a:rPr lang="en-US" sz="1400" spc="20">
                <a:effectLst/>
                <a:latin typeface="Times New Roman" panose="02020603050405020304" pitchFamily="18" charset="0"/>
                <a:ea typeface="Times New Roman" panose="02020603050405020304" pitchFamily="18" charset="0"/>
              </a:rPr>
              <a:t>r</a:t>
            </a:r>
            <a:r>
              <a:rPr lang="en-US" sz="1400" spc="10">
                <a:effectLst/>
                <a:latin typeface="Times New Roman" panose="02020603050405020304" pitchFamily="18" charset="0"/>
                <a:ea typeface="Times New Roman" panose="02020603050405020304" pitchFamily="18" charset="0"/>
              </a:rPr>
              <a:t>ife</a:t>
            </a:r>
            <a:r>
              <a:rPr lang="en-US" sz="1400" spc="20">
                <a:effectLst/>
                <a:latin typeface="Times New Roman" panose="02020603050405020304" pitchFamily="18" charset="0"/>
                <a:ea typeface="Times New Roman" panose="02020603050405020304" pitchFamily="18" charset="0"/>
              </a:rPr>
              <a:t>r</a:t>
            </a:r>
            <a:r>
              <a:rPr lang="en-US" sz="1400">
                <a:effectLst/>
                <a:latin typeface="Times New Roman" panose="02020603050405020304" pitchFamily="18" charset="0"/>
                <a:ea typeface="Times New Roman" panose="02020603050405020304" pitchFamily="18" charset="0"/>
              </a:rPr>
              <a:t>i</a:t>
            </a:r>
            <a:r>
              <a:rPr lang="en-US" sz="1400" spc="10">
                <a:effectLst/>
                <a:latin typeface="Times New Roman" panose="02020603050405020304" pitchFamily="18" charset="0"/>
                <a:ea typeface="Times New Roman" panose="02020603050405020304" pitchFamily="18" charset="0"/>
              </a:rPr>
              <a:t>me</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o</a:t>
            </a:r>
            <a:r>
              <a:rPr lang="en-US" sz="1400" spc="100">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p</a:t>
            </a:r>
            <a:r>
              <a:rPr lang="en-US" sz="1400" spc="10">
                <a:effectLst/>
                <a:latin typeface="Times New Roman" panose="02020603050405020304" pitchFamily="18" charset="0"/>
                <a:ea typeface="Times New Roman" panose="02020603050405020304" pitchFamily="18" charset="0"/>
              </a:rPr>
              <a:t>e</a:t>
            </a:r>
            <a:r>
              <a:rPr lang="en-US" sz="1400" spc="20">
                <a:effectLst/>
                <a:latin typeface="Times New Roman" panose="02020603050405020304" pitchFamily="18" charset="0"/>
                <a:ea typeface="Times New Roman" panose="02020603050405020304" pitchFamily="18" charset="0"/>
              </a:rPr>
              <a:t>r</a:t>
            </a:r>
            <a:r>
              <a:rPr lang="en-US" sz="1400" spc="5">
                <a:effectLst/>
                <a:latin typeface="Times New Roman" panose="02020603050405020304" pitchFamily="18" charset="0"/>
                <a:ea typeface="Times New Roman" panose="02020603050405020304" pitchFamily="18" charset="0"/>
              </a:rPr>
              <a:t>c</a:t>
            </a:r>
            <a:r>
              <a:rPr lang="en-US" sz="1400" spc="10">
                <a:effectLst/>
                <a:latin typeface="Times New Roman" panose="02020603050405020304" pitchFamily="18" charset="0"/>
                <a:ea typeface="Times New Roman" panose="02020603050405020304" pitchFamily="18" charset="0"/>
              </a:rPr>
              <a:t>h</a:t>
            </a:r>
            <a:r>
              <a:rPr lang="en-US" sz="1400">
                <a:effectLst/>
                <a:latin typeface="Times New Roman" panose="02020603050405020304" pitchFamily="18" charset="0"/>
                <a:ea typeface="Times New Roman" panose="02020603050405020304" pitchFamily="18" charset="0"/>
              </a:rPr>
              <a:t>é </a:t>
            </a:r>
            <a:r>
              <a:rPr lang="en-US" sz="1400" spc="-5">
                <a:effectLst/>
                <a:latin typeface="Times New Roman" panose="02020603050405020304" pitchFamily="18" charset="0"/>
                <a:ea typeface="Times New Roman" panose="02020603050405020304" pitchFamily="18" charset="0"/>
              </a:rPr>
              <a:t>c</a:t>
            </a:r>
            <a:r>
              <a:rPr lang="en-US" sz="1400" spc="10">
                <a:effectLst/>
                <a:latin typeface="Times New Roman" panose="02020603050405020304" pitchFamily="18" charset="0"/>
                <a:ea typeface="Times New Roman" panose="02020603050405020304" pitchFamily="18" charset="0"/>
              </a:rPr>
              <a:t>o</a:t>
            </a:r>
            <a:r>
              <a:rPr lang="en-US" sz="1400" spc="5">
                <a:effectLst/>
                <a:latin typeface="Times New Roman" panose="02020603050405020304" pitchFamily="18" charset="0"/>
                <a:ea typeface="Times New Roman" panose="02020603050405020304" pitchFamily="18" charset="0"/>
              </a:rPr>
              <a:t>n</a:t>
            </a:r>
            <a:r>
              <a:rPr lang="en-US" sz="1400" spc="25">
                <a:effectLst/>
                <a:latin typeface="Times New Roman" panose="02020603050405020304" pitchFamily="18" charset="0"/>
                <a:ea typeface="Times New Roman" panose="02020603050405020304" pitchFamily="18" charset="0"/>
              </a:rPr>
              <a:t>t</a:t>
            </a:r>
            <a:r>
              <a:rPr lang="en-US" sz="1400" spc="10">
                <a:effectLst/>
                <a:latin typeface="Times New Roman" panose="02020603050405020304" pitchFamily="18" charset="0"/>
                <a:ea typeface="Times New Roman" panose="02020603050405020304" pitchFamily="18" charset="0"/>
              </a:rPr>
              <a:t>ien</a:t>
            </a:r>
            <a:r>
              <a:rPr lang="en-US" sz="1400">
                <a:effectLst/>
                <a:latin typeface="Times New Roman" panose="02020603050405020304" pitchFamily="18" charset="0"/>
                <a:ea typeface="Times New Roman" panose="02020603050405020304" pitchFamily="18" charset="0"/>
              </a:rPr>
              <a:t>e</a:t>
            </a:r>
            <a:r>
              <a:rPr lang="en-US" sz="1400" spc="-6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la</a:t>
            </a:r>
            <a:r>
              <a:rPr lang="en-US" sz="1400" spc="-6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di</a:t>
            </a:r>
            <a:r>
              <a:rPr lang="en-US" sz="1400" spc="15">
                <a:effectLst/>
                <a:latin typeface="Times New Roman" panose="02020603050405020304" pitchFamily="18" charset="0"/>
                <a:ea typeface="Times New Roman" panose="02020603050405020304" pitchFamily="18" charset="0"/>
              </a:rPr>
              <a:t>s</a:t>
            </a:r>
            <a:r>
              <a:rPr lang="en-US" sz="1400" spc="5">
                <a:effectLst/>
                <a:latin typeface="Times New Roman" panose="02020603050405020304" pitchFamily="18" charset="0"/>
                <a:ea typeface="Times New Roman" panose="02020603050405020304" pitchFamily="18" charset="0"/>
              </a:rPr>
              <a:t>c</a:t>
            </a:r>
            <a:r>
              <a:rPr lang="en-US" sz="1400">
                <a:effectLst/>
                <a:latin typeface="Times New Roman" panose="02020603050405020304" pitchFamily="18" charset="0"/>
                <a:ea typeface="Times New Roman" panose="02020603050405020304" pitchFamily="18" charset="0"/>
              </a:rPr>
              <a:t>i</a:t>
            </a:r>
            <a:r>
              <a:rPr lang="en-US" sz="1400" spc="5">
                <a:effectLst/>
                <a:latin typeface="Times New Roman" panose="02020603050405020304" pitchFamily="18" charset="0"/>
                <a:ea typeface="Times New Roman" panose="02020603050405020304" pitchFamily="18" charset="0"/>
              </a:rPr>
              <a:t>p</a:t>
            </a:r>
            <a:r>
              <a:rPr lang="en-US" sz="1400">
                <a:effectLst/>
                <a:latin typeface="Times New Roman" panose="02020603050405020304" pitchFamily="18" charset="0"/>
                <a:ea typeface="Times New Roman" panose="02020603050405020304" pitchFamily="18" charset="0"/>
              </a:rPr>
              <a:t>li</a:t>
            </a:r>
            <a:r>
              <a:rPr lang="en-US" sz="1400" spc="10">
                <a:effectLst/>
                <a:latin typeface="Times New Roman" panose="02020603050405020304" pitchFamily="18" charset="0"/>
                <a:ea typeface="Times New Roman" panose="02020603050405020304" pitchFamily="18" charset="0"/>
              </a:rPr>
              <a:t>n</a:t>
            </a:r>
            <a:r>
              <a:rPr lang="en-US" sz="1400">
                <a:effectLst/>
                <a:latin typeface="Times New Roman" panose="02020603050405020304" pitchFamily="18" charset="0"/>
                <a:ea typeface="Times New Roman" panose="02020603050405020304" pitchFamily="18" charset="0"/>
              </a:rPr>
              <a:t>a</a:t>
            </a:r>
            <a:r>
              <a:rPr lang="en-US" sz="1400" spc="-65">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v</a:t>
            </a:r>
            <a:r>
              <a:rPr lang="en-US" sz="1400" spc="-5">
                <a:effectLst/>
                <a:latin typeface="Times New Roman" panose="02020603050405020304" pitchFamily="18" charset="0"/>
                <a:ea typeface="Times New Roman" panose="02020603050405020304" pitchFamily="18" charset="0"/>
              </a:rPr>
              <a:t>i</a:t>
            </a:r>
            <a:r>
              <a:rPr lang="en-US" sz="1400" spc="10">
                <a:effectLst/>
                <a:latin typeface="Times New Roman" panose="02020603050405020304" pitchFamily="18" charset="0"/>
                <a:ea typeface="Times New Roman" panose="02020603050405020304" pitchFamily="18" charset="0"/>
              </a:rPr>
              <a:t>ge</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e</a:t>
            </a:r>
            <a:r>
              <a:rPr lang="en-US" sz="1400" spc="-6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in</a:t>
            </a:r>
            <a:r>
              <a:rPr lang="en-US" sz="1400" spc="-65">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m</a:t>
            </a:r>
            <a:r>
              <a:rPr lang="en-US" sz="1400" spc="5">
                <a:effectLst/>
                <a:latin typeface="Times New Roman" panose="02020603050405020304" pitchFamily="18" charset="0"/>
                <a:ea typeface="Times New Roman" panose="02020603050405020304" pitchFamily="18" charset="0"/>
              </a:rPr>
              <a:t>a</a:t>
            </a:r>
            <a:r>
              <a:rPr lang="en-US" sz="1400" spc="15">
                <a:effectLst/>
                <a:latin typeface="Times New Roman" panose="02020603050405020304" pitchFamily="18" charset="0"/>
                <a:ea typeface="Times New Roman" panose="02020603050405020304" pitchFamily="18" charset="0"/>
              </a:rPr>
              <a:t>t</a:t>
            </a:r>
            <a:r>
              <a:rPr lang="en-US" sz="1400" spc="10">
                <a:effectLst/>
                <a:latin typeface="Times New Roman" panose="02020603050405020304" pitchFamily="18" charset="0"/>
                <a:ea typeface="Times New Roman" panose="02020603050405020304" pitchFamily="18" charset="0"/>
              </a:rPr>
              <a:t>e</a:t>
            </a:r>
            <a:r>
              <a:rPr lang="en-US" sz="1400" spc="20">
                <a:effectLst/>
                <a:latin typeface="Times New Roman" panose="02020603050405020304" pitchFamily="18" charset="0"/>
                <a:ea typeface="Times New Roman" panose="02020603050405020304" pitchFamily="18" charset="0"/>
              </a:rPr>
              <a:t>r</a:t>
            </a:r>
            <a:r>
              <a:rPr lang="en-US" sz="1400" spc="5">
                <a:effectLst/>
                <a:latin typeface="Times New Roman" panose="02020603050405020304" pitchFamily="18" charset="0"/>
                <a:ea typeface="Times New Roman" panose="02020603050405020304" pitchFamily="18" charset="0"/>
              </a:rPr>
              <a:t>i</a:t>
            </a:r>
            <a:r>
              <a:rPr lang="en-US" sz="1400">
                <a:effectLst/>
                <a:latin typeface="Times New Roman" panose="02020603050405020304" pitchFamily="18" charset="0"/>
                <a:ea typeface="Times New Roman" panose="02020603050405020304" pitchFamily="18" charset="0"/>
              </a:rPr>
              <a:t>a</a:t>
            </a:r>
            <a:r>
              <a:rPr lang="en-US" sz="1400" spc="-6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di</a:t>
            </a:r>
            <a:r>
              <a:rPr lang="en-US" sz="1400" spc="-65">
                <a:effectLst/>
                <a:latin typeface="Times New Roman" panose="02020603050405020304" pitchFamily="18" charset="0"/>
                <a:ea typeface="Times New Roman" panose="02020603050405020304" pitchFamily="18" charset="0"/>
              </a:rPr>
              <a:t> </a:t>
            </a:r>
            <a:r>
              <a:rPr lang="en-US" sz="1400" spc="25">
                <a:effectLst/>
                <a:latin typeface="Times New Roman" panose="02020603050405020304" pitchFamily="18" charset="0"/>
                <a:ea typeface="Times New Roman" panose="02020603050405020304" pitchFamily="18" charset="0"/>
              </a:rPr>
              <a:t>s</a:t>
            </a:r>
            <a:r>
              <a:rPr lang="en-US" sz="1400" spc="15">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l</a:t>
            </a:r>
            <a:r>
              <a:rPr lang="en-US" sz="1400" spc="15">
                <a:effectLst/>
                <a:latin typeface="Times New Roman" panose="02020603050405020304" pitchFamily="18" charset="0"/>
                <a:ea typeface="Times New Roman" panose="02020603050405020304" pitchFamily="18" charset="0"/>
              </a:rPr>
              <a:t>ut</a:t>
            </a:r>
            <a:r>
              <a:rPr lang="en-US" sz="1400">
                <a:effectLst/>
                <a:latin typeface="Times New Roman" panose="02020603050405020304" pitchFamily="18" charset="0"/>
                <a:ea typeface="Times New Roman" panose="02020603050405020304" pitchFamily="18" charset="0"/>
              </a:rPr>
              <a:t>e</a:t>
            </a:r>
            <a:r>
              <a:rPr lang="en-US" sz="1400" spc="-6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e</a:t>
            </a:r>
            <a:r>
              <a:rPr lang="en-US" sz="1400" spc="20">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s</a:t>
            </a:r>
            <a:r>
              <a:rPr lang="en-US" sz="1400" spc="10">
                <a:effectLst/>
                <a:latin typeface="Times New Roman" panose="02020603050405020304" pitchFamily="18" charset="0"/>
                <a:ea typeface="Times New Roman" panose="02020603050405020304" pitchFamily="18" charset="0"/>
              </a:rPr>
              <a:t>i</a:t>
            </a:r>
            <a:r>
              <a:rPr lang="en-US" sz="1400" spc="5">
                <a:effectLst/>
                <a:latin typeface="Times New Roman" panose="02020603050405020304" pitchFamily="18" charset="0"/>
                <a:ea typeface="Times New Roman" panose="02020603050405020304" pitchFamily="18" charset="0"/>
              </a:rPr>
              <a:t>cu</a:t>
            </a:r>
            <a:r>
              <a:rPr lang="en-US" sz="1400" spc="15">
                <a:effectLst/>
                <a:latin typeface="Times New Roman" panose="02020603050405020304" pitchFamily="18" charset="0"/>
                <a:ea typeface="Times New Roman" panose="02020603050405020304" pitchFamily="18" charset="0"/>
              </a:rPr>
              <a:t>r</a:t>
            </a:r>
            <a:r>
              <a:rPr lang="en-US" sz="1400" spc="10">
                <a:effectLst/>
                <a:latin typeface="Times New Roman" panose="02020603050405020304" pitchFamily="18" charset="0"/>
                <a:ea typeface="Times New Roman" panose="02020603050405020304" pitchFamily="18" charset="0"/>
              </a:rPr>
              <a:t>e</a:t>
            </a:r>
            <a:r>
              <a:rPr lang="en-US" sz="1400" spc="25">
                <a:effectLst/>
                <a:latin typeface="Times New Roman" panose="02020603050405020304" pitchFamily="18" charset="0"/>
                <a:ea typeface="Times New Roman" panose="02020603050405020304" pitchFamily="18" charset="0"/>
              </a:rPr>
              <a:t>zz</a:t>
            </a:r>
            <a:r>
              <a:rPr lang="en-US" sz="1400" spc="35">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a:t>
            </a:r>
            <a:r>
              <a:rPr lang="en-US" sz="1400" spc="-6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d</a:t>
            </a:r>
            <a:r>
              <a:rPr lang="en-US" sz="1400">
                <a:effectLst/>
                <a:latin typeface="Times New Roman" panose="02020603050405020304" pitchFamily="18" charset="0"/>
                <a:ea typeface="Times New Roman" panose="02020603050405020304" pitchFamily="18" charset="0"/>
              </a:rPr>
              <a:t>a</a:t>
            </a:r>
            <a:r>
              <a:rPr lang="en-US" sz="1400" spc="6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i</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t</a:t>
            </a:r>
            <a:r>
              <a:rPr lang="en-US" sz="1400" spc="10">
                <a:effectLst/>
                <a:latin typeface="Times New Roman" panose="02020603050405020304" pitchFamily="18" charset="0"/>
                <a:ea typeface="Times New Roman" panose="02020603050405020304" pitchFamily="18" charset="0"/>
              </a:rPr>
              <a:t>ende</a:t>
            </a:r>
            <a:r>
              <a:rPr lang="en-US" sz="1400" spc="35">
                <a:effectLst/>
                <a:latin typeface="Times New Roman" panose="02020603050405020304" pitchFamily="18" charset="0"/>
                <a:ea typeface="Times New Roman" panose="02020603050405020304" pitchFamily="18" charset="0"/>
              </a:rPr>
              <a:t>r</a:t>
            </a:r>
            <a:r>
              <a:rPr lang="en-US" sz="1400" spc="5">
                <a:effectLst/>
                <a:latin typeface="Times New Roman" panose="02020603050405020304" pitchFamily="18" charset="0"/>
                <a:ea typeface="Times New Roman" panose="02020603050405020304" pitchFamily="18" charset="0"/>
              </a:rPr>
              <a:t>s</a:t>
            </a:r>
            <a:r>
              <a:rPr lang="en-US" sz="1400">
                <a:effectLst/>
                <a:latin typeface="Times New Roman" panose="02020603050405020304" pitchFamily="18" charset="0"/>
                <a:ea typeface="Times New Roman" panose="02020603050405020304" pitchFamily="18" charset="0"/>
              </a:rPr>
              <a:t>i </a:t>
            </a:r>
            <a:r>
              <a:rPr lang="en-US" sz="1400" spc="-5">
                <a:effectLst/>
                <a:latin typeface="Times New Roman" panose="02020603050405020304" pitchFamily="18" charset="0"/>
                <a:ea typeface="Times New Roman" panose="02020603050405020304" pitchFamily="18" charset="0"/>
              </a:rPr>
              <a:t>c</a:t>
            </a:r>
            <a:r>
              <a:rPr lang="en-US" sz="1400" spc="10">
                <a:effectLst/>
                <a:latin typeface="Times New Roman" panose="02020603050405020304" pitchFamily="18" charset="0"/>
                <a:ea typeface="Times New Roman" panose="02020603050405020304" pitchFamily="18" charset="0"/>
              </a:rPr>
              <a:t>om</a:t>
            </a:r>
            <a:r>
              <a:rPr lang="en-US" sz="1400">
                <a:effectLst/>
                <a:latin typeface="Times New Roman" panose="02020603050405020304" pitchFamily="18" charset="0"/>
                <a:ea typeface="Times New Roman" panose="02020603050405020304" pitchFamily="18" charset="0"/>
              </a:rPr>
              <a:t>e</a:t>
            </a:r>
            <a:r>
              <a:rPr lang="en-US" sz="1400" spc="230">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q</a:t>
            </a:r>
            <a:r>
              <a:rPr lang="en-US" sz="1400" spc="10">
                <a:effectLst/>
                <a:latin typeface="Times New Roman" panose="02020603050405020304" pitchFamily="18" charset="0"/>
                <a:ea typeface="Times New Roman" panose="02020603050405020304" pitchFamily="18" charset="0"/>
              </a:rPr>
              <a:t>u</a:t>
            </a:r>
            <a:r>
              <a:rPr lang="en-US" sz="1400" spc="5">
                <a:effectLst/>
                <a:latin typeface="Times New Roman" panose="02020603050405020304" pitchFamily="18" charset="0"/>
                <a:ea typeface="Times New Roman" panose="02020603050405020304" pitchFamily="18" charset="0"/>
              </a:rPr>
              <a:t>e</a:t>
            </a:r>
            <a:r>
              <a:rPr lang="en-US" sz="1400" spc="-5">
                <a:effectLst/>
                <a:latin typeface="Times New Roman" panose="02020603050405020304" pitchFamily="18" charset="0"/>
                <a:ea typeface="Times New Roman" panose="02020603050405020304" pitchFamily="18" charset="0"/>
              </a:rPr>
              <a:t>l</a:t>
            </a:r>
            <a:r>
              <a:rPr lang="en-US" sz="1400" spc="15">
                <a:effectLst/>
                <a:latin typeface="Times New Roman" panose="02020603050405020304" pitchFamily="18" charset="0"/>
                <a:ea typeface="Times New Roman" panose="02020603050405020304" pitchFamily="18" charset="0"/>
              </a:rPr>
              <a:t>l</a:t>
            </a:r>
            <a:r>
              <a:rPr lang="en-US" sz="1400" spc="10">
                <a:effectLst/>
                <a:latin typeface="Times New Roman" panose="02020603050405020304" pitchFamily="18" charset="0"/>
                <a:ea typeface="Times New Roman" panose="02020603050405020304" pitchFamily="18" charset="0"/>
              </a:rPr>
              <a:t>’</a:t>
            </a:r>
            <a:r>
              <a:rPr lang="en-US" sz="1400">
                <a:effectLst/>
                <a:latin typeface="Times New Roman" panose="02020603050405020304" pitchFamily="18" charset="0"/>
                <a:ea typeface="Times New Roman" panose="02020603050405020304" pitchFamily="18" charset="0"/>
              </a:rPr>
              <a:t>i</a:t>
            </a:r>
            <a:r>
              <a:rPr lang="en-US" sz="1400" spc="5">
                <a:effectLst/>
                <a:latin typeface="Times New Roman" panose="02020603050405020304" pitchFamily="18" charset="0"/>
                <a:ea typeface="Times New Roman" panose="02020603050405020304" pitchFamily="18" charset="0"/>
              </a:rPr>
              <a:t>ns</a:t>
            </a:r>
            <a:r>
              <a:rPr lang="en-US" sz="1400" spc="10">
                <a:effectLst/>
                <a:latin typeface="Times New Roman" panose="02020603050405020304" pitchFamily="18" charset="0"/>
                <a:ea typeface="Times New Roman" panose="02020603050405020304" pitchFamily="18" charset="0"/>
              </a:rPr>
              <a:t>iem</a:t>
            </a:r>
            <a:r>
              <a:rPr lang="en-US" sz="1400">
                <a:effectLst/>
                <a:latin typeface="Times New Roman" panose="02020603050405020304" pitchFamily="18" charset="0"/>
                <a:ea typeface="Times New Roman" panose="02020603050405020304" pitchFamily="18" charset="0"/>
              </a:rPr>
              <a:t>e</a:t>
            </a:r>
            <a:r>
              <a:rPr lang="en-US" sz="1400" spc="4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di</a:t>
            </a:r>
            <a:r>
              <a:rPr lang="en-US" sz="1400" spc="4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i</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t</a:t>
            </a:r>
            <a:r>
              <a:rPr lang="en-US" sz="1400" spc="10">
                <a:effectLst/>
                <a:latin typeface="Times New Roman" panose="02020603050405020304" pitchFamily="18" charset="0"/>
                <a:ea typeface="Times New Roman" panose="02020603050405020304" pitchFamily="18" charset="0"/>
              </a:rPr>
              <a:t>e</a:t>
            </a:r>
            <a:r>
              <a:rPr lang="en-US" sz="1400" spc="60">
                <a:effectLst/>
                <a:latin typeface="Times New Roman" panose="02020603050405020304" pitchFamily="18" charset="0"/>
                <a:ea typeface="Times New Roman" panose="02020603050405020304" pitchFamily="18" charset="0"/>
              </a:rPr>
              <a:t>r</a:t>
            </a:r>
            <a:r>
              <a:rPr lang="en-US" sz="1400">
                <a:effectLst/>
                <a:latin typeface="Times New Roman" panose="02020603050405020304" pitchFamily="18" charset="0"/>
                <a:ea typeface="Times New Roman" panose="02020603050405020304" pitchFamily="18" charset="0"/>
              </a:rPr>
              <a:t>v</a:t>
            </a:r>
            <a:r>
              <a:rPr lang="en-US" sz="1400" spc="10">
                <a:effectLst/>
                <a:latin typeface="Times New Roman" panose="02020603050405020304" pitchFamily="18" charset="0"/>
                <a:ea typeface="Times New Roman" panose="02020603050405020304" pitchFamily="18" charset="0"/>
              </a:rPr>
              <a:t>e</a:t>
            </a:r>
            <a:r>
              <a:rPr lang="en-US" sz="1400" spc="5">
                <a:effectLst/>
                <a:latin typeface="Times New Roman" panose="02020603050405020304" pitchFamily="18" charset="0"/>
                <a:ea typeface="Times New Roman" panose="02020603050405020304" pitchFamily="18" charset="0"/>
              </a:rPr>
              <a:t>n</a:t>
            </a:r>
            <a:r>
              <a:rPr lang="en-US" sz="1400" spc="2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i</a:t>
            </a:r>
            <a:r>
              <a:rPr lang="en-US" sz="1400" spc="40">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c</a:t>
            </a:r>
            <a:r>
              <a:rPr lang="en-US" sz="1400" spc="10">
                <a:effectLst/>
                <a:latin typeface="Times New Roman" panose="02020603050405020304" pitchFamily="18" charset="0"/>
                <a:ea typeface="Times New Roman" panose="02020603050405020304" pitchFamily="18" charset="0"/>
              </a:rPr>
              <a:t>h</a:t>
            </a:r>
            <a:r>
              <a:rPr lang="en-US" sz="1400">
                <a:effectLst/>
                <a:latin typeface="Times New Roman" panose="02020603050405020304" pitchFamily="18" charset="0"/>
                <a:ea typeface="Times New Roman" panose="02020603050405020304" pitchFamily="18" charset="0"/>
              </a:rPr>
              <a:t>e</a:t>
            </a:r>
            <a:r>
              <a:rPr lang="en-US" sz="1400" spc="165">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d</a:t>
            </a:r>
            <a:r>
              <a:rPr lang="en-US" sz="1400" spc="5">
                <a:effectLst/>
                <a:latin typeface="Times New Roman" panose="02020603050405020304" pitchFamily="18" charset="0"/>
                <a:ea typeface="Times New Roman" panose="02020603050405020304" pitchFamily="18" charset="0"/>
              </a:rPr>
              <a:t>e</a:t>
            </a:r>
            <a:r>
              <a:rPr lang="en-US" sz="1400">
                <a:effectLst/>
                <a:latin typeface="Times New Roman" panose="02020603050405020304" pitchFamily="18" charset="0"/>
                <a:ea typeface="Times New Roman" panose="02020603050405020304" pitchFamily="18" charset="0"/>
              </a:rPr>
              <a:t>v</a:t>
            </a:r>
            <a:r>
              <a:rPr lang="en-US" sz="1400" spc="10">
                <a:effectLst/>
                <a:latin typeface="Times New Roman" panose="02020603050405020304" pitchFamily="18" charset="0"/>
                <a:ea typeface="Times New Roman" panose="02020603050405020304" pitchFamily="18" charset="0"/>
              </a:rPr>
              <a:t>on</a:t>
            </a:r>
            <a:r>
              <a:rPr lang="en-US" sz="1400">
                <a:effectLst/>
                <a:latin typeface="Times New Roman" panose="02020603050405020304" pitchFamily="18" charset="0"/>
                <a:ea typeface="Times New Roman" panose="02020603050405020304" pitchFamily="18" charset="0"/>
              </a:rPr>
              <a:t>o</a:t>
            </a:r>
            <a:r>
              <a:rPr lang="en-US" sz="1400" spc="260">
                <a:effectLst/>
                <a:latin typeface="Times New Roman" panose="02020603050405020304" pitchFamily="18" charset="0"/>
                <a:ea typeface="Times New Roman" panose="02020603050405020304" pitchFamily="18" charset="0"/>
              </a:rPr>
              <a:t> </a:t>
            </a:r>
            <a:r>
              <a:rPr lang="en-US" sz="1400" spc="20">
                <a:effectLst/>
                <a:latin typeface="Times New Roman" panose="02020603050405020304" pitchFamily="18" charset="0"/>
                <a:ea typeface="Times New Roman" panose="02020603050405020304" pitchFamily="18" charset="0"/>
              </a:rPr>
              <a:t>e</a:t>
            </a:r>
            <a:r>
              <a:rPr lang="en-US" sz="1400" spc="10">
                <a:effectLst/>
                <a:latin typeface="Times New Roman" panose="02020603050405020304" pitchFamily="18" charset="0"/>
                <a:ea typeface="Times New Roman" panose="02020603050405020304" pitchFamily="18" charset="0"/>
              </a:rPr>
              <a:t>s</a:t>
            </a:r>
            <a:r>
              <a:rPr lang="en-US" sz="1400" spc="15">
                <a:effectLst/>
                <a:latin typeface="Times New Roman" panose="02020603050405020304" pitchFamily="18" charset="0"/>
                <a:ea typeface="Times New Roman" panose="02020603050405020304" pitchFamily="18" charset="0"/>
              </a:rPr>
              <a:t>s</a:t>
            </a:r>
            <a:r>
              <a:rPr lang="en-US" sz="1400" spc="10">
                <a:effectLst/>
                <a:latin typeface="Times New Roman" panose="02020603050405020304" pitchFamily="18" charset="0"/>
                <a:ea typeface="Times New Roman" panose="02020603050405020304" pitchFamily="18" charset="0"/>
              </a:rPr>
              <a:t>e</a:t>
            </a:r>
            <a:r>
              <a:rPr lang="en-US" sz="1400" spc="15">
                <a:effectLst/>
                <a:latin typeface="Times New Roman" panose="02020603050405020304" pitchFamily="18" charset="0"/>
                <a:ea typeface="Times New Roman" panose="02020603050405020304" pitchFamily="18" charset="0"/>
              </a:rPr>
              <a:t>r</a:t>
            </a:r>
            <a:r>
              <a:rPr lang="en-US" sz="1400">
                <a:effectLst/>
                <a:latin typeface="Times New Roman" panose="02020603050405020304" pitchFamily="18" charset="0"/>
                <a:ea typeface="Times New Roman" panose="02020603050405020304" pitchFamily="18" charset="0"/>
              </a:rPr>
              <a:t>e </a:t>
            </a:r>
            <a:r>
              <a:rPr lang="en-US" sz="1400" spc="10">
                <a:effectLst/>
                <a:latin typeface="Times New Roman" panose="02020603050405020304" pitchFamily="18" charset="0"/>
                <a:ea typeface="Times New Roman" panose="02020603050405020304" pitchFamily="18" charset="0"/>
              </a:rPr>
              <a:t>ado</a:t>
            </a:r>
            <a:r>
              <a:rPr lang="en-US" sz="1400" spc="55">
                <a:effectLst/>
                <a:latin typeface="Times New Roman" panose="02020603050405020304" pitchFamily="18" charset="0"/>
                <a:ea typeface="Times New Roman" panose="02020603050405020304" pitchFamily="18" charset="0"/>
              </a:rPr>
              <a:t>t</a:t>
            </a:r>
            <a:r>
              <a:rPr lang="en-US" sz="1400" spc="40">
                <a:effectLst/>
                <a:latin typeface="Times New Roman" panose="02020603050405020304" pitchFamily="18" charset="0"/>
                <a:ea typeface="Times New Roman" panose="02020603050405020304" pitchFamily="18" charset="0"/>
              </a:rPr>
              <a:t>t</a:t>
            </a:r>
            <a:r>
              <a:rPr lang="en-US" sz="1400" spc="5">
                <a:effectLst/>
                <a:latin typeface="Times New Roman" panose="02020603050405020304" pitchFamily="18" charset="0"/>
                <a:ea typeface="Times New Roman" panose="02020603050405020304" pitchFamily="18" charset="0"/>
              </a:rPr>
              <a:t>a</a:t>
            </a:r>
            <a:r>
              <a:rPr lang="en-US" sz="1400" spc="2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i</a:t>
            </a:r>
            <a:r>
              <a:rPr lang="en-US" sz="1400" spc="40">
                <a:effectLst/>
                <a:latin typeface="Times New Roman" panose="02020603050405020304" pitchFamily="18" charset="0"/>
                <a:ea typeface="Times New Roman" panose="02020603050405020304" pitchFamily="18" charset="0"/>
              </a:rPr>
              <a:t> </a:t>
            </a:r>
            <a:r>
              <a:rPr lang="en-US" sz="1400" spc="15">
                <a:effectLst/>
                <a:latin typeface="Times New Roman" panose="02020603050405020304" pitchFamily="18" charset="0"/>
                <a:ea typeface="Times New Roman" panose="02020603050405020304" pitchFamily="18" charset="0"/>
              </a:rPr>
              <a:t>p</a:t>
            </a:r>
            <a:r>
              <a:rPr lang="en-US" sz="1400" spc="10">
                <a:effectLst/>
                <a:latin typeface="Times New Roman" panose="02020603050405020304" pitchFamily="18" charset="0"/>
                <a:ea typeface="Times New Roman" panose="02020603050405020304" pitchFamily="18" charset="0"/>
              </a:rPr>
              <a:t>e</a:t>
            </a:r>
            <a:r>
              <a:rPr lang="en-US" sz="1400">
                <a:effectLst/>
                <a:latin typeface="Times New Roman" panose="02020603050405020304" pitchFamily="18" charset="0"/>
                <a:ea typeface="Times New Roman" panose="02020603050405020304" pitchFamily="18" charset="0"/>
              </a:rPr>
              <a:t>r</a:t>
            </a:r>
            <a:r>
              <a:rPr lang="en-US" sz="1400" spc="175">
                <a:effectLst/>
                <a:latin typeface="Times New Roman" panose="02020603050405020304" pitchFamily="18" charset="0"/>
                <a:ea typeface="Times New Roman" panose="02020603050405020304" pitchFamily="18" charset="0"/>
              </a:rPr>
              <a:t> </a:t>
            </a:r>
            <a:r>
              <a:rPr lang="en-US" sz="1400" spc="25">
                <a:effectLst/>
                <a:latin typeface="Times New Roman" panose="02020603050405020304" pitchFamily="18" charset="0"/>
                <a:ea typeface="Times New Roman" panose="02020603050405020304" pitchFamily="18" charset="0"/>
              </a:rPr>
              <a:t>t</a:t>
            </a:r>
            <a:r>
              <a:rPr lang="en-US" sz="1400" spc="15">
                <a:effectLst/>
                <a:latin typeface="Times New Roman" panose="02020603050405020304" pitchFamily="18" charset="0"/>
                <a:ea typeface="Times New Roman" panose="02020603050405020304" pitchFamily="18" charset="0"/>
              </a:rPr>
              <a:t>ut</a:t>
            </a:r>
            <a:r>
              <a:rPr lang="en-US" sz="1400" spc="5">
                <a:effectLst/>
                <a:latin typeface="Times New Roman" panose="02020603050405020304" pitchFamily="18" charset="0"/>
                <a:ea typeface="Times New Roman" panose="02020603050405020304" pitchFamily="18" charset="0"/>
              </a:rPr>
              <a:t>e</a:t>
            </a:r>
            <a:r>
              <a:rPr lang="en-US" sz="1400">
                <a:effectLst/>
                <a:latin typeface="Times New Roman" panose="02020603050405020304" pitchFamily="18" charset="0"/>
                <a:ea typeface="Times New Roman" panose="02020603050405020304" pitchFamily="18" charset="0"/>
              </a:rPr>
              <a:t>l</a:t>
            </a:r>
            <a:r>
              <a:rPr lang="en-US" sz="1400" spc="20">
                <a:effectLst/>
                <a:latin typeface="Times New Roman" panose="02020603050405020304" pitchFamily="18" charset="0"/>
                <a:ea typeface="Times New Roman" panose="02020603050405020304" pitchFamily="18" charset="0"/>
              </a:rPr>
              <a:t>a</a:t>
            </a:r>
            <a:r>
              <a:rPr lang="en-US" sz="1400" spc="15">
                <a:effectLst/>
                <a:latin typeface="Times New Roman" panose="02020603050405020304" pitchFamily="18" charset="0"/>
                <a:ea typeface="Times New Roman" panose="02020603050405020304" pitchFamily="18" charset="0"/>
              </a:rPr>
              <a:t>r</a:t>
            </a:r>
            <a:r>
              <a:rPr lang="en-US" sz="1400">
                <a:effectLst/>
                <a:latin typeface="Times New Roman" panose="02020603050405020304" pitchFamily="18" charset="0"/>
                <a:ea typeface="Times New Roman" panose="02020603050405020304" pitchFamily="18" charset="0"/>
              </a:rPr>
              <a:t>e </a:t>
            </a:r>
            <a:r>
              <a:rPr lang="en-US" sz="1400" spc="15">
                <a:effectLst/>
                <a:latin typeface="Times New Roman" panose="02020603050405020304" pitchFamily="18" charset="0"/>
                <a:ea typeface="Times New Roman" panose="02020603050405020304" pitchFamily="18" charset="0"/>
              </a:rPr>
              <a:t>l</a:t>
            </a:r>
            <a:r>
              <a:rPr lang="en-US" sz="1400" spc="10">
                <a:effectLst/>
                <a:latin typeface="Times New Roman" panose="02020603050405020304" pitchFamily="18" charset="0"/>
                <a:ea typeface="Times New Roman" panose="02020603050405020304" pitchFamily="18" charset="0"/>
              </a:rPr>
              <a:t>’</a:t>
            </a:r>
            <a:r>
              <a:rPr lang="en-US" sz="1400">
                <a:effectLst/>
                <a:latin typeface="Times New Roman" panose="02020603050405020304" pitchFamily="18" charset="0"/>
                <a:ea typeface="Times New Roman" panose="02020603050405020304" pitchFamily="18" charset="0"/>
              </a:rPr>
              <a:t>i</a:t>
            </a:r>
            <a:r>
              <a:rPr lang="en-US" sz="1400" spc="10">
                <a:effectLst/>
                <a:latin typeface="Times New Roman" panose="02020603050405020304" pitchFamily="18" charset="0"/>
                <a:ea typeface="Times New Roman" panose="02020603050405020304" pitchFamily="18" charset="0"/>
              </a:rPr>
              <a:t>n</a:t>
            </a:r>
            <a:r>
              <a:rPr lang="en-US" sz="1400" spc="-5">
                <a:effectLst/>
                <a:latin typeface="Times New Roman" panose="02020603050405020304" pitchFamily="18" charset="0"/>
                <a:ea typeface="Times New Roman" panose="02020603050405020304" pitchFamily="18" charset="0"/>
              </a:rPr>
              <a:t>c</a:t>
            </a:r>
            <a:r>
              <a:rPr lang="en-US" sz="1400" spc="5">
                <a:effectLst/>
                <a:latin typeface="Times New Roman" panose="02020603050405020304" pitchFamily="18" charset="0"/>
                <a:ea typeface="Times New Roman" panose="02020603050405020304" pitchFamily="18" charset="0"/>
              </a:rPr>
              <a:t>o</a:t>
            </a:r>
            <a:r>
              <a:rPr lang="en-US" sz="1400">
                <a:effectLst/>
                <a:latin typeface="Times New Roman" panose="02020603050405020304" pitchFamily="18" charset="0"/>
                <a:ea typeface="Times New Roman" panose="02020603050405020304" pitchFamily="18" charset="0"/>
              </a:rPr>
              <a:t>l</a:t>
            </a:r>
            <a:r>
              <a:rPr lang="en-US" sz="1400" spc="5">
                <a:effectLst/>
                <a:latin typeface="Times New Roman" panose="02020603050405020304" pitchFamily="18" charset="0"/>
                <a:ea typeface="Times New Roman" panose="02020603050405020304" pitchFamily="18" charset="0"/>
              </a:rPr>
              <a:t>um</a:t>
            </a:r>
            <a:r>
              <a:rPr lang="en-US" sz="1400" spc="15">
                <a:effectLst/>
                <a:latin typeface="Times New Roman" panose="02020603050405020304" pitchFamily="18" charset="0"/>
                <a:ea typeface="Times New Roman" panose="02020603050405020304" pitchFamily="18" charset="0"/>
              </a:rPr>
              <a:t>i</a:t>
            </a:r>
            <a:r>
              <a:rPr lang="en-US" sz="1400" spc="40">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à</a:t>
            </a:r>
            <a:r>
              <a:rPr lang="en-US" sz="1400" spc="1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e</a:t>
            </a:r>
            <a:r>
              <a:rPr lang="en-US" sz="1400" spc="100">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la</a:t>
            </a:r>
            <a:r>
              <a:rPr lang="en-US" sz="1400" spc="15">
                <a:effectLst/>
                <a:latin typeface="Times New Roman" panose="02020603050405020304" pitchFamily="18" charset="0"/>
                <a:ea typeface="Times New Roman" panose="02020603050405020304" pitchFamily="18" charset="0"/>
              </a:rPr>
              <a:t> </a:t>
            </a:r>
            <a:r>
              <a:rPr lang="en-US" sz="1400" spc="25">
                <a:effectLst/>
                <a:latin typeface="Times New Roman" panose="02020603050405020304" pitchFamily="18" charset="0"/>
                <a:ea typeface="Times New Roman" panose="02020603050405020304" pitchFamily="18" charset="0"/>
              </a:rPr>
              <a:t>s</a:t>
            </a:r>
            <a:r>
              <a:rPr lang="en-US" sz="1400" spc="15">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l</a:t>
            </a:r>
            <a:r>
              <a:rPr lang="en-US" sz="1400" spc="15">
                <a:effectLst/>
                <a:latin typeface="Times New Roman" panose="02020603050405020304" pitchFamily="18" charset="0"/>
                <a:ea typeface="Times New Roman" panose="02020603050405020304" pitchFamily="18" charset="0"/>
              </a:rPr>
              <a:t>ut</a:t>
            </a:r>
            <a:r>
              <a:rPr lang="en-US" sz="1400">
                <a:effectLst/>
                <a:latin typeface="Times New Roman" panose="02020603050405020304" pitchFamily="18" charset="0"/>
                <a:ea typeface="Times New Roman" panose="02020603050405020304" pitchFamily="18" charset="0"/>
              </a:rPr>
              <a:t>e</a:t>
            </a:r>
            <a:r>
              <a:rPr lang="en-US" sz="1400" spc="15">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de</a:t>
            </a:r>
            <a:r>
              <a:rPr lang="en-US" sz="1400">
                <a:effectLst/>
                <a:latin typeface="Times New Roman" panose="02020603050405020304" pitchFamily="18" charset="0"/>
                <a:ea typeface="Times New Roman" panose="02020603050405020304" pitchFamily="18" charset="0"/>
              </a:rPr>
              <a:t>i</a:t>
            </a:r>
            <a:r>
              <a:rPr lang="en-US" sz="1400" spc="15">
                <a:effectLst/>
                <a:latin typeface="Times New Roman" panose="02020603050405020304" pitchFamily="18" charset="0"/>
                <a:ea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rPr>
              <a:t>l</a:t>
            </a:r>
            <a:r>
              <a:rPr lang="en-US" sz="1400" spc="-5">
                <a:effectLst/>
                <a:latin typeface="Times New Roman" panose="02020603050405020304" pitchFamily="18" charset="0"/>
                <a:ea typeface="Times New Roman" panose="02020603050405020304" pitchFamily="18" charset="0"/>
              </a:rPr>
              <a:t>a</a:t>
            </a:r>
            <a:r>
              <a:rPr lang="en-US" sz="1400">
                <a:effectLst/>
                <a:latin typeface="Times New Roman" panose="02020603050405020304" pitchFamily="18" charset="0"/>
                <a:ea typeface="Times New Roman" panose="02020603050405020304" pitchFamily="18" charset="0"/>
              </a:rPr>
              <a:t>v</a:t>
            </a:r>
            <a:r>
              <a:rPr lang="en-US" sz="1400" spc="10">
                <a:effectLst/>
                <a:latin typeface="Times New Roman" panose="02020603050405020304" pitchFamily="18" charset="0"/>
                <a:ea typeface="Times New Roman" panose="02020603050405020304" pitchFamily="18" charset="0"/>
              </a:rPr>
              <a:t>o</a:t>
            </a:r>
            <a:r>
              <a:rPr lang="en-US" sz="1400" spc="25">
                <a:effectLst/>
                <a:latin typeface="Times New Roman" panose="02020603050405020304" pitchFamily="18" charset="0"/>
                <a:ea typeface="Times New Roman" panose="02020603050405020304" pitchFamily="18" charset="0"/>
              </a:rPr>
              <a:t>r</a:t>
            </a:r>
            <a:r>
              <a:rPr lang="en-US" sz="1400" spc="5">
                <a:effectLst/>
                <a:latin typeface="Times New Roman" panose="02020603050405020304" pitchFamily="18" charset="0"/>
                <a:ea typeface="Times New Roman" panose="02020603050405020304" pitchFamily="18" charset="0"/>
              </a:rPr>
              <a:t>a</a:t>
            </a:r>
            <a:r>
              <a:rPr lang="en-US" sz="1400" spc="15">
                <a:effectLst/>
                <a:latin typeface="Times New Roman" panose="02020603050405020304" pitchFamily="18" charset="0"/>
                <a:ea typeface="Times New Roman" panose="02020603050405020304" pitchFamily="18" charset="0"/>
              </a:rPr>
              <a:t>t</a:t>
            </a:r>
            <a:r>
              <a:rPr lang="en-US" sz="1400" spc="10">
                <a:effectLst/>
                <a:latin typeface="Times New Roman" panose="02020603050405020304" pitchFamily="18" charset="0"/>
                <a:ea typeface="Times New Roman" panose="02020603050405020304" pitchFamily="18" charset="0"/>
              </a:rPr>
              <a:t>o</a:t>
            </a:r>
            <a:r>
              <a:rPr lang="en-US" sz="1400" spc="20">
                <a:effectLst/>
                <a:latin typeface="Times New Roman" panose="02020603050405020304" pitchFamily="18" charset="0"/>
                <a:ea typeface="Times New Roman" panose="02020603050405020304" pitchFamily="18" charset="0"/>
              </a:rPr>
              <a:t>r</a:t>
            </a:r>
            <a:r>
              <a:rPr lang="en-US" sz="1400">
                <a:effectLst/>
                <a:latin typeface="Times New Roman" panose="02020603050405020304" pitchFamily="18" charset="0"/>
                <a:ea typeface="Times New Roman" panose="02020603050405020304" pitchFamily="18" charset="0"/>
              </a:rPr>
              <a:t>i</a:t>
            </a:r>
            <a:r>
              <a:rPr lang="en-US" sz="1400" spc="1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du</a:t>
            </a:r>
            <a:r>
              <a:rPr lang="en-US" sz="1400" spc="25">
                <a:effectLst/>
                <a:latin typeface="Times New Roman" panose="02020603050405020304" pitchFamily="18" charset="0"/>
                <a:ea typeface="Times New Roman" panose="02020603050405020304" pitchFamily="18" charset="0"/>
              </a:rPr>
              <a:t>r</a:t>
            </a:r>
            <a:r>
              <a:rPr lang="en-US" sz="1400" spc="20">
                <a:effectLst/>
                <a:latin typeface="Times New Roman" panose="02020603050405020304" pitchFamily="18" charset="0"/>
                <a:ea typeface="Times New Roman" panose="02020603050405020304" pitchFamily="18" charset="0"/>
              </a:rPr>
              <a:t>a</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e </a:t>
            </a:r>
            <a:r>
              <a:rPr lang="en-US" sz="1400" spc="5">
                <a:effectLst/>
                <a:latin typeface="Times New Roman" panose="02020603050405020304" pitchFamily="18" charset="0"/>
                <a:ea typeface="Times New Roman" panose="02020603050405020304" pitchFamily="18" charset="0"/>
              </a:rPr>
              <a:t>l</a:t>
            </a:r>
            <a:r>
              <a:rPr lang="en-US" sz="1400">
                <a:effectLst/>
                <a:latin typeface="Times New Roman" panose="02020603050405020304" pitchFamily="18" charset="0"/>
                <a:ea typeface="Times New Roman" panose="02020603050405020304" pitchFamily="18" charset="0"/>
              </a:rPr>
              <a:t>o</a:t>
            </a:r>
            <a:r>
              <a:rPr lang="en-US" sz="1400" spc="25">
                <a:effectLst/>
                <a:latin typeface="Times New Roman" panose="02020603050405020304" pitchFamily="18" charset="0"/>
                <a:ea typeface="Times New Roman" panose="02020603050405020304" pitchFamily="18" charset="0"/>
              </a:rPr>
              <a:t> s</a:t>
            </a:r>
            <a:r>
              <a:rPr lang="en-US" sz="1400">
                <a:effectLst/>
                <a:latin typeface="Times New Roman" panose="02020603050405020304" pitchFamily="18" charset="0"/>
                <a:ea typeface="Times New Roman" panose="02020603050405020304" pitchFamily="18" charset="0"/>
              </a:rPr>
              <a:t>v</a:t>
            </a:r>
            <a:r>
              <a:rPr lang="en-US" sz="1400" spc="5">
                <a:effectLst/>
                <a:latin typeface="Times New Roman" panose="02020603050405020304" pitchFamily="18" charset="0"/>
                <a:ea typeface="Times New Roman" panose="02020603050405020304" pitchFamily="18" charset="0"/>
              </a:rPr>
              <a:t>o</a:t>
            </a:r>
            <a:r>
              <a:rPr lang="en-US" sz="1400" spc="-10">
                <a:effectLst/>
                <a:latin typeface="Times New Roman" panose="02020603050405020304" pitchFamily="18" charset="0"/>
                <a:ea typeface="Times New Roman" panose="02020603050405020304" pitchFamily="18" charset="0"/>
              </a:rPr>
              <a:t>l</a:t>
            </a:r>
            <a:r>
              <a:rPr lang="en-US" sz="1400" spc="20">
                <a:effectLst/>
                <a:latin typeface="Times New Roman" panose="02020603050405020304" pitchFamily="18" charset="0"/>
                <a:ea typeface="Times New Roman" panose="02020603050405020304" pitchFamily="18" charset="0"/>
              </a:rPr>
              <a:t>g</a:t>
            </a:r>
            <a:r>
              <a:rPr lang="en-US" sz="1400">
                <a:effectLst/>
                <a:latin typeface="Times New Roman" panose="02020603050405020304" pitchFamily="18" charset="0"/>
                <a:ea typeface="Times New Roman" panose="02020603050405020304" pitchFamily="18" charset="0"/>
              </a:rPr>
              <a:t>i</a:t>
            </a:r>
            <a:r>
              <a:rPr lang="en-US" sz="1400" spc="10">
                <a:effectLst/>
                <a:latin typeface="Times New Roman" panose="02020603050405020304" pitchFamily="18" charset="0"/>
                <a:ea typeface="Times New Roman" panose="02020603050405020304" pitchFamily="18" charset="0"/>
              </a:rPr>
              <a:t>me</a:t>
            </a:r>
            <a:r>
              <a:rPr lang="en-US" sz="1400" spc="5">
                <a:effectLst/>
                <a:latin typeface="Times New Roman" panose="02020603050405020304" pitchFamily="18" charset="0"/>
                <a:ea typeface="Times New Roman" panose="02020603050405020304" pitchFamily="18" charset="0"/>
              </a:rPr>
              <a:t>n</a:t>
            </a:r>
            <a:r>
              <a:rPr lang="en-US" sz="1400" spc="15">
                <a:effectLst/>
                <a:latin typeface="Times New Roman" panose="02020603050405020304" pitchFamily="18" charset="0"/>
                <a:ea typeface="Times New Roman" panose="02020603050405020304" pitchFamily="18" charset="0"/>
              </a:rPr>
              <a:t>t</a:t>
            </a:r>
            <a:r>
              <a:rPr lang="en-US" sz="1400">
                <a:effectLst/>
                <a:latin typeface="Times New Roman" panose="02020603050405020304" pitchFamily="18" charset="0"/>
                <a:ea typeface="Times New Roman" panose="02020603050405020304" pitchFamily="18" charset="0"/>
              </a:rPr>
              <a:t>o</a:t>
            </a:r>
            <a:r>
              <a:rPr lang="en-US" sz="1400" spc="15">
                <a:effectLst/>
                <a:latin typeface="Times New Roman" panose="02020603050405020304" pitchFamily="18" charset="0"/>
                <a:ea typeface="Times New Roman" panose="02020603050405020304" pitchFamily="18" charset="0"/>
              </a:rPr>
              <a:t> </a:t>
            </a:r>
            <a:r>
              <a:rPr lang="en-US" sz="1400" spc="10">
                <a:effectLst/>
                <a:latin typeface="Times New Roman" panose="02020603050405020304" pitchFamily="18" charset="0"/>
                <a:ea typeface="Times New Roman" panose="02020603050405020304" pitchFamily="18" charset="0"/>
              </a:rPr>
              <a:t>d</a:t>
            </a:r>
            <a:r>
              <a:rPr lang="en-US" sz="1400" spc="5">
                <a:effectLst/>
                <a:latin typeface="Times New Roman" panose="02020603050405020304" pitchFamily="18" charset="0"/>
                <a:ea typeface="Times New Roman" panose="02020603050405020304" pitchFamily="18" charset="0"/>
              </a:rPr>
              <a:t>e</a:t>
            </a:r>
            <a:r>
              <a:rPr lang="en-US" sz="1400" spc="-5">
                <a:effectLst/>
                <a:latin typeface="Times New Roman" panose="02020603050405020304" pitchFamily="18" charset="0"/>
                <a:ea typeface="Times New Roman" panose="02020603050405020304" pitchFamily="18" charset="0"/>
              </a:rPr>
              <a:t>l</a:t>
            </a:r>
            <a:r>
              <a:rPr lang="en-US" sz="1400">
                <a:effectLst/>
                <a:latin typeface="Times New Roman" panose="02020603050405020304" pitchFamily="18" charset="0"/>
                <a:ea typeface="Times New Roman" panose="02020603050405020304" pitchFamily="18" charset="0"/>
              </a:rPr>
              <a:t>la</a:t>
            </a:r>
            <a:r>
              <a:rPr lang="en-US" sz="1400" spc="15">
                <a:effectLst/>
                <a:latin typeface="Times New Roman" panose="02020603050405020304" pitchFamily="18" charset="0"/>
                <a:ea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rPr>
              <a:t>l</a:t>
            </a:r>
            <a:r>
              <a:rPr lang="en-US" sz="1400" spc="10">
                <a:effectLst/>
                <a:latin typeface="Times New Roman" panose="02020603050405020304" pitchFamily="18" charset="0"/>
                <a:ea typeface="Times New Roman" panose="02020603050405020304" pitchFamily="18" charset="0"/>
              </a:rPr>
              <a:t>o</a:t>
            </a:r>
            <a:r>
              <a:rPr lang="en-US" sz="1400" spc="15">
                <a:effectLst/>
                <a:latin typeface="Times New Roman" panose="02020603050405020304" pitchFamily="18" charset="0"/>
                <a:ea typeface="Times New Roman" panose="02020603050405020304" pitchFamily="18" charset="0"/>
              </a:rPr>
              <a:t>r</a:t>
            </a:r>
            <a:r>
              <a:rPr lang="en-US" sz="1400">
                <a:effectLst/>
                <a:latin typeface="Times New Roman" panose="02020603050405020304" pitchFamily="18" charset="0"/>
                <a:ea typeface="Times New Roman" panose="02020603050405020304" pitchFamily="18" charset="0"/>
              </a:rPr>
              <a:t>o </a:t>
            </a:r>
            <a:r>
              <a:rPr lang="en-US" sz="1400" spc="5">
                <a:effectLst/>
                <a:latin typeface="Times New Roman" panose="02020603050405020304" pitchFamily="18" charset="0"/>
                <a:ea typeface="Times New Roman" panose="02020603050405020304" pitchFamily="18" charset="0"/>
              </a:rPr>
              <a:t>a</a:t>
            </a:r>
            <a:r>
              <a:rPr lang="en-US" sz="1400" spc="55">
                <a:effectLst/>
                <a:latin typeface="Times New Roman" panose="02020603050405020304" pitchFamily="18" charset="0"/>
                <a:ea typeface="Times New Roman" panose="02020603050405020304" pitchFamily="18" charset="0"/>
              </a:rPr>
              <a:t>t</a:t>
            </a:r>
            <a:r>
              <a:rPr lang="en-US" sz="1400" spc="25">
                <a:effectLst/>
                <a:latin typeface="Times New Roman" panose="02020603050405020304" pitchFamily="18" charset="0"/>
                <a:ea typeface="Times New Roman" panose="02020603050405020304" pitchFamily="18" charset="0"/>
              </a:rPr>
              <a:t>t</a:t>
            </a:r>
            <a:r>
              <a:rPr lang="en-US" sz="1400" spc="15">
                <a:effectLst/>
                <a:latin typeface="Times New Roman" panose="02020603050405020304" pitchFamily="18" charset="0"/>
                <a:ea typeface="Times New Roman" panose="02020603050405020304" pitchFamily="18" charset="0"/>
              </a:rPr>
              <a:t>ivi</a:t>
            </a:r>
            <a:r>
              <a:rPr lang="en-US" sz="1400" spc="40">
                <a:effectLst/>
                <a:latin typeface="Times New Roman" panose="02020603050405020304" pitchFamily="18" charset="0"/>
                <a:ea typeface="Times New Roman" panose="02020603050405020304" pitchFamily="18" charset="0"/>
              </a:rPr>
              <a:t>t</a:t>
            </a:r>
            <a:r>
              <a:rPr lang="en-US" sz="1400" spc="35">
                <a:effectLst/>
                <a:latin typeface="Times New Roman" panose="02020603050405020304" pitchFamily="18" charset="0"/>
                <a:ea typeface="Times New Roman" panose="02020603050405020304" pitchFamily="18" charset="0"/>
              </a:rPr>
              <a:t>à</a:t>
            </a:r>
            <a:r>
              <a:rPr lang="en-US" sz="1400">
                <a:effectLst/>
                <a:latin typeface="Times New Roman" panose="02020603050405020304" pitchFamily="18" charset="0"/>
                <a:ea typeface="Times New Roman" panose="02020603050405020304" pitchFamily="18" charset="0"/>
              </a:rPr>
              <a:t>.</a:t>
            </a:r>
            <a:endParaRPr lang="it-IT" sz="1400">
              <a:effectLst/>
              <a:latin typeface="Times New Roman" panose="02020603050405020304" pitchFamily="18" charset="0"/>
              <a:ea typeface="Times New Roman" panose="02020603050405020304" pitchFamily="18" charset="0"/>
            </a:endParaRPr>
          </a:p>
          <a:p>
            <a:pPr marL="0" marR="649605" indent="0">
              <a:spcBef>
                <a:spcPts val="10"/>
              </a:spcBef>
              <a:spcAft>
                <a:spcPts val="0"/>
              </a:spcAft>
              <a:buNone/>
            </a:pPr>
            <a:endParaRPr lang="it-IT" sz="1400">
              <a:effectLst/>
              <a:latin typeface="Times New Roman" panose="02020603050405020304" pitchFamily="18" charset="0"/>
              <a:ea typeface="Times New Roman" panose="02020603050405020304" pitchFamily="18" charset="0"/>
            </a:endParaRPr>
          </a:p>
          <a:p>
            <a:pPr marL="0" indent="0">
              <a:buNone/>
            </a:pPr>
            <a:endParaRPr lang="it-IT" sz="1400"/>
          </a:p>
        </p:txBody>
      </p:sp>
      <p:pic>
        <p:nvPicPr>
          <p:cNvPr id="5" name="Immagine 4">
            <a:extLst>
              <a:ext uri="{FF2B5EF4-FFF2-40B4-BE49-F238E27FC236}">
                <a16:creationId xmlns:a16="http://schemas.microsoft.com/office/drawing/2014/main" id="{02574F02-4D07-2577-2CDC-7A31470C3F5C}"/>
              </a:ext>
            </a:extLst>
          </p:cNvPr>
          <p:cNvPicPr>
            <a:picLocks noChangeAspect="1"/>
          </p:cNvPicPr>
          <p:nvPr/>
        </p:nvPicPr>
        <p:blipFill rotWithShape="1">
          <a:blip r:embed="rId2">
            <a:extLst>
              <a:ext uri="{28A0092B-C50C-407E-A947-70E740481C1C}">
                <a14:useLocalDpi xmlns:a14="http://schemas.microsoft.com/office/drawing/2010/main" val="0"/>
              </a:ext>
            </a:extLst>
          </a:blip>
          <a:srcRect l="2380" r="3988"/>
          <a:stretch/>
        </p:blipFill>
        <p:spPr>
          <a:xfrm>
            <a:off x="7199440" y="10"/>
            <a:ext cx="4992560" cy="6857990"/>
          </a:xfrm>
          <a:prstGeom prst="rect">
            <a:avLst/>
          </a:prstGeom>
          <a:effectLst/>
        </p:spPr>
      </p:pic>
    </p:spTree>
    <p:extLst>
      <p:ext uri="{BB962C8B-B14F-4D97-AF65-F5344CB8AC3E}">
        <p14:creationId xmlns:p14="http://schemas.microsoft.com/office/powerpoint/2010/main" val="42798754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673B4322-30BE-6B8F-BB1B-CBB35B8F804D}"/>
              </a:ext>
            </a:extLst>
          </p:cNvPr>
          <p:cNvSpPr>
            <a:spLocks noGrp="1"/>
          </p:cNvSpPr>
          <p:nvPr>
            <p:ph idx="1"/>
          </p:nvPr>
        </p:nvSpPr>
        <p:spPr>
          <a:xfrm>
            <a:off x="699741" y="346563"/>
            <a:ext cx="6002110" cy="3729034"/>
          </a:xfrm>
        </p:spPr>
        <p:txBody>
          <a:bodyPr>
            <a:normAutofit fontScale="25000" lnSpcReduction="20000"/>
          </a:bodyPr>
          <a:lstStyle/>
          <a:p>
            <a:pPr marL="0" marR="649605" indent="0" algn="just">
              <a:lnSpc>
                <a:spcPct val="115000"/>
              </a:lnSpc>
              <a:spcBef>
                <a:spcPts val="10"/>
              </a:spcBef>
              <a:spcAft>
                <a:spcPts val="0"/>
              </a:spcAft>
              <a:buNone/>
            </a:pPr>
            <a:r>
              <a:rPr lang="en-US" sz="7400" dirty="0">
                <a:solidFill>
                  <a:srgbClr val="363435"/>
                </a:solidFill>
                <a:effectLst/>
                <a:latin typeface="Times New Roman" panose="02020603050405020304" pitchFamily="18" charset="0"/>
                <a:ea typeface="Times New Roman" panose="02020603050405020304" pitchFamily="18" charset="0"/>
              </a:rPr>
              <a:t>Il</a:t>
            </a:r>
            <a:r>
              <a:rPr lang="en-US" sz="7400" spc="90" dirty="0">
                <a:solidFill>
                  <a:srgbClr val="363435"/>
                </a:solidFill>
                <a:effectLst/>
                <a:latin typeface="Times New Roman" panose="02020603050405020304" pitchFamily="18" charset="0"/>
                <a:ea typeface="Times New Roman" panose="02020603050405020304" pitchFamily="18" charset="0"/>
              </a:rPr>
              <a:t> </a:t>
            </a:r>
            <a:r>
              <a:rPr lang="en-US" sz="7400" spc="10" dirty="0" err="1">
                <a:solidFill>
                  <a:srgbClr val="363435"/>
                </a:solidFill>
                <a:effectLst/>
                <a:latin typeface="Times New Roman" panose="02020603050405020304" pitchFamily="18" charset="0"/>
                <a:ea typeface="Times New Roman" panose="02020603050405020304" pitchFamily="18" charset="0"/>
              </a:rPr>
              <a:t>d</a:t>
            </a:r>
            <a:r>
              <a:rPr lang="en-US" sz="7400" spc="15" dirty="0" err="1">
                <a:solidFill>
                  <a:srgbClr val="363435"/>
                </a:solidFill>
                <a:effectLst/>
                <a:latin typeface="Times New Roman" panose="02020603050405020304" pitchFamily="18" charset="0"/>
                <a:ea typeface="Times New Roman" panose="02020603050405020304" pitchFamily="18" charset="0"/>
              </a:rPr>
              <a:t>e</a:t>
            </a:r>
            <a:r>
              <a:rPr lang="en-US" sz="7400" spc="5" dirty="0" err="1">
                <a:solidFill>
                  <a:srgbClr val="363435"/>
                </a:solidFill>
                <a:effectLst/>
                <a:latin typeface="Times New Roman" panose="02020603050405020304" pitchFamily="18" charset="0"/>
                <a:ea typeface="Times New Roman" panose="02020603050405020304" pitchFamily="18" charset="0"/>
              </a:rPr>
              <a:t>c</a:t>
            </a:r>
            <a:r>
              <a:rPr lang="en-US" sz="7400" spc="15" dirty="0" err="1">
                <a:solidFill>
                  <a:srgbClr val="363435"/>
                </a:solidFill>
                <a:effectLst/>
                <a:latin typeface="Times New Roman" panose="02020603050405020304" pitchFamily="18" charset="0"/>
                <a:ea typeface="Times New Roman" panose="02020603050405020304" pitchFamily="18" charset="0"/>
              </a:rPr>
              <a:t>ret</a:t>
            </a:r>
            <a:r>
              <a:rPr lang="en-US" sz="7400" dirty="0" err="1">
                <a:solidFill>
                  <a:srgbClr val="363435"/>
                </a:solidFill>
                <a:effectLst/>
                <a:latin typeface="Times New Roman" panose="02020603050405020304" pitchFamily="18" charset="0"/>
                <a:ea typeface="Times New Roman" panose="02020603050405020304" pitchFamily="18" charset="0"/>
              </a:rPr>
              <a:t>o</a:t>
            </a:r>
            <a:r>
              <a:rPr lang="en-US" sz="7400" spc="15" dirty="0">
                <a:solidFill>
                  <a:srgbClr val="363435"/>
                </a:solidFill>
                <a:effectLst/>
                <a:latin typeface="Times New Roman" panose="02020603050405020304" pitchFamily="18" charset="0"/>
                <a:ea typeface="Times New Roman" panose="02020603050405020304" pitchFamily="18" charset="0"/>
              </a:rPr>
              <a:t> </a:t>
            </a:r>
            <a:r>
              <a:rPr lang="en-US" sz="7400" spc="5" dirty="0" err="1">
                <a:solidFill>
                  <a:srgbClr val="363435"/>
                </a:solidFill>
                <a:effectLst/>
                <a:latin typeface="Times New Roman" panose="02020603050405020304" pitchFamily="18" charset="0"/>
                <a:ea typeface="Times New Roman" panose="02020603050405020304" pitchFamily="18" charset="0"/>
              </a:rPr>
              <a:t>l</a:t>
            </a:r>
            <a:r>
              <a:rPr lang="en-US" sz="7400" spc="15" dirty="0" err="1">
                <a:solidFill>
                  <a:srgbClr val="363435"/>
                </a:solidFill>
                <a:effectLst/>
                <a:latin typeface="Times New Roman" panose="02020603050405020304" pitchFamily="18" charset="0"/>
                <a:ea typeface="Times New Roman" panose="02020603050405020304" pitchFamily="18" charset="0"/>
              </a:rPr>
              <a:t>e</a:t>
            </a:r>
            <a:r>
              <a:rPr lang="en-US" sz="7400" spc="20" dirty="0" err="1">
                <a:solidFill>
                  <a:srgbClr val="363435"/>
                </a:solidFill>
                <a:effectLst/>
                <a:latin typeface="Times New Roman" panose="02020603050405020304" pitchFamily="18" charset="0"/>
                <a:ea typeface="Times New Roman" panose="02020603050405020304" pitchFamily="18" charset="0"/>
              </a:rPr>
              <a:t>g</a:t>
            </a:r>
            <a:r>
              <a:rPr lang="en-US" sz="7400" dirty="0" err="1">
                <a:solidFill>
                  <a:srgbClr val="363435"/>
                </a:solidFill>
                <a:effectLst/>
                <a:latin typeface="Times New Roman" panose="02020603050405020304" pitchFamily="18" charset="0"/>
                <a:ea typeface="Times New Roman" panose="02020603050405020304" pitchFamily="18" charset="0"/>
              </a:rPr>
              <a:t>isl</a:t>
            </a:r>
            <a:r>
              <a:rPr lang="en-US" sz="7400" spc="5" dirty="0" err="1">
                <a:solidFill>
                  <a:srgbClr val="363435"/>
                </a:solidFill>
                <a:effectLst/>
                <a:latin typeface="Times New Roman" panose="02020603050405020304" pitchFamily="18" charset="0"/>
                <a:ea typeface="Times New Roman" panose="02020603050405020304" pitchFamily="18" charset="0"/>
              </a:rPr>
              <a:t>a</a:t>
            </a:r>
            <a:r>
              <a:rPr lang="en-US" sz="7400" spc="25" dirty="0" err="1">
                <a:solidFill>
                  <a:srgbClr val="363435"/>
                </a:solidFill>
                <a:effectLst/>
                <a:latin typeface="Times New Roman" panose="02020603050405020304" pitchFamily="18" charset="0"/>
                <a:ea typeface="Times New Roman" panose="02020603050405020304" pitchFamily="18" charset="0"/>
              </a:rPr>
              <a:t>t</a:t>
            </a:r>
            <a:r>
              <a:rPr lang="en-US" sz="7400" spc="15" dirty="0" err="1">
                <a:solidFill>
                  <a:srgbClr val="363435"/>
                </a:solidFill>
                <a:effectLst/>
                <a:latin typeface="Times New Roman" panose="02020603050405020304" pitchFamily="18" charset="0"/>
                <a:ea typeface="Times New Roman" panose="02020603050405020304" pitchFamily="18" charset="0"/>
              </a:rPr>
              <a:t>i</a:t>
            </a:r>
            <a:r>
              <a:rPr lang="en-US" sz="7400" dirty="0" err="1">
                <a:solidFill>
                  <a:srgbClr val="363435"/>
                </a:solidFill>
                <a:effectLst/>
                <a:latin typeface="Times New Roman" panose="02020603050405020304" pitchFamily="18" charset="0"/>
                <a:ea typeface="Times New Roman" panose="02020603050405020304" pitchFamily="18" charset="0"/>
              </a:rPr>
              <a:t>vo</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15" dirty="0">
                <a:solidFill>
                  <a:srgbClr val="363435"/>
                </a:solidFill>
                <a:effectLst/>
                <a:latin typeface="Times New Roman" panose="02020603050405020304" pitchFamily="18" charset="0"/>
                <a:ea typeface="Times New Roman" panose="02020603050405020304" pitchFamily="18" charset="0"/>
              </a:rPr>
              <a:t>n</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15" dirty="0">
                <a:solidFill>
                  <a:srgbClr val="363435"/>
                </a:solidFill>
                <a:effectLst/>
                <a:latin typeface="Times New Roman" panose="02020603050405020304" pitchFamily="18" charset="0"/>
                <a:ea typeface="Times New Roman" panose="02020603050405020304" pitchFamily="18" charset="0"/>
              </a:rPr>
              <a:t>8</a:t>
            </a:r>
            <a:r>
              <a:rPr lang="en-US" sz="7400" dirty="0">
                <a:solidFill>
                  <a:srgbClr val="363435"/>
                </a:solidFill>
                <a:effectLst/>
                <a:latin typeface="Times New Roman" panose="02020603050405020304" pitchFamily="18" charset="0"/>
                <a:ea typeface="Times New Roman" panose="02020603050405020304" pitchFamily="18" charset="0"/>
              </a:rPr>
              <a:t>1</a:t>
            </a:r>
            <a:r>
              <a:rPr lang="en-US" sz="7400" spc="180" dirty="0">
                <a:solidFill>
                  <a:srgbClr val="363435"/>
                </a:solidFill>
                <a:effectLst/>
                <a:latin typeface="Times New Roman" panose="02020603050405020304" pitchFamily="18" charset="0"/>
                <a:ea typeface="Times New Roman" panose="02020603050405020304" pitchFamily="18" charset="0"/>
              </a:rPr>
              <a:t> </a:t>
            </a:r>
            <a:r>
              <a:rPr lang="en-US" sz="7400" spc="10" dirty="0">
                <a:solidFill>
                  <a:srgbClr val="363435"/>
                </a:solidFill>
                <a:effectLst/>
                <a:latin typeface="Times New Roman" panose="02020603050405020304" pitchFamily="18" charset="0"/>
                <a:ea typeface="Times New Roman" panose="02020603050405020304" pitchFamily="18" charset="0"/>
              </a:rPr>
              <a:t>d</a:t>
            </a:r>
            <a:r>
              <a:rPr lang="en-US" sz="7400" spc="5" dirty="0">
                <a:solidFill>
                  <a:srgbClr val="363435"/>
                </a:solidFill>
                <a:effectLst/>
                <a:latin typeface="Times New Roman" panose="02020603050405020304" pitchFamily="18" charset="0"/>
                <a:ea typeface="Times New Roman" panose="02020603050405020304" pitchFamily="18" charset="0"/>
              </a:rPr>
              <a:t>e</a:t>
            </a:r>
            <a:r>
              <a:rPr lang="en-US" sz="7400" dirty="0">
                <a:solidFill>
                  <a:srgbClr val="363435"/>
                </a:solidFill>
                <a:effectLst/>
                <a:latin typeface="Times New Roman" panose="02020603050405020304" pitchFamily="18" charset="0"/>
                <a:ea typeface="Times New Roman" panose="02020603050405020304" pitchFamily="18" charset="0"/>
              </a:rPr>
              <a:t>l 2</a:t>
            </a:r>
            <a:r>
              <a:rPr lang="en-US" sz="7400" spc="40" dirty="0">
                <a:solidFill>
                  <a:srgbClr val="363435"/>
                </a:solidFill>
                <a:effectLst/>
                <a:latin typeface="Times New Roman" panose="02020603050405020304" pitchFamily="18" charset="0"/>
                <a:ea typeface="Times New Roman" panose="02020603050405020304" pitchFamily="18" charset="0"/>
              </a:rPr>
              <a:t>00</a:t>
            </a:r>
            <a:r>
              <a:rPr lang="en-US" sz="7400" dirty="0">
                <a:solidFill>
                  <a:srgbClr val="363435"/>
                </a:solidFill>
                <a:effectLst/>
                <a:latin typeface="Times New Roman" panose="02020603050405020304" pitchFamily="18" charset="0"/>
                <a:ea typeface="Times New Roman" panose="02020603050405020304" pitchFamily="18" charset="0"/>
              </a:rPr>
              <a:t>8</a:t>
            </a:r>
            <a:r>
              <a:rPr lang="en-US" sz="7400" spc="360" dirty="0">
                <a:solidFill>
                  <a:srgbClr val="363435"/>
                </a:solidFill>
                <a:effectLst/>
                <a:latin typeface="Times New Roman" panose="02020603050405020304" pitchFamily="18" charset="0"/>
                <a:ea typeface="Times New Roman" panose="02020603050405020304" pitchFamily="18" charset="0"/>
              </a:rPr>
              <a:t> </a:t>
            </a:r>
            <a:r>
              <a:rPr lang="en-US" sz="7400" spc="5" dirty="0" err="1">
                <a:solidFill>
                  <a:srgbClr val="363435"/>
                </a:solidFill>
                <a:effectLst/>
                <a:latin typeface="Times New Roman" panose="02020603050405020304" pitchFamily="18" charset="0"/>
                <a:ea typeface="Times New Roman" panose="02020603050405020304" pitchFamily="18" charset="0"/>
              </a:rPr>
              <a:t>s</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20" dirty="0" err="1">
                <a:solidFill>
                  <a:srgbClr val="363435"/>
                </a:solidFill>
                <a:effectLst/>
                <a:latin typeface="Times New Roman" panose="02020603050405020304" pitchFamily="18" charset="0"/>
                <a:ea typeface="Times New Roman" panose="02020603050405020304" pitchFamily="18" charset="0"/>
              </a:rPr>
              <a:t>r</a:t>
            </a:r>
            <a:r>
              <a:rPr lang="en-US" sz="7400" spc="15" dirty="0" err="1">
                <a:solidFill>
                  <a:srgbClr val="363435"/>
                </a:solidFill>
                <a:effectLst/>
                <a:latin typeface="Times New Roman" panose="02020603050405020304" pitchFamily="18" charset="0"/>
                <a:ea typeface="Times New Roman" panose="02020603050405020304" pitchFamily="18" charset="0"/>
              </a:rPr>
              <a:t>i</a:t>
            </a:r>
            <a:r>
              <a:rPr lang="en-US" sz="7400" dirty="0" err="1">
                <a:solidFill>
                  <a:srgbClr val="363435"/>
                </a:solidFill>
                <a:effectLst/>
                <a:latin typeface="Times New Roman" panose="02020603050405020304" pitchFamily="18" charset="0"/>
                <a:ea typeface="Times New Roman" panose="02020603050405020304" pitchFamily="18" charset="0"/>
              </a:rPr>
              <a:t>v</a:t>
            </a:r>
            <a:r>
              <a:rPr lang="en-US" sz="7400" spc="5" dirty="0" err="1">
                <a:solidFill>
                  <a:srgbClr val="363435"/>
                </a:solidFill>
                <a:effectLst/>
                <a:latin typeface="Times New Roman" panose="02020603050405020304" pitchFamily="18" charset="0"/>
                <a:ea typeface="Times New Roman" panose="02020603050405020304" pitchFamily="18" charset="0"/>
              </a:rPr>
              <a:t>o</a:t>
            </a:r>
            <a:r>
              <a:rPr lang="en-US" sz="7400" spc="-10" dirty="0" err="1">
                <a:solidFill>
                  <a:srgbClr val="363435"/>
                </a:solidFill>
                <a:effectLst/>
                <a:latin typeface="Times New Roman" panose="02020603050405020304" pitchFamily="18" charset="0"/>
                <a:ea typeface="Times New Roman" panose="02020603050405020304" pitchFamily="18" charset="0"/>
              </a:rPr>
              <a:t>l</a:t>
            </a:r>
            <a:r>
              <a:rPr lang="en-US" sz="7400" spc="10" dirty="0" err="1">
                <a:solidFill>
                  <a:srgbClr val="363435"/>
                </a:solidFill>
                <a:effectLst/>
                <a:latin typeface="Times New Roman" panose="02020603050405020304" pitchFamily="18" charset="0"/>
                <a:ea typeface="Times New Roman" panose="02020603050405020304" pitchFamily="18" charset="0"/>
              </a:rPr>
              <a:t>g</a:t>
            </a:r>
            <a:r>
              <a:rPr lang="en-US" sz="7400" dirty="0" err="1">
                <a:solidFill>
                  <a:srgbClr val="363435"/>
                </a:solidFill>
                <a:effectLst/>
                <a:latin typeface="Times New Roman" panose="02020603050405020304" pitchFamily="18" charset="0"/>
                <a:ea typeface="Times New Roman" panose="02020603050405020304" pitchFamily="18" charset="0"/>
              </a:rPr>
              <a:t>e</a:t>
            </a:r>
            <a:r>
              <a:rPr lang="en-US" sz="7400" spc="15" dirty="0">
                <a:solidFill>
                  <a:srgbClr val="363435"/>
                </a:solidFill>
                <a:effectLst/>
                <a:latin typeface="Times New Roman" panose="02020603050405020304" pitchFamily="18" charset="0"/>
                <a:ea typeface="Times New Roman" panose="02020603050405020304" pitchFamily="18" charset="0"/>
              </a:rPr>
              <a:t> </a:t>
            </a:r>
            <a:r>
              <a:rPr lang="en-US" sz="7400" spc="10" dirty="0">
                <a:solidFill>
                  <a:srgbClr val="363435"/>
                </a:solidFill>
                <a:effectLst/>
                <a:latin typeface="Times New Roman" panose="02020603050405020304" pitchFamily="18" charset="0"/>
                <a:ea typeface="Times New Roman" panose="02020603050405020304" pitchFamily="18" charset="0"/>
              </a:rPr>
              <a:t>a</a:t>
            </a:r>
            <a:r>
              <a:rPr lang="en-US" sz="7400" dirty="0">
                <a:solidFill>
                  <a:srgbClr val="363435"/>
                </a:solidFill>
                <a:effectLst/>
                <a:latin typeface="Times New Roman" panose="02020603050405020304" pitchFamily="18" charset="0"/>
                <a:ea typeface="Times New Roman" panose="02020603050405020304" pitchFamily="18" charset="0"/>
              </a:rPr>
              <a:t>d</a:t>
            </a:r>
            <a:r>
              <a:rPr lang="en-US" sz="7400" spc="125" dirty="0">
                <a:solidFill>
                  <a:srgbClr val="363435"/>
                </a:solidFill>
                <a:effectLst/>
                <a:latin typeface="Times New Roman" panose="02020603050405020304" pitchFamily="18" charset="0"/>
                <a:ea typeface="Times New Roman" panose="02020603050405020304" pitchFamily="18" charset="0"/>
              </a:rPr>
              <a:t> </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spc="5" dirty="0" err="1">
                <a:solidFill>
                  <a:srgbClr val="363435"/>
                </a:solidFill>
                <a:effectLst/>
                <a:latin typeface="Times New Roman" panose="02020603050405020304" pitchFamily="18" charset="0"/>
                <a:ea typeface="Times New Roman" panose="02020603050405020304" pitchFamily="18" charset="0"/>
              </a:rPr>
              <a:t>m</a:t>
            </a:r>
            <a:r>
              <a:rPr lang="en-US" sz="7400" spc="10" dirty="0" err="1">
                <a:solidFill>
                  <a:srgbClr val="363435"/>
                </a:solidFill>
                <a:effectLst/>
                <a:latin typeface="Times New Roman" panose="02020603050405020304" pitchFamily="18" charset="0"/>
                <a:ea typeface="Times New Roman" panose="02020603050405020304" pitchFamily="18" charset="0"/>
              </a:rPr>
              <a:t>p</a:t>
            </a:r>
            <a:r>
              <a:rPr lang="en-US" sz="7400" spc="15" dirty="0" err="1">
                <a:solidFill>
                  <a:srgbClr val="363435"/>
                </a:solidFill>
                <a:effectLst/>
                <a:latin typeface="Times New Roman" panose="02020603050405020304" pitchFamily="18" charset="0"/>
                <a:ea typeface="Times New Roman" panose="02020603050405020304" pitchFamily="18" charset="0"/>
              </a:rPr>
              <a:t>r</a:t>
            </a:r>
            <a:r>
              <a:rPr lang="en-US" sz="7400" spc="20" dirty="0" err="1">
                <a:solidFill>
                  <a:srgbClr val="363435"/>
                </a:solidFill>
                <a:effectLst/>
                <a:latin typeface="Times New Roman" panose="02020603050405020304" pitchFamily="18" charset="0"/>
                <a:ea typeface="Times New Roman" panose="02020603050405020304" pitchFamily="18" charset="0"/>
              </a:rPr>
              <a:t>e</a:t>
            </a:r>
            <a:r>
              <a:rPr lang="en-US" sz="7400" spc="15" dirty="0" err="1">
                <a:solidFill>
                  <a:srgbClr val="363435"/>
                </a:solidFill>
                <a:effectLst/>
                <a:latin typeface="Times New Roman" panose="02020603050405020304" pitchFamily="18" charset="0"/>
                <a:ea typeface="Times New Roman" panose="02020603050405020304" pitchFamily="18" charset="0"/>
              </a:rPr>
              <a:t>s</a:t>
            </a:r>
            <a:r>
              <a:rPr lang="en-US" sz="7400" spc="5" dirty="0" err="1">
                <a:solidFill>
                  <a:srgbClr val="363435"/>
                </a:solidFill>
                <a:effectLst/>
                <a:latin typeface="Times New Roman" panose="02020603050405020304" pitchFamily="18" charset="0"/>
                <a:ea typeface="Times New Roman" panose="02020603050405020304" pitchFamily="18" charset="0"/>
              </a:rPr>
              <a:t>e</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10" dirty="0" err="1">
                <a:solidFill>
                  <a:srgbClr val="363435"/>
                </a:solidFill>
                <a:effectLst/>
                <a:latin typeface="Times New Roman" panose="02020603050405020304" pitchFamily="18" charset="0"/>
                <a:ea typeface="Times New Roman" panose="02020603050405020304" pitchFamily="18" charset="0"/>
              </a:rPr>
              <a:t>e</a:t>
            </a:r>
            <a:r>
              <a:rPr lang="en-US" sz="7400" spc="5" dirty="0" err="1">
                <a:solidFill>
                  <a:srgbClr val="363435"/>
                </a:solidFill>
                <a:effectLst/>
                <a:latin typeface="Times New Roman" panose="02020603050405020304" pitchFamily="18" charset="0"/>
                <a:ea typeface="Times New Roman" panose="02020603050405020304" pitchFamily="18" charset="0"/>
              </a:rPr>
              <a:t>n</a:t>
            </a:r>
            <a:r>
              <a:rPr lang="en-US" sz="7400" spc="25" dirty="0" err="1">
                <a:solidFill>
                  <a:srgbClr val="363435"/>
                </a:solidFill>
                <a:effectLst/>
                <a:latin typeface="Times New Roman" panose="02020603050405020304" pitchFamily="18" charset="0"/>
                <a:ea typeface="Times New Roman" panose="02020603050405020304" pitchFamily="18" charset="0"/>
              </a:rPr>
              <a:t>t</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dirty="0">
                <a:solidFill>
                  <a:srgbClr val="363435"/>
                </a:solidFill>
                <a:effectLst/>
                <a:latin typeface="Times New Roman" panose="02020603050405020304" pitchFamily="18" charset="0"/>
                <a:ea typeface="Times New Roman" panose="02020603050405020304" pitchFamily="18" charset="0"/>
              </a:rPr>
              <a:t> e</a:t>
            </a:r>
            <a:r>
              <a:rPr lang="en-US" sz="7400" spc="85" dirty="0">
                <a:solidFill>
                  <a:srgbClr val="363435"/>
                </a:solidFill>
                <a:effectLst/>
                <a:latin typeface="Times New Roman" panose="02020603050405020304" pitchFamily="18" charset="0"/>
                <a:ea typeface="Times New Roman" panose="02020603050405020304" pitchFamily="18" charset="0"/>
              </a:rPr>
              <a:t> </a:t>
            </a:r>
            <a:r>
              <a:rPr lang="en-US" sz="7400" spc="10" dirty="0" err="1">
                <a:solidFill>
                  <a:srgbClr val="363435"/>
                </a:solidFill>
                <a:effectLst/>
                <a:latin typeface="Times New Roman" panose="02020603050405020304" pitchFamily="18" charset="0"/>
                <a:ea typeface="Times New Roman" panose="02020603050405020304" pitchFamily="18" charset="0"/>
              </a:rPr>
              <a:t>p</a:t>
            </a:r>
            <a:r>
              <a:rPr lang="en-US" sz="7400" spc="5" dirty="0" err="1">
                <a:solidFill>
                  <a:srgbClr val="363435"/>
                </a:solidFill>
                <a:effectLst/>
                <a:latin typeface="Times New Roman" panose="02020603050405020304" pitchFamily="18" charset="0"/>
                <a:ea typeface="Times New Roman" panose="02020603050405020304" pitchFamily="18" charset="0"/>
              </a:rPr>
              <a:t>u</a:t>
            </a:r>
            <a:r>
              <a:rPr lang="en-US" sz="7400" spc="10" dirty="0" err="1">
                <a:solidFill>
                  <a:srgbClr val="363435"/>
                </a:solidFill>
                <a:effectLst/>
                <a:latin typeface="Times New Roman" panose="02020603050405020304" pitchFamily="18" charset="0"/>
                <a:ea typeface="Times New Roman" panose="02020603050405020304" pitchFamily="18" charset="0"/>
              </a:rPr>
              <a:t>b</a:t>
            </a:r>
            <a:r>
              <a:rPr lang="en-US" sz="7400" spc="5" dirty="0" err="1">
                <a:solidFill>
                  <a:srgbClr val="363435"/>
                </a:solidFill>
                <a:effectLst/>
                <a:latin typeface="Times New Roman" panose="02020603050405020304" pitchFamily="18" charset="0"/>
                <a:ea typeface="Times New Roman" panose="02020603050405020304" pitchFamily="18" charset="0"/>
              </a:rPr>
              <a:t>b</a:t>
            </a:r>
            <a:r>
              <a:rPr lang="en-US" sz="7400" dirty="0" err="1">
                <a:solidFill>
                  <a:srgbClr val="363435"/>
                </a:solidFill>
                <a:effectLst/>
                <a:latin typeface="Times New Roman" panose="02020603050405020304" pitchFamily="18" charset="0"/>
                <a:ea typeface="Times New Roman" panose="02020603050405020304" pitchFamily="18" charset="0"/>
              </a:rPr>
              <a:t>l</a:t>
            </a:r>
            <a:r>
              <a:rPr lang="en-US" sz="7400" spc="10" dirty="0" err="1">
                <a:solidFill>
                  <a:srgbClr val="363435"/>
                </a:solidFill>
                <a:effectLst/>
                <a:latin typeface="Times New Roman" panose="02020603050405020304" pitchFamily="18" charset="0"/>
                <a:ea typeface="Times New Roman" panose="02020603050405020304" pitchFamily="18" charset="0"/>
              </a:rPr>
              <a:t>i</a:t>
            </a:r>
            <a:r>
              <a:rPr lang="en-US" sz="7400" spc="5" dirty="0" err="1">
                <a:solidFill>
                  <a:srgbClr val="363435"/>
                </a:solidFill>
                <a:effectLst/>
                <a:latin typeface="Times New Roman" panose="02020603050405020304" pitchFamily="18" charset="0"/>
                <a:ea typeface="Times New Roman" panose="02020603050405020304" pitchFamily="18" charset="0"/>
              </a:rPr>
              <a:t>c</a:t>
            </a:r>
            <a:r>
              <a:rPr lang="en-US" sz="7400" spc="10" dirty="0" err="1">
                <a:solidFill>
                  <a:srgbClr val="363435"/>
                </a:solidFill>
                <a:effectLst/>
                <a:latin typeface="Times New Roman" panose="02020603050405020304" pitchFamily="18" charset="0"/>
                <a:ea typeface="Times New Roman" panose="02020603050405020304" pitchFamily="18" charset="0"/>
              </a:rPr>
              <a:t>h</a:t>
            </a:r>
            <a:r>
              <a:rPr lang="en-US" sz="7400" dirty="0" err="1">
                <a:solidFill>
                  <a:srgbClr val="363435"/>
                </a:solidFill>
                <a:effectLst/>
                <a:latin typeface="Times New Roman" panose="02020603050405020304" pitchFamily="18" charset="0"/>
                <a:ea typeface="Times New Roman" panose="02020603050405020304" pitchFamily="18" charset="0"/>
              </a:rPr>
              <a:t>e</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20" dirty="0" err="1">
                <a:solidFill>
                  <a:srgbClr val="363435"/>
                </a:solidFill>
                <a:effectLst/>
                <a:latin typeface="Times New Roman" panose="02020603050405020304" pitchFamily="18" charset="0"/>
                <a:ea typeface="Times New Roman" panose="02020603050405020304" pitchFamily="18" charset="0"/>
              </a:rPr>
              <a:t>a</a:t>
            </a:r>
            <a:r>
              <a:rPr lang="en-US" sz="7400" spc="5" dirty="0" err="1">
                <a:solidFill>
                  <a:srgbClr val="363435"/>
                </a:solidFill>
                <a:effectLst/>
                <a:latin typeface="Times New Roman" panose="02020603050405020304" pitchFamily="18" charset="0"/>
                <a:ea typeface="Times New Roman" panose="02020603050405020304" pitchFamily="18" charset="0"/>
              </a:rPr>
              <a:t>mm</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spc="5" dirty="0" err="1">
                <a:solidFill>
                  <a:srgbClr val="363435"/>
                </a:solidFill>
                <a:effectLst/>
                <a:latin typeface="Times New Roman" panose="02020603050405020304" pitchFamily="18" charset="0"/>
                <a:ea typeface="Times New Roman" panose="02020603050405020304" pitchFamily="18" charset="0"/>
              </a:rPr>
              <a:t>n</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spc="25" dirty="0" err="1">
                <a:solidFill>
                  <a:srgbClr val="363435"/>
                </a:solidFill>
                <a:effectLst/>
                <a:latin typeface="Times New Roman" panose="02020603050405020304" pitchFamily="18" charset="0"/>
                <a:ea typeface="Times New Roman" panose="02020603050405020304" pitchFamily="18" charset="0"/>
              </a:rPr>
              <a:t>str</a:t>
            </a:r>
            <a:r>
              <a:rPr lang="en-US" sz="7400" spc="45" dirty="0" err="1">
                <a:solidFill>
                  <a:srgbClr val="363435"/>
                </a:solidFill>
                <a:effectLst/>
                <a:latin typeface="Times New Roman" panose="02020603050405020304" pitchFamily="18" charset="0"/>
                <a:ea typeface="Times New Roman" panose="02020603050405020304" pitchFamily="18" charset="0"/>
              </a:rPr>
              <a:t>a</a:t>
            </a:r>
            <a:r>
              <a:rPr lang="en-US" sz="7400" spc="5" dirty="0" err="1">
                <a:solidFill>
                  <a:srgbClr val="363435"/>
                </a:solidFill>
                <a:effectLst/>
                <a:latin typeface="Times New Roman" panose="02020603050405020304" pitchFamily="18" charset="0"/>
                <a:ea typeface="Times New Roman" panose="02020603050405020304" pitchFamily="18" charset="0"/>
              </a:rPr>
              <a:t>z</a:t>
            </a:r>
            <a:r>
              <a:rPr lang="en-US" sz="7400" spc="10" dirty="0" err="1">
                <a:solidFill>
                  <a:srgbClr val="363435"/>
                </a:solidFill>
                <a:effectLst/>
                <a:latin typeface="Times New Roman" panose="02020603050405020304" pitchFamily="18" charset="0"/>
                <a:ea typeface="Times New Roman" panose="02020603050405020304" pitchFamily="18" charset="0"/>
              </a:rPr>
              <a:t>io</a:t>
            </a:r>
            <a:r>
              <a:rPr lang="en-US" sz="7400" spc="5" dirty="0" err="1">
                <a:solidFill>
                  <a:srgbClr val="363435"/>
                </a:solidFill>
                <a:effectLst/>
                <a:latin typeface="Times New Roman" panose="02020603050405020304" pitchFamily="18" charset="0"/>
                <a:ea typeface="Times New Roman" panose="02020603050405020304" pitchFamily="18" charset="0"/>
              </a:rPr>
              <a:t>n</a:t>
            </a:r>
            <a:r>
              <a:rPr lang="en-US" sz="7400" spc="10" dirty="0" err="1">
                <a:solidFill>
                  <a:srgbClr val="363435"/>
                </a:solidFill>
                <a:effectLst/>
                <a:latin typeface="Times New Roman" panose="02020603050405020304" pitchFamily="18" charset="0"/>
                <a:ea typeface="Times New Roman" panose="02020603050405020304" pitchFamily="18" charset="0"/>
              </a:rPr>
              <a:t>i</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160" dirty="0">
                <a:solidFill>
                  <a:srgbClr val="363435"/>
                </a:solidFill>
                <a:effectLst/>
                <a:latin typeface="Times New Roman" panose="02020603050405020304" pitchFamily="18" charset="0"/>
                <a:ea typeface="Times New Roman" panose="02020603050405020304" pitchFamily="18" charset="0"/>
              </a:rPr>
              <a:t> </a:t>
            </a:r>
          </a:p>
          <a:p>
            <a:pPr marL="0" marR="649605" indent="0" algn="just">
              <a:lnSpc>
                <a:spcPct val="115000"/>
              </a:lnSpc>
              <a:spcBef>
                <a:spcPts val="10"/>
              </a:spcBef>
              <a:spcAft>
                <a:spcPts val="0"/>
              </a:spcAft>
              <a:buNone/>
            </a:pPr>
            <a:r>
              <a:rPr lang="en-US" sz="7400" dirty="0">
                <a:solidFill>
                  <a:srgbClr val="363435"/>
                </a:solidFill>
                <a:effectLst/>
                <a:latin typeface="Times New Roman" panose="02020603050405020304" pitchFamily="18" charset="0"/>
                <a:ea typeface="Times New Roman" panose="02020603050405020304" pitchFamily="18" charset="0"/>
              </a:rPr>
              <a:t>Il </a:t>
            </a:r>
            <a:r>
              <a:rPr lang="en-US" sz="7400" spc="20" dirty="0">
                <a:solidFill>
                  <a:srgbClr val="363435"/>
                </a:solidFill>
                <a:effectLst/>
                <a:latin typeface="Times New Roman" panose="02020603050405020304" pitchFamily="18" charset="0"/>
                <a:ea typeface="Times New Roman" panose="02020603050405020304" pitchFamily="18" charset="0"/>
              </a:rPr>
              <a:t> </a:t>
            </a:r>
            <a:r>
              <a:rPr lang="en-US" sz="7400" spc="5" dirty="0" err="1">
                <a:solidFill>
                  <a:srgbClr val="363435"/>
                </a:solidFill>
                <a:effectLst/>
                <a:latin typeface="Times New Roman" panose="02020603050405020304" pitchFamily="18" charset="0"/>
                <a:ea typeface="Times New Roman" panose="02020603050405020304" pitchFamily="18" charset="0"/>
              </a:rPr>
              <a:t>s</a:t>
            </a:r>
            <a:r>
              <a:rPr lang="en-US" sz="7400" spc="10" dirty="0" err="1">
                <a:solidFill>
                  <a:srgbClr val="363435"/>
                </a:solidFill>
                <a:effectLst/>
                <a:latin typeface="Times New Roman" panose="02020603050405020304" pitchFamily="18" charset="0"/>
                <a:ea typeface="Times New Roman" panose="02020603050405020304" pitchFamily="18" charset="0"/>
              </a:rPr>
              <a:t>u</a:t>
            </a:r>
            <a:r>
              <a:rPr lang="en-US" sz="7400" dirty="0" err="1">
                <a:solidFill>
                  <a:srgbClr val="363435"/>
                </a:solidFill>
                <a:effectLst/>
                <a:latin typeface="Times New Roman" panose="02020603050405020304" pitchFamily="18" charset="0"/>
                <a:ea typeface="Times New Roman" panose="02020603050405020304" pitchFamily="18" charset="0"/>
              </a:rPr>
              <a:t>o</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40" dirty="0">
                <a:solidFill>
                  <a:srgbClr val="363435"/>
                </a:solidFill>
                <a:effectLst/>
                <a:latin typeface="Times New Roman" panose="02020603050405020304" pitchFamily="18" charset="0"/>
                <a:ea typeface="Times New Roman" panose="02020603050405020304" pitchFamily="18" charset="0"/>
              </a:rPr>
              <a:t> </a:t>
            </a:r>
            <a:r>
              <a:rPr lang="en-US" sz="7400" spc="20" dirty="0">
                <a:solidFill>
                  <a:srgbClr val="363435"/>
                </a:solidFill>
                <a:effectLst/>
                <a:latin typeface="Times New Roman" panose="02020603050405020304" pitchFamily="18" charset="0"/>
                <a:ea typeface="Times New Roman" panose="02020603050405020304" pitchFamily="18" charset="0"/>
              </a:rPr>
              <a:t>ca</a:t>
            </a:r>
            <a:r>
              <a:rPr lang="en-US" sz="7400" spc="5" dirty="0">
                <a:solidFill>
                  <a:srgbClr val="363435"/>
                </a:solidFill>
                <a:effectLst/>
                <a:latin typeface="Times New Roman" panose="02020603050405020304" pitchFamily="18" charset="0"/>
                <a:ea typeface="Times New Roman" panose="02020603050405020304" pitchFamily="18" charset="0"/>
              </a:rPr>
              <a:t>m</a:t>
            </a:r>
            <a:r>
              <a:rPr lang="en-US" sz="7400" spc="15" dirty="0">
                <a:solidFill>
                  <a:srgbClr val="363435"/>
                </a:solidFill>
                <a:effectLst/>
                <a:latin typeface="Times New Roman" panose="02020603050405020304" pitchFamily="18" charset="0"/>
                <a:ea typeface="Times New Roman" panose="02020603050405020304" pitchFamily="18" charset="0"/>
              </a:rPr>
              <a:t>p</a:t>
            </a:r>
            <a:r>
              <a:rPr lang="en-US" sz="7400" dirty="0">
                <a:solidFill>
                  <a:srgbClr val="363435"/>
                </a:solidFill>
                <a:effectLst/>
                <a:latin typeface="Times New Roman" panose="02020603050405020304" pitchFamily="18" charset="0"/>
                <a:ea typeface="Times New Roman" panose="02020603050405020304" pitchFamily="18" charset="0"/>
              </a:rPr>
              <a:t>o </a:t>
            </a:r>
            <a:r>
              <a:rPr lang="en-US" sz="7400" spc="75" dirty="0">
                <a:solidFill>
                  <a:srgbClr val="363435"/>
                </a:solidFill>
                <a:effectLst/>
                <a:latin typeface="Times New Roman" panose="02020603050405020304" pitchFamily="18" charset="0"/>
                <a:ea typeface="Times New Roman" panose="02020603050405020304" pitchFamily="18" charset="0"/>
              </a:rPr>
              <a:t> </a:t>
            </a:r>
            <a:r>
              <a:rPr lang="en-US" sz="7400" dirty="0">
                <a:solidFill>
                  <a:srgbClr val="363435"/>
                </a:solidFill>
                <a:effectLst/>
                <a:latin typeface="Times New Roman" panose="02020603050405020304" pitchFamily="18" charset="0"/>
                <a:ea typeface="Times New Roman" panose="02020603050405020304" pitchFamily="18" charset="0"/>
              </a:rPr>
              <a:t>di </a:t>
            </a:r>
            <a:r>
              <a:rPr lang="en-US" sz="7400" spc="-160" dirty="0">
                <a:solidFill>
                  <a:srgbClr val="363435"/>
                </a:solidFill>
                <a:effectLst/>
                <a:latin typeface="Times New Roman" panose="02020603050405020304" pitchFamily="18" charset="0"/>
                <a:ea typeface="Times New Roman" panose="02020603050405020304" pitchFamily="18" charset="0"/>
              </a:rPr>
              <a:t> </a:t>
            </a:r>
            <a:r>
              <a:rPr lang="en-US" sz="7400" spc="20" dirty="0" err="1">
                <a:solidFill>
                  <a:srgbClr val="363435"/>
                </a:solidFill>
                <a:effectLst/>
                <a:latin typeface="Times New Roman" panose="02020603050405020304" pitchFamily="18" charset="0"/>
                <a:ea typeface="Times New Roman" panose="02020603050405020304" pitchFamily="18" charset="0"/>
              </a:rPr>
              <a:t>a</a:t>
            </a:r>
            <a:r>
              <a:rPr lang="en-US" sz="7400" spc="10" dirty="0" err="1">
                <a:solidFill>
                  <a:srgbClr val="363435"/>
                </a:solidFill>
                <a:effectLst/>
                <a:latin typeface="Times New Roman" panose="02020603050405020304" pitchFamily="18" charset="0"/>
                <a:ea typeface="Times New Roman" panose="02020603050405020304" pitchFamily="18" charset="0"/>
              </a:rPr>
              <a:t>p</a:t>
            </a:r>
            <a:r>
              <a:rPr lang="en-US" sz="7400" spc="5" dirty="0" err="1">
                <a:solidFill>
                  <a:srgbClr val="363435"/>
                </a:solidFill>
                <a:effectLst/>
                <a:latin typeface="Times New Roman" panose="02020603050405020304" pitchFamily="18" charset="0"/>
                <a:ea typeface="Times New Roman" panose="02020603050405020304" pitchFamily="18" charset="0"/>
              </a:rPr>
              <a:t>p</a:t>
            </a:r>
            <a:r>
              <a:rPr lang="en-US" sz="7400" dirty="0" err="1">
                <a:solidFill>
                  <a:srgbClr val="363435"/>
                </a:solidFill>
                <a:effectLst/>
                <a:latin typeface="Times New Roman" panose="02020603050405020304" pitchFamily="18" charset="0"/>
                <a:ea typeface="Times New Roman" panose="02020603050405020304" pitchFamily="18" charset="0"/>
              </a:rPr>
              <a:t>l</a:t>
            </a:r>
            <a:r>
              <a:rPr lang="en-US" sz="7400" spc="10" dirty="0" err="1">
                <a:solidFill>
                  <a:srgbClr val="363435"/>
                </a:solidFill>
                <a:effectLst/>
                <a:latin typeface="Times New Roman" panose="02020603050405020304" pitchFamily="18" charset="0"/>
                <a:ea typeface="Times New Roman" panose="02020603050405020304" pitchFamily="18" charset="0"/>
              </a:rPr>
              <a:t>i</a:t>
            </a:r>
            <a:r>
              <a:rPr lang="en-US" sz="7400" spc="20" dirty="0" err="1">
                <a:solidFill>
                  <a:srgbClr val="363435"/>
                </a:solidFill>
                <a:effectLst/>
                <a:latin typeface="Times New Roman" panose="02020603050405020304" pitchFamily="18" charset="0"/>
                <a:ea typeface="Times New Roman" panose="02020603050405020304" pitchFamily="18" charset="0"/>
              </a:rPr>
              <a:t>c</a:t>
            </a:r>
            <a:r>
              <a:rPr lang="en-US" sz="7400" spc="45" dirty="0" err="1">
                <a:solidFill>
                  <a:srgbClr val="363435"/>
                </a:solidFill>
                <a:effectLst/>
                <a:latin typeface="Times New Roman" panose="02020603050405020304" pitchFamily="18" charset="0"/>
                <a:ea typeface="Times New Roman" panose="02020603050405020304" pitchFamily="18" charset="0"/>
              </a:rPr>
              <a:t>a</a:t>
            </a:r>
            <a:r>
              <a:rPr lang="en-US" sz="7400" spc="5" dirty="0" err="1">
                <a:solidFill>
                  <a:srgbClr val="363435"/>
                </a:solidFill>
                <a:effectLst/>
                <a:latin typeface="Times New Roman" panose="02020603050405020304" pitchFamily="18" charset="0"/>
                <a:ea typeface="Times New Roman" panose="02020603050405020304" pitchFamily="18" charset="0"/>
              </a:rPr>
              <a:t>z</a:t>
            </a:r>
            <a:r>
              <a:rPr lang="en-US" sz="7400" spc="10" dirty="0" err="1">
                <a:solidFill>
                  <a:srgbClr val="363435"/>
                </a:solidFill>
                <a:effectLst/>
                <a:latin typeface="Times New Roman" panose="02020603050405020304" pitchFamily="18" charset="0"/>
                <a:ea typeface="Times New Roman" panose="02020603050405020304" pitchFamily="18" charset="0"/>
              </a:rPr>
              <a:t>ion</a:t>
            </a:r>
            <a:r>
              <a:rPr lang="en-US" sz="7400" dirty="0" err="1">
                <a:solidFill>
                  <a:srgbClr val="363435"/>
                </a:solidFill>
                <a:effectLst/>
                <a:latin typeface="Times New Roman" panose="02020603050405020304" pitchFamily="18" charset="0"/>
                <a:ea typeface="Times New Roman" panose="02020603050405020304" pitchFamily="18" charset="0"/>
              </a:rPr>
              <a:t>e</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155" dirty="0">
                <a:solidFill>
                  <a:srgbClr val="363435"/>
                </a:solidFill>
                <a:effectLst/>
                <a:latin typeface="Times New Roman" panose="02020603050405020304" pitchFamily="18" charset="0"/>
                <a:ea typeface="Times New Roman" panose="02020603050405020304" pitchFamily="18" charset="0"/>
              </a:rPr>
              <a:t> </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spc="-5" dirty="0" err="1">
                <a:solidFill>
                  <a:srgbClr val="363435"/>
                </a:solidFill>
                <a:effectLst/>
                <a:latin typeface="Times New Roman" panose="02020603050405020304" pitchFamily="18" charset="0"/>
                <a:ea typeface="Times New Roman" panose="02020603050405020304" pitchFamily="18" charset="0"/>
              </a:rPr>
              <a:t>n</a:t>
            </a:r>
            <a:r>
              <a:rPr lang="en-US" sz="7400" dirty="0" err="1">
                <a:solidFill>
                  <a:srgbClr val="363435"/>
                </a:solidFill>
                <a:effectLst/>
                <a:latin typeface="Times New Roman" panose="02020603050405020304" pitchFamily="18" charset="0"/>
                <a:ea typeface="Times New Roman" panose="02020603050405020304" pitchFamily="18" charset="0"/>
              </a:rPr>
              <a:t>v</a:t>
            </a:r>
            <a:r>
              <a:rPr lang="en-US" sz="7400" spc="20" dirty="0" err="1">
                <a:solidFill>
                  <a:srgbClr val="363435"/>
                </a:solidFill>
                <a:effectLst/>
                <a:latin typeface="Times New Roman" panose="02020603050405020304" pitchFamily="18" charset="0"/>
                <a:ea typeface="Times New Roman" panose="02020603050405020304" pitchFamily="18" charset="0"/>
              </a:rPr>
              <a:t>e</a:t>
            </a:r>
            <a:r>
              <a:rPr lang="en-US" sz="7400" spc="25" dirty="0" err="1">
                <a:solidFill>
                  <a:srgbClr val="363435"/>
                </a:solidFill>
                <a:effectLst/>
                <a:latin typeface="Times New Roman" panose="02020603050405020304" pitchFamily="18" charset="0"/>
                <a:ea typeface="Times New Roman" panose="02020603050405020304" pitchFamily="18" charset="0"/>
              </a:rPr>
              <a:t>s</a:t>
            </a:r>
            <a:r>
              <a:rPr lang="en-US" sz="7400" spc="15" dirty="0" err="1">
                <a:solidFill>
                  <a:srgbClr val="363435"/>
                </a:solidFill>
                <a:effectLst/>
                <a:latin typeface="Times New Roman" panose="02020603050405020304" pitchFamily="18" charset="0"/>
                <a:ea typeface="Times New Roman" panose="02020603050405020304" pitchFamily="18" charset="0"/>
              </a:rPr>
              <a:t>t</a:t>
            </a:r>
            <a:r>
              <a:rPr lang="en-US" sz="7400" dirty="0" err="1">
                <a:solidFill>
                  <a:srgbClr val="363435"/>
                </a:solidFill>
                <a:effectLst/>
                <a:latin typeface="Times New Roman" panose="02020603050405020304" pitchFamily="18" charset="0"/>
                <a:ea typeface="Times New Roman" panose="02020603050405020304" pitchFamily="18" charset="0"/>
              </a:rPr>
              <a:t>e</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155" dirty="0">
                <a:solidFill>
                  <a:srgbClr val="363435"/>
                </a:solidFill>
                <a:effectLst/>
                <a:latin typeface="Times New Roman" panose="02020603050405020304" pitchFamily="18" charset="0"/>
                <a:ea typeface="Times New Roman" panose="02020603050405020304" pitchFamily="18" charset="0"/>
              </a:rPr>
              <a:t> </a:t>
            </a:r>
            <a:r>
              <a:rPr lang="en-US" sz="7400" spc="25" dirty="0">
                <a:solidFill>
                  <a:srgbClr val="363435"/>
                </a:solidFill>
                <a:effectLst/>
                <a:latin typeface="Times New Roman" panose="02020603050405020304" pitchFamily="18" charset="0"/>
                <a:ea typeface="Times New Roman" panose="02020603050405020304" pitchFamily="18" charset="0"/>
              </a:rPr>
              <a:t>t</a:t>
            </a:r>
            <a:r>
              <a:rPr lang="en-US" sz="7400" spc="15" dirty="0">
                <a:solidFill>
                  <a:srgbClr val="363435"/>
                </a:solidFill>
                <a:effectLst/>
                <a:latin typeface="Times New Roman" panose="02020603050405020304" pitchFamily="18" charset="0"/>
                <a:ea typeface="Times New Roman" panose="02020603050405020304" pitchFamily="18" charset="0"/>
              </a:rPr>
              <a:t>u</a:t>
            </a:r>
            <a:r>
              <a:rPr lang="en-US" sz="7400" spc="55" dirty="0">
                <a:solidFill>
                  <a:srgbClr val="363435"/>
                </a:solidFill>
                <a:effectLst/>
                <a:latin typeface="Times New Roman" panose="02020603050405020304" pitchFamily="18" charset="0"/>
                <a:ea typeface="Times New Roman" panose="02020603050405020304" pitchFamily="18" charset="0"/>
              </a:rPr>
              <a:t>t</a:t>
            </a:r>
            <a:r>
              <a:rPr lang="en-US" sz="7400" spc="25" dirty="0">
                <a:solidFill>
                  <a:srgbClr val="363435"/>
                </a:solidFill>
                <a:effectLst/>
                <a:latin typeface="Times New Roman" panose="02020603050405020304" pitchFamily="18" charset="0"/>
                <a:ea typeface="Times New Roman" panose="02020603050405020304" pitchFamily="18" charset="0"/>
              </a:rPr>
              <a:t>t</a:t>
            </a:r>
            <a:r>
              <a:rPr lang="en-US" sz="7400" dirty="0">
                <a:solidFill>
                  <a:srgbClr val="363435"/>
                </a:solidFill>
                <a:effectLst/>
                <a:latin typeface="Times New Roman" panose="02020603050405020304" pitchFamily="18" charset="0"/>
                <a:ea typeface="Times New Roman" panose="02020603050405020304" pitchFamily="18" charset="0"/>
              </a:rPr>
              <a:t>i </a:t>
            </a:r>
            <a:r>
              <a:rPr lang="en-US" sz="7400" spc="-160" dirty="0">
                <a:solidFill>
                  <a:srgbClr val="363435"/>
                </a:solidFill>
                <a:effectLst/>
                <a:latin typeface="Times New Roman" panose="02020603050405020304" pitchFamily="18" charset="0"/>
                <a:ea typeface="Times New Roman" panose="02020603050405020304" pitchFamily="18" charset="0"/>
              </a:rPr>
              <a:t> </a:t>
            </a:r>
            <a:r>
              <a:rPr lang="en-US" sz="7400" spc="5" dirty="0" err="1">
                <a:solidFill>
                  <a:srgbClr val="363435"/>
                </a:solidFill>
                <a:effectLst/>
                <a:latin typeface="Times New Roman" panose="02020603050405020304" pitchFamily="18" charset="0"/>
                <a:ea typeface="Times New Roman" panose="02020603050405020304" pitchFamily="18" charset="0"/>
              </a:rPr>
              <a:t>q</a:t>
            </a:r>
            <a:r>
              <a:rPr lang="en-US" sz="7400" spc="10" dirty="0" err="1">
                <a:solidFill>
                  <a:srgbClr val="363435"/>
                </a:solidFill>
                <a:effectLst/>
                <a:latin typeface="Times New Roman" panose="02020603050405020304" pitchFamily="18" charset="0"/>
                <a:ea typeface="Times New Roman" panose="02020603050405020304" pitchFamily="18" charset="0"/>
              </a:rPr>
              <a:t>ue</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160" dirty="0">
                <a:solidFill>
                  <a:srgbClr val="363435"/>
                </a:solidFill>
                <a:effectLst/>
                <a:latin typeface="Times New Roman" panose="02020603050405020304" pitchFamily="18" charset="0"/>
                <a:ea typeface="Times New Roman" panose="02020603050405020304" pitchFamily="18" charset="0"/>
              </a:rPr>
              <a:t> </a:t>
            </a:r>
            <a:r>
              <a:rPr lang="en-US" sz="7400" spc="15" dirty="0" err="1">
                <a:solidFill>
                  <a:srgbClr val="363435"/>
                </a:solidFill>
                <a:effectLst/>
                <a:latin typeface="Times New Roman" panose="02020603050405020304" pitchFamily="18" charset="0"/>
                <a:ea typeface="Times New Roman" panose="02020603050405020304" pitchFamily="18" charset="0"/>
              </a:rPr>
              <a:t>se</a:t>
            </a:r>
            <a:r>
              <a:rPr lang="en-US" sz="7400" spc="55" dirty="0" err="1">
                <a:solidFill>
                  <a:srgbClr val="363435"/>
                </a:solidFill>
                <a:effectLst/>
                <a:latin typeface="Times New Roman" panose="02020603050405020304" pitchFamily="18" charset="0"/>
                <a:ea typeface="Times New Roman" panose="02020603050405020304" pitchFamily="18" charset="0"/>
              </a:rPr>
              <a:t>t</a:t>
            </a:r>
            <a:r>
              <a:rPr lang="en-US" sz="7400" spc="15" dirty="0" err="1">
                <a:solidFill>
                  <a:srgbClr val="363435"/>
                </a:solidFill>
                <a:effectLst/>
                <a:latin typeface="Times New Roman" panose="02020603050405020304" pitchFamily="18" charset="0"/>
                <a:ea typeface="Times New Roman" panose="02020603050405020304" pitchFamily="18" charset="0"/>
              </a:rPr>
              <a:t>t</a:t>
            </a:r>
            <a:r>
              <a:rPr lang="en-US" sz="7400" spc="10" dirty="0" err="1">
                <a:solidFill>
                  <a:srgbClr val="363435"/>
                </a:solidFill>
                <a:effectLst/>
                <a:latin typeface="Times New Roman" panose="02020603050405020304" pitchFamily="18" charset="0"/>
                <a:ea typeface="Times New Roman" panose="02020603050405020304" pitchFamily="18" charset="0"/>
              </a:rPr>
              <a:t>o</a:t>
            </a:r>
            <a:r>
              <a:rPr lang="en-US" sz="7400" spc="20" dirty="0" err="1">
                <a:solidFill>
                  <a:srgbClr val="363435"/>
                </a:solidFill>
                <a:effectLst/>
                <a:latin typeface="Times New Roman" panose="02020603050405020304" pitchFamily="18" charset="0"/>
                <a:ea typeface="Times New Roman" panose="02020603050405020304" pitchFamily="18" charset="0"/>
              </a:rPr>
              <a:t>r</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20" dirty="0">
                <a:solidFill>
                  <a:srgbClr val="363435"/>
                </a:solidFill>
                <a:effectLst/>
                <a:latin typeface="Times New Roman" panose="02020603050405020304" pitchFamily="18" charset="0"/>
                <a:ea typeface="Times New Roman" panose="02020603050405020304" pitchFamily="18" charset="0"/>
              </a:rPr>
              <a:t> </a:t>
            </a:r>
            <a:r>
              <a:rPr lang="en-US" sz="7400" spc="10" dirty="0" err="1">
                <a:solidFill>
                  <a:srgbClr val="363435"/>
                </a:solidFill>
                <a:effectLst/>
                <a:latin typeface="Times New Roman" panose="02020603050405020304" pitchFamily="18" charset="0"/>
                <a:ea typeface="Times New Roman" panose="02020603050405020304" pitchFamily="18" charset="0"/>
              </a:rPr>
              <a:t>p</a:t>
            </a:r>
            <a:r>
              <a:rPr lang="en-US" sz="7400" spc="5" dirty="0" err="1">
                <a:solidFill>
                  <a:srgbClr val="363435"/>
                </a:solidFill>
                <a:effectLst/>
                <a:latin typeface="Times New Roman" panose="02020603050405020304" pitchFamily="18" charset="0"/>
                <a:ea typeface="Times New Roman" panose="02020603050405020304" pitchFamily="18" charset="0"/>
              </a:rPr>
              <a:t>u</a:t>
            </a:r>
            <a:r>
              <a:rPr lang="en-US" sz="7400" spc="10" dirty="0" err="1">
                <a:solidFill>
                  <a:srgbClr val="363435"/>
                </a:solidFill>
                <a:effectLst/>
                <a:latin typeface="Times New Roman" panose="02020603050405020304" pitchFamily="18" charset="0"/>
                <a:ea typeface="Times New Roman" panose="02020603050405020304" pitchFamily="18" charset="0"/>
              </a:rPr>
              <a:t>b</a:t>
            </a:r>
            <a:r>
              <a:rPr lang="en-US" sz="7400" spc="5" dirty="0" err="1">
                <a:solidFill>
                  <a:srgbClr val="363435"/>
                </a:solidFill>
                <a:effectLst/>
                <a:latin typeface="Times New Roman" panose="02020603050405020304" pitchFamily="18" charset="0"/>
                <a:ea typeface="Times New Roman" panose="02020603050405020304" pitchFamily="18" charset="0"/>
              </a:rPr>
              <a:t>b</a:t>
            </a:r>
            <a:r>
              <a:rPr lang="en-US" sz="7400" dirty="0" err="1">
                <a:solidFill>
                  <a:srgbClr val="363435"/>
                </a:solidFill>
                <a:effectLst/>
                <a:latin typeface="Times New Roman" panose="02020603050405020304" pitchFamily="18" charset="0"/>
                <a:ea typeface="Times New Roman" panose="02020603050405020304" pitchFamily="18" charset="0"/>
              </a:rPr>
              <a:t>l</a:t>
            </a:r>
            <a:r>
              <a:rPr lang="en-US" sz="7400" spc="10" dirty="0" err="1">
                <a:solidFill>
                  <a:srgbClr val="363435"/>
                </a:solidFill>
                <a:effectLst/>
                <a:latin typeface="Times New Roman" panose="02020603050405020304" pitchFamily="18" charset="0"/>
                <a:ea typeface="Times New Roman" panose="02020603050405020304" pitchFamily="18" charset="0"/>
              </a:rPr>
              <a:t>i</a:t>
            </a:r>
            <a:r>
              <a:rPr lang="en-US" sz="7400" spc="5" dirty="0" err="1">
                <a:solidFill>
                  <a:srgbClr val="363435"/>
                </a:solidFill>
                <a:effectLst/>
                <a:latin typeface="Times New Roman" panose="02020603050405020304" pitchFamily="18" charset="0"/>
                <a:ea typeface="Times New Roman" panose="02020603050405020304" pitchFamily="18" charset="0"/>
              </a:rPr>
              <a:t>c</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spc="135" dirty="0">
                <a:solidFill>
                  <a:srgbClr val="363435"/>
                </a:solidFill>
                <a:effectLst/>
                <a:latin typeface="Times New Roman" panose="02020603050405020304" pitchFamily="18" charset="0"/>
                <a:ea typeface="Times New Roman" panose="02020603050405020304" pitchFamily="18" charset="0"/>
              </a:rPr>
              <a:t> </a:t>
            </a:r>
            <a:r>
              <a:rPr lang="en-US" sz="7400" dirty="0">
                <a:solidFill>
                  <a:srgbClr val="363435"/>
                </a:solidFill>
                <a:effectLst/>
                <a:latin typeface="Times New Roman" panose="02020603050405020304" pitchFamily="18" charset="0"/>
                <a:ea typeface="Times New Roman" panose="02020603050405020304" pitchFamily="18" charset="0"/>
              </a:rPr>
              <a:t>o</a:t>
            </a:r>
            <a:r>
              <a:rPr lang="en-US" sz="7400" spc="175" dirty="0">
                <a:solidFill>
                  <a:srgbClr val="363435"/>
                </a:solidFill>
                <a:effectLst/>
                <a:latin typeface="Times New Roman" panose="02020603050405020304" pitchFamily="18" charset="0"/>
                <a:ea typeface="Times New Roman" panose="02020603050405020304" pitchFamily="18" charset="0"/>
              </a:rPr>
              <a:t> </a:t>
            </a:r>
            <a:r>
              <a:rPr lang="en-US" sz="7400" spc="10" dirty="0" err="1">
                <a:solidFill>
                  <a:srgbClr val="363435"/>
                </a:solidFill>
                <a:effectLst/>
                <a:latin typeface="Times New Roman" panose="02020603050405020304" pitchFamily="18" charset="0"/>
                <a:ea typeface="Times New Roman" panose="02020603050405020304" pitchFamily="18" charset="0"/>
              </a:rPr>
              <a:t>p</a:t>
            </a:r>
            <a:r>
              <a:rPr lang="en-US" sz="7400" spc="20" dirty="0" err="1">
                <a:solidFill>
                  <a:srgbClr val="363435"/>
                </a:solidFill>
                <a:effectLst/>
                <a:latin typeface="Times New Roman" panose="02020603050405020304" pitchFamily="18" charset="0"/>
                <a:ea typeface="Times New Roman" panose="02020603050405020304" pitchFamily="18" charset="0"/>
              </a:rPr>
              <a:t>r</a:t>
            </a:r>
            <a:r>
              <a:rPr lang="en-US" sz="7400" spc="15" dirty="0" err="1">
                <a:solidFill>
                  <a:srgbClr val="363435"/>
                </a:solidFill>
                <a:effectLst/>
                <a:latin typeface="Times New Roman" panose="02020603050405020304" pitchFamily="18" charset="0"/>
                <a:ea typeface="Times New Roman" panose="02020603050405020304" pitchFamily="18" charset="0"/>
              </a:rPr>
              <a:t>i</a:t>
            </a:r>
            <a:r>
              <a:rPr lang="en-US" sz="7400" spc="20" dirty="0" err="1">
                <a:solidFill>
                  <a:srgbClr val="363435"/>
                </a:solidFill>
                <a:effectLst/>
                <a:latin typeface="Times New Roman" panose="02020603050405020304" pitchFamily="18" charset="0"/>
                <a:ea typeface="Times New Roman" panose="02020603050405020304" pitchFamily="18" charset="0"/>
              </a:rPr>
              <a:t>v</a:t>
            </a:r>
            <a:r>
              <a:rPr lang="en-US" sz="7400" spc="5" dirty="0" err="1">
                <a:solidFill>
                  <a:srgbClr val="363435"/>
                </a:solidFill>
                <a:effectLst/>
                <a:latin typeface="Times New Roman" panose="02020603050405020304" pitchFamily="18" charset="0"/>
                <a:ea typeface="Times New Roman" panose="02020603050405020304" pitchFamily="18" charset="0"/>
              </a:rPr>
              <a:t>a</a:t>
            </a:r>
            <a:r>
              <a:rPr lang="en-US" sz="7400" spc="25" dirty="0" err="1">
                <a:solidFill>
                  <a:srgbClr val="363435"/>
                </a:solidFill>
                <a:effectLst/>
                <a:latin typeface="Times New Roman" panose="02020603050405020304" pitchFamily="18" charset="0"/>
                <a:ea typeface="Times New Roman" panose="02020603050405020304" pitchFamily="18" charset="0"/>
              </a:rPr>
              <a:t>t</a:t>
            </a:r>
            <a:r>
              <a:rPr lang="en-US" sz="7400" spc="5" dirty="0" err="1">
                <a:solidFill>
                  <a:srgbClr val="363435"/>
                </a:solidFill>
                <a:effectLst/>
                <a:latin typeface="Times New Roman" panose="02020603050405020304" pitchFamily="18" charset="0"/>
                <a:ea typeface="Times New Roman" panose="02020603050405020304" pitchFamily="18" charset="0"/>
              </a:rPr>
              <a:t>i</a:t>
            </a:r>
            <a:r>
              <a:rPr lang="en-US" sz="7400" dirty="0">
                <a:solidFill>
                  <a:srgbClr val="363435"/>
                </a:solidFill>
                <a:effectLst/>
                <a:latin typeface="Times New Roman" panose="02020603050405020304" pitchFamily="18" charset="0"/>
                <a:ea typeface="Times New Roman" panose="02020603050405020304" pitchFamily="18" charset="0"/>
              </a:rPr>
              <a:t>,</a:t>
            </a:r>
            <a:r>
              <a:rPr lang="en-US" sz="7400" spc="135" dirty="0">
                <a:solidFill>
                  <a:srgbClr val="363435"/>
                </a:solidFill>
                <a:effectLst/>
                <a:latin typeface="Times New Roman" panose="02020603050405020304" pitchFamily="18" charset="0"/>
                <a:ea typeface="Times New Roman" panose="02020603050405020304" pitchFamily="18" charset="0"/>
              </a:rPr>
              <a:t> </a:t>
            </a:r>
            <a:r>
              <a:rPr lang="en-US" sz="7400" spc="10" dirty="0">
                <a:solidFill>
                  <a:srgbClr val="363435"/>
                </a:solidFill>
                <a:effectLst/>
                <a:latin typeface="Times New Roman" panose="02020603050405020304" pitchFamily="18" charset="0"/>
                <a:ea typeface="Times New Roman" panose="02020603050405020304" pitchFamily="18" charset="0"/>
              </a:rPr>
              <a:t>no</a:t>
            </a:r>
            <a:r>
              <a:rPr lang="en-US" sz="7400" dirty="0">
                <a:solidFill>
                  <a:srgbClr val="363435"/>
                </a:solidFill>
                <a:effectLst/>
                <a:latin typeface="Times New Roman" panose="02020603050405020304" pitchFamily="18" charset="0"/>
                <a:ea typeface="Times New Roman" panose="02020603050405020304" pitchFamily="18" charset="0"/>
              </a:rPr>
              <a:t>n</a:t>
            </a:r>
            <a:r>
              <a:rPr lang="en-US" sz="7400" spc="280" dirty="0">
                <a:solidFill>
                  <a:srgbClr val="363435"/>
                </a:solidFill>
                <a:effectLst/>
                <a:latin typeface="Times New Roman" panose="02020603050405020304" pitchFamily="18" charset="0"/>
                <a:ea typeface="Times New Roman" panose="02020603050405020304" pitchFamily="18" charset="0"/>
              </a:rPr>
              <a:t> </a:t>
            </a:r>
            <a:r>
              <a:rPr lang="en-US" sz="7400" spc="25" dirty="0">
                <a:solidFill>
                  <a:srgbClr val="363435"/>
                </a:solidFill>
                <a:effectLst/>
                <a:latin typeface="Times New Roman" panose="02020603050405020304" pitchFamily="18" charset="0"/>
                <a:ea typeface="Times New Roman" panose="02020603050405020304" pitchFamily="18" charset="0"/>
              </a:rPr>
              <a:t>f</a:t>
            </a:r>
            <a:r>
              <a:rPr lang="en-US" sz="7400" dirty="0">
                <a:solidFill>
                  <a:srgbClr val="363435"/>
                </a:solidFill>
                <a:effectLst/>
                <a:latin typeface="Times New Roman" panose="02020603050405020304" pitchFamily="18" charset="0"/>
                <a:ea typeface="Times New Roman" panose="02020603050405020304" pitchFamily="18" charset="0"/>
              </a:rPr>
              <a:t>a</a:t>
            </a:r>
            <a:r>
              <a:rPr lang="en-US" sz="7400" spc="220" dirty="0">
                <a:solidFill>
                  <a:srgbClr val="363435"/>
                </a:solidFill>
                <a:effectLst/>
                <a:latin typeface="Times New Roman" panose="02020603050405020304" pitchFamily="18" charset="0"/>
                <a:ea typeface="Times New Roman" panose="02020603050405020304" pitchFamily="18" charset="0"/>
              </a:rPr>
              <a:t> </a:t>
            </a:r>
            <a:r>
              <a:rPr lang="en-US" sz="7400" dirty="0" err="1">
                <a:solidFill>
                  <a:srgbClr val="363435"/>
                </a:solidFill>
                <a:effectLst/>
                <a:latin typeface="Times New Roman" panose="02020603050405020304" pitchFamily="18" charset="0"/>
                <a:ea typeface="Times New Roman" panose="02020603050405020304" pitchFamily="18" charset="0"/>
              </a:rPr>
              <a:t>d</a:t>
            </a:r>
            <a:r>
              <a:rPr lang="en-US" sz="7400" spc="10" dirty="0" err="1">
                <a:solidFill>
                  <a:srgbClr val="363435"/>
                </a:solidFill>
                <a:effectLst/>
                <a:latin typeface="Times New Roman" panose="02020603050405020304" pitchFamily="18" charset="0"/>
                <a:ea typeface="Times New Roman" panose="02020603050405020304" pitchFamily="18" charset="0"/>
              </a:rPr>
              <a:t>i</a:t>
            </a:r>
            <a:r>
              <a:rPr lang="en-US" sz="7400" spc="55" dirty="0" err="1">
                <a:solidFill>
                  <a:srgbClr val="363435"/>
                </a:solidFill>
                <a:effectLst/>
                <a:latin typeface="Times New Roman" panose="02020603050405020304" pitchFamily="18" charset="0"/>
                <a:ea typeface="Times New Roman" panose="02020603050405020304" pitchFamily="18" charset="0"/>
              </a:rPr>
              <a:t>f</a:t>
            </a:r>
            <a:r>
              <a:rPr lang="en-US" sz="7400" spc="10" dirty="0" err="1">
                <a:solidFill>
                  <a:srgbClr val="363435"/>
                </a:solidFill>
                <a:effectLst/>
                <a:latin typeface="Times New Roman" panose="02020603050405020304" pitchFamily="18" charset="0"/>
                <a:ea typeface="Times New Roman" panose="02020603050405020304" pitchFamily="18" charset="0"/>
              </a:rPr>
              <a:t>fe</a:t>
            </a:r>
            <a:r>
              <a:rPr lang="en-US" sz="7400" spc="15" dirty="0" err="1">
                <a:solidFill>
                  <a:srgbClr val="363435"/>
                </a:solidFill>
                <a:effectLst/>
                <a:latin typeface="Times New Roman" panose="02020603050405020304" pitchFamily="18" charset="0"/>
                <a:ea typeface="Times New Roman" panose="02020603050405020304" pitchFamily="18" charset="0"/>
              </a:rPr>
              <a:t>r</a:t>
            </a:r>
            <a:r>
              <a:rPr lang="en-US" sz="7400" spc="10" dirty="0" err="1">
                <a:solidFill>
                  <a:srgbClr val="363435"/>
                </a:solidFill>
                <a:effectLst/>
                <a:latin typeface="Times New Roman" panose="02020603050405020304" pitchFamily="18" charset="0"/>
                <a:ea typeface="Times New Roman" panose="02020603050405020304" pitchFamily="18" charset="0"/>
              </a:rPr>
              <a:t>e</a:t>
            </a:r>
            <a:r>
              <a:rPr lang="en-US" sz="7400" spc="5" dirty="0" err="1">
                <a:solidFill>
                  <a:srgbClr val="363435"/>
                </a:solidFill>
                <a:effectLst/>
                <a:latin typeface="Times New Roman" panose="02020603050405020304" pitchFamily="18" charset="0"/>
                <a:ea typeface="Times New Roman" panose="02020603050405020304" pitchFamily="18" charset="0"/>
              </a:rPr>
              <a:t>n</a:t>
            </a:r>
            <a:r>
              <a:rPr lang="en-US" sz="7400" spc="25" dirty="0" err="1">
                <a:solidFill>
                  <a:srgbClr val="363435"/>
                </a:solidFill>
                <a:effectLst/>
                <a:latin typeface="Times New Roman" panose="02020603050405020304" pitchFamily="18" charset="0"/>
                <a:ea typeface="Times New Roman" panose="02020603050405020304" pitchFamily="18" charset="0"/>
              </a:rPr>
              <a:t>z</a:t>
            </a:r>
            <a:r>
              <a:rPr lang="en-US" sz="7400" dirty="0" err="1">
                <a:solidFill>
                  <a:srgbClr val="363435"/>
                </a:solidFill>
                <a:effectLst/>
                <a:latin typeface="Times New Roman" panose="02020603050405020304" pitchFamily="18" charset="0"/>
                <a:ea typeface="Times New Roman" panose="02020603050405020304" pitchFamily="18" charset="0"/>
              </a:rPr>
              <a:t>a</a:t>
            </a:r>
            <a:r>
              <a:rPr lang="en-US" sz="7400" spc="135" dirty="0">
                <a:solidFill>
                  <a:srgbClr val="363435"/>
                </a:solidFill>
                <a:effectLst/>
                <a:latin typeface="Times New Roman" panose="02020603050405020304" pitchFamily="18" charset="0"/>
                <a:ea typeface="Times New Roman" panose="02020603050405020304" pitchFamily="18" charset="0"/>
              </a:rPr>
              <a:t> </a:t>
            </a:r>
            <a:r>
              <a:rPr lang="en-US" sz="7400" dirty="0">
                <a:solidFill>
                  <a:srgbClr val="363435"/>
                </a:solidFill>
                <a:effectLst/>
                <a:latin typeface="Times New Roman" panose="02020603050405020304" pitchFamily="18" charset="0"/>
                <a:ea typeface="Times New Roman" panose="02020603050405020304" pitchFamily="18" charset="0"/>
              </a:rPr>
              <a:t>-</a:t>
            </a:r>
            <a:r>
              <a:rPr lang="en-US" sz="7400" spc="20" dirty="0">
                <a:solidFill>
                  <a:srgbClr val="363435"/>
                </a:solidFill>
                <a:effectLst/>
                <a:latin typeface="Times New Roman" panose="02020603050405020304" pitchFamily="18" charset="0"/>
                <a:ea typeface="Times New Roman" panose="02020603050405020304" pitchFamily="18" charset="0"/>
              </a:rPr>
              <a:t> </a:t>
            </a:r>
            <a:r>
              <a:rPr lang="en-US" sz="7400" dirty="0">
                <a:solidFill>
                  <a:srgbClr val="363435"/>
                </a:solidFill>
                <a:effectLst/>
                <a:latin typeface="Times New Roman" panose="02020603050405020304" pitchFamily="18" charset="0"/>
                <a:ea typeface="Times New Roman" panose="02020603050405020304" pitchFamily="18" charset="0"/>
              </a:rPr>
              <a:t>in</a:t>
            </a:r>
            <a:r>
              <a:rPr lang="en-US" sz="7400" spc="135" dirty="0">
                <a:solidFill>
                  <a:srgbClr val="363435"/>
                </a:solidFill>
                <a:effectLst/>
                <a:latin typeface="Times New Roman" panose="02020603050405020304" pitchFamily="18" charset="0"/>
                <a:ea typeface="Times New Roman" panose="02020603050405020304" pitchFamily="18" charset="0"/>
              </a:rPr>
              <a:t> </a:t>
            </a:r>
            <a:r>
              <a:rPr lang="en-US" sz="7400" spc="5" dirty="0">
                <a:solidFill>
                  <a:srgbClr val="363435"/>
                </a:solidFill>
                <a:effectLst/>
                <a:latin typeface="Times New Roman" panose="02020603050405020304" pitchFamily="18" charset="0"/>
                <a:ea typeface="Times New Roman" panose="02020603050405020304" pitchFamily="18" charset="0"/>
              </a:rPr>
              <a:t>c</a:t>
            </a:r>
            <a:r>
              <a:rPr lang="en-US" sz="7400" dirty="0">
                <a:solidFill>
                  <a:srgbClr val="363435"/>
                </a:solidFill>
                <a:effectLst/>
                <a:latin typeface="Times New Roman" panose="02020603050405020304" pitchFamily="18" charset="0"/>
                <a:ea typeface="Times New Roman" panose="02020603050405020304" pitchFamily="18" charset="0"/>
              </a:rPr>
              <a:t>ui</a:t>
            </a:r>
            <a:r>
              <a:rPr lang="en-US" sz="7400" spc="135" dirty="0">
                <a:solidFill>
                  <a:srgbClr val="363435"/>
                </a:solidFill>
                <a:effectLst/>
                <a:latin typeface="Times New Roman" panose="02020603050405020304" pitchFamily="18" charset="0"/>
                <a:ea typeface="Times New Roman" panose="02020603050405020304" pitchFamily="18" charset="0"/>
              </a:rPr>
              <a:t> </a:t>
            </a:r>
            <a:r>
              <a:rPr lang="en-US" sz="7400" spc="15" dirty="0" err="1">
                <a:solidFill>
                  <a:srgbClr val="363435"/>
                </a:solidFill>
                <a:effectLst/>
                <a:latin typeface="Times New Roman" panose="02020603050405020304" pitchFamily="18" charset="0"/>
                <a:ea typeface="Times New Roman" panose="02020603050405020304" pitchFamily="18" charset="0"/>
              </a:rPr>
              <a:t>s</a:t>
            </a:r>
            <a:r>
              <a:rPr lang="en-US" sz="7400" spc="10" dirty="0" err="1">
                <a:solidFill>
                  <a:srgbClr val="363435"/>
                </a:solidFill>
                <a:effectLst/>
                <a:latin typeface="Times New Roman" panose="02020603050405020304" pitchFamily="18" charset="0"/>
                <a:ea typeface="Times New Roman" panose="02020603050405020304" pitchFamily="18" charset="0"/>
              </a:rPr>
              <a:t>on</a:t>
            </a:r>
            <a:r>
              <a:rPr lang="en-US" sz="7400" dirty="0" err="1">
                <a:solidFill>
                  <a:srgbClr val="363435"/>
                </a:solidFill>
                <a:effectLst/>
                <a:latin typeface="Times New Roman" panose="02020603050405020304" pitchFamily="18" charset="0"/>
                <a:ea typeface="Times New Roman" panose="02020603050405020304" pitchFamily="18" charset="0"/>
              </a:rPr>
              <a:t>o</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spc="5" dirty="0" err="1">
                <a:solidFill>
                  <a:srgbClr val="363435"/>
                </a:solidFill>
                <a:effectLst/>
                <a:latin typeface="Times New Roman" panose="02020603050405020304" pitchFamily="18" charset="0"/>
                <a:ea typeface="Times New Roman" panose="02020603050405020304" pitchFamily="18" charset="0"/>
              </a:rPr>
              <a:t>m</a:t>
            </a:r>
            <a:r>
              <a:rPr lang="en-US" sz="7400" spc="10" dirty="0" err="1">
                <a:solidFill>
                  <a:srgbClr val="363435"/>
                </a:solidFill>
                <a:effectLst/>
                <a:latin typeface="Times New Roman" panose="02020603050405020304" pitchFamily="18" charset="0"/>
                <a:ea typeface="Times New Roman" panose="02020603050405020304" pitchFamily="18" charset="0"/>
              </a:rPr>
              <a:t>pi</a:t>
            </a:r>
            <a:r>
              <a:rPr lang="en-US" sz="7400" spc="15" dirty="0" err="1">
                <a:solidFill>
                  <a:srgbClr val="363435"/>
                </a:solidFill>
                <a:effectLst/>
                <a:latin typeface="Times New Roman" panose="02020603050405020304" pitchFamily="18" charset="0"/>
                <a:ea typeface="Times New Roman" panose="02020603050405020304" pitchFamily="18" charset="0"/>
              </a:rPr>
              <a:t>e</a:t>
            </a:r>
            <a:r>
              <a:rPr lang="en-US" sz="7400" spc="25" dirty="0" err="1">
                <a:solidFill>
                  <a:srgbClr val="363435"/>
                </a:solidFill>
                <a:effectLst/>
                <a:latin typeface="Times New Roman" panose="02020603050405020304" pitchFamily="18" charset="0"/>
                <a:ea typeface="Times New Roman" panose="02020603050405020304" pitchFamily="18" charset="0"/>
              </a:rPr>
              <a:t>g</a:t>
            </a:r>
            <a:r>
              <a:rPr lang="en-US" sz="7400" spc="5" dirty="0" err="1">
                <a:solidFill>
                  <a:srgbClr val="363435"/>
                </a:solidFill>
                <a:effectLst/>
                <a:latin typeface="Times New Roman" panose="02020603050405020304" pitchFamily="18" charset="0"/>
                <a:ea typeface="Times New Roman" panose="02020603050405020304" pitchFamily="18" charset="0"/>
              </a:rPr>
              <a:t>a</a:t>
            </a:r>
            <a:r>
              <a:rPr lang="en-US" sz="7400" spc="25" dirty="0" err="1">
                <a:solidFill>
                  <a:srgbClr val="363435"/>
                </a:solidFill>
                <a:effectLst/>
                <a:latin typeface="Times New Roman" panose="02020603050405020304" pitchFamily="18" charset="0"/>
                <a:ea typeface="Times New Roman" panose="02020603050405020304" pitchFamily="18" charset="0"/>
              </a:rPr>
              <a:t>t</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spc="135" dirty="0">
                <a:solidFill>
                  <a:srgbClr val="363435"/>
                </a:solidFill>
                <a:effectLst/>
                <a:latin typeface="Times New Roman" panose="02020603050405020304" pitchFamily="18" charset="0"/>
                <a:ea typeface="Times New Roman" panose="02020603050405020304" pitchFamily="18" charset="0"/>
              </a:rPr>
              <a:t> </a:t>
            </a:r>
            <a:r>
              <a:rPr lang="en-US" sz="7400" dirty="0" err="1">
                <a:solidFill>
                  <a:srgbClr val="363435"/>
                </a:solidFill>
                <a:effectLst/>
                <a:latin typeface="Times New Roman" panose="02020603050405020304" pitchFamily="18" charset="0"/>
                <a:ea typeface="Times New Roman" panose="02020603050405020304" pitchFamily="18" charset="0"/>
              </a:rPr>
              <a:t>l</a:t>
            </a:r>
            <a:r>
              <a:rPr lang="en-US" sz="7400" spc="-5" dirty="0" err="1">
                <a:solidFill>
                  <a:srgbClr val="363435"/>
                </a:solidFill>
                <a:effectLst/>
                <a:latin typeface="Times New Roman" panose="02020603050405020304" pitchFamily="18" charset="0"/>
                <a:ea typeface="Times New Roman" panose="02020603050405020304" pitchFamily="18" charset="0"/>
              </a:rPr>
              <a:t>a</a:t>
            </a:r>
            <a:r>
              <a:rPr lang="en-US" sz="7400" dirty="0" err="1">
                <a:solidFill>
                  <a:srgbClr val="363435"/>
                </a:solidFill>
                <a:effectLst/>
                <a:latin typeface="Times New Roman" panose="02020603050405020304" pitchFamily="18" charset="0"/>
                <a:ea typeface="Times New Roman" panose="02020603050405020304" pitchFamily="18" charset="0"/>
              </a:rPr>
              <a:t>v</a:t>
            </a:r>
            <a:r>
              <a:rPr lang="en-US" sz="7400" spc="10" dirty="0" err="1">
                <a:solidFill>
                  <a:srgbClr val="363435"/>
                </a:solidFill>
                <a:effectLst/>
                <a:latin typeface="Times New Roman" panose="02020603050405020304" pitchFamily="18" charset="0"/>
                <a:ea typeface="Times New Roman" panose="02020603050405020304" pitchFamily="18" charset="0"/>
              </a:rPr>
              <a:t>o</a:t>
            </a:r>
            <a:r>
              <a:rPr lang="en-US" sz="7400" spc="25" dirty="0" err="1">
                <a:solidFill>
                  <a:srgbClr val="363435"/>
                </a:solidFill>
                <a:effectLst/>
                <a:latin typeface="Times New Roman" panose="02020603050405020304" pitchFamily="18" charset="0"/>
                <a:ea typeface="Times New Roman" panose="02020603050405020304" pitchFamily="18" charset="0"/>
              </a:rPr>
              <a:t>r</a:t>
            </a:r>
            <a:r>
              <a:rPr lang="en-US" sz="7400" spc="5" dirty="0" err="1">
                <a:solidFill>
                  <a:srgbClr val="363435"/>
                </a:solidFill>
                <a:effectLst/>
                <a:latin typeface="Times New Roman" panose="02020603050405020304" pitchFamily="18" charset="0"/>
                <a:ea typeface="Times New Roman" panose="02020603050405020304" pitchFamily="18" charset="0"/>
              </a:rPr>
              <a:t>a</a:t>
            </a:r>
            <a:r>
              <a:rPr lang="en-US" sz="7400" spc="15" dirty="0" err="1">
                <a:solidFill>
                  <a:srgbClr val="363435"/>
                </a:solidFill>
                <a:effectLst/>
                <a:latin typeface="Times New Roman" panose="02020603050405020304" pitchFamily="18" charset="0"/>
                <a:ea typeface="Times New Roman" panose="02020603050405020304" pitchFamily="18" charset="0"/>
              </a:rPr>
              <a:t>t</a:t>
            </a:r>
            <a:r>
              <a:rPr lang="en-US" sz="7400" spc="10" dirty="0" err="1">
                <a:solidFill>
                  <a:srgbClr val="363435"/>
                </a:solidFill>
                <a:effectLst/>
                <a:latin typeface="Times New Roman" panose="02020603050405020304" pitchFamily="18" charset="0"/>
                <a:ea typeface="Times New Roman" panose="02020603050405020304" pitchFamily="18" charset="0"/>
              </a:rPr>
              <a:t>o</a:t>
            </a:r>
            <a:r>
              <a:rPr lang="en-US" sz="7400" spc="20" dirty="0" err="1">
                <a:solidFill>
                  <a:srgbClr val="363435"/>
                </a:solidFill>
                <a:effectLst/>
                <a:latin typeface="Times New Roman" panose="02020603050405020304" pitchFamily="18" charset="0"/>
                <a:ea typeface="Times New Roman" panose="02020603050405020304" pitchFamily="18" charset="0"/>
              </a:rPr>
              <a:t>r</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5" dirty="0" err="1">
                <a:solidFill>
                  <a:srgbClr val="363435"/>
                </a:solidFill>
                <a:effectLst/>
                <a:latin typeface="Times New Roman" panose="02020603050405020304" pitchFamily="18" charset="0"/>
                <a:ea typeface="Times New Roman" panose="02020603050405020304" pitchFamily="18" charset="0"/>
              </a:rPr>
              <a:t>su</a:t>
            </a:r>
            <a:r>
              <a:rPr lang="en-US" sz="7400" spc="15" dirty="0" err="1">
                <a:solidFill>
                  <a:srgbClr val="363435"/>
                </a:solidFill>
                <a:effectLst/>
                <a:latin typeface="Times New Roman" panose="02020603050405020304" pitchFamily="18" charset="0"/>
                <a:ea typeface="Times New Roman" panose="02020603050405020304" pitchFamily="18" charset="0"/>
              </a:rPr>
              <a:t>b</a:t>
            </a:r>
            <a:r>
              <a:rPr lang="en-US" sz="7400" spc="10" dirty="0" err="1">
                <a:solidFill>
                  <a:srgbClr val="363435"/>
                </a:solidFill>
                <a:effectLst/>
                <a:latin typeface="Times New Roman" panose="02020603050405020304" pitchFamily="18" charset="0"/>
                <a:ea typeface="Times New Roman" panose="02020603050405020304" pitchFamily="18" charset="0"/>
              </a:rPr>
              <a:t>o</a:t>
            </a:r>
            <a:r>
              <a:rPr lang="en-US" sz="7400" spc="15" dirty="0" err="1">
                <a:solidFill>
                  <a:srgbClr val="363435"/>
                </a:solidFill>
                <a:effectLst/>
                <a:latin typeface="Times New Roman" panose="02020603050405020304" pitchFamily="18" charset="0"/>
                <a:ea typeface="Times New Roman" panose="02020603050405020304" pitchFamily="18" charset="0"/>
              </a:rPr>
              <a:t>r</a:t>
            </a:r>
            <a:r>
              <a:rPr lang="en-US" sz="7400" dirty="0" err="1">
                <a:solidFill>
                  <a:srgbClr val="363435"/>
                </a:solidFill>
                <a:effectLst/>
                <a:latin typeface="Times New Roman" panose="02020603050405020304" pitchFamily="18" charset="0"/>
                <a:ea typeface="Times New Roman" panose="02020603050405020304" pitchFamily="18" charset="0"/>
              </a:rPr>
              <a:t>di</a:t>
            </a:r>
            <a:r>
              <a:rPr lang="en-US" sz="7400" spc="10" dirty="0" err="1">
                <a:solidFill>
                  <a:srgbClr val="363435"/>
                </a:solidFill>
                <a:effectLst/>
                <a:latin typeface="Times New Roman" panose="02020603050405020304" pitchFamily="18" charset="0"/>
                <a:ea typeface="Times New Roman" panose="02020603050405020304" pitchFamily="18" charset="0"/>
              </a:rPr>
              <a:t>n</a:t>
            </a:r>
            <a:r>
              <a:rPr lang="en-US" sz="7400" spc="5" dirty="0" err="1">
                <a:solidFill>
                  <a:srgbClr val="363435"/>
                </a:solidFill>
                <a:effectLst/>
                <a:latin typeface="Times New Roman" panose="02020603050405020304" pitchFamily="18" charset="0"/>
                <a:ea typeface="Times New Roman" panose="02020603050405020304" pitchFamily="18" charset="0"/>
              </a:rPr>
              <a:t>a</a:t>
            </a:r>
            <a:r>
              <a:rPr lang="en-US" sz="7400" spc="25" dirty="0" err="1">
                <a:solidFill>
                  <a:srgbClr val="363435"/>
                </a:solidFill>
                <a:effectLst/>
                <a:latin typeface="Times New Roman" panose="02020603050405020304" pitchFamily="18" charset="0"/>
                <a:ea typeface="Times New Roman" panose="02020603050405020304" pitchFamily="18" charset="0"/>
              </a:rPr>
              <a:t>t</a:t>
            </a:r>
            <a:r>
              <a:rPr lang="en-US" sz="7400" spc="10" dirty="0" err="1">
                <a:solidFill>
                  <a:srgbClr val="363435"/>
                </a:solidFill>
                <a:effectLst/>
                <a:latin typeface="Times New Roman" panose="02020603050405020304" pitchFamily="18" charset="0"/>
                <a:ea typeface="Times New Roman" panose="02020603050405020304" pitchFamily="18" charset="0"/>
              </a:rPr>
              <a:t>i</a:t>
            </a:r>
            <a:r>
              <a:rPr lang="en-US" sz="7400" dirty="0">
                <a:solidFill>
                  <a:srgbClr val="363435"/>
                </a:solidFill>
                <a:effectLst/>
                <a:latin typeface="Times New Roman" panose="02020603050405020304" pitchFamily="18" charset="0"/>
                <a:ea typeface="Times New Roman" panose="02020603050405020304" pitchFamily="18" charset="0"/>
              </a:rPr>
              <a:t>.</a:t>
            </a:r>
          </a:p>
          <a:p>
            <a:pPr marL="0" marR="649605" indent="0" algn="just">
              <a:lnSpc>
                <a:spcPct val="115000"/>
              </a:lnSpc>
              <a:spcBef>
                <a:spcPts val="15"/>
              </a:spcBef>
              <a:spcAft>
                <a:spcPts val="0"/>
              </a:spcAft>
              <a:buNone/>
            </a:pPr>
            <a:endParaRPr lang="en-US" sz="7400" spc="10" dirty="0">
              <a:solidFill>
                <a:srgbClr val="363435"/>
              </a:solidFill>
              <a:effectLst/>
              <a:latin typeface="Times New Roman" panose="02020603050405020304" pitchFamily="18" charset="0"/>
              <a:ea typeface="Times New Roman" panose="02020603050405020304" pitchFamily="18" charset="0"/>
            </a:endParaRPr>
          </a:p>
          <a:p>
            <a:pPr marL="0" marR="649605" indent="0" algn="just">
              <a:lnSpc>
                <a:spcPct val="115000"/>
              </a:lnSpc>
              <a:spcBef>
                <a:spcPts val="15"/>
              </a:spcBef>
              <a:spcAft>
                <a:spcPts val="0"/>
              </a:spcAft>
              <a:buNone/>
            </a:pPr>
            <a:r>
              <a:rPr lang="en-US" sz="7400" spc="10" dirty="0">
                <a:solidFill>
                  <a:srgbClr val="363435"/>
                </a:solidFill>
                <a:effectLst/>
                <a:latin typeface="Times New Roman" panose="02020603050405020304" pitchFamily="18" charset="0"/>
                <a:ea typeface="Times New Roman" panose="02020603050405020304" pitchFamily="18" charset="0"/>
              </a:rPr>
              <a:t>A</a:t>
            </a:r>
            <a:r>
              <a:rPr lang="en-US" sz="7400" dirty="0">
                <a:solidFill>
                  <a:srgbClr val="363435"/>
                </a:solidFill>
                <a:effectLst/>
                <a:latin typeface="Times New Roman" panose="02020603050405020304" pitchFamily="18" charset="0"/>
                <a:ea typeface="Times New Roman" panose="02020603050405020304" pitchFamily="18" charset="0"/>
              </a:rPr>
              <a:t>l</a:t>
            </a:r>
            <a:r>
              <a:rPr lang="en-US" sz="7400" spc="190" dirty="0">
                <a:solidFill>
                  <a:srgbClr val="363435"/>
                </a:solidFill>
                <a:effectLst/>
                <a:latin typeface="Times New Roman" panose="02020603050405020304" pitchFamily="18" charset="0"/>
                <a:ea typeface="Times New Roman" panose="02020603050405020304" pitchFamily="18" charset="0"/>
              </a:rPr>
              <a:t> </a:t>
            </a:r>
            <a:r>
              <a:rPr lang="en-US" sz="7400" spc="20" dirty="0" err="1">
                <a:solidFill>
                  <a:srgbClr val="363435"/>
                </a:solidFill>
                <a:effectLst/>
                <a:latin typeface="Times New Roman" panose="02020603050405020304" pitchFamily="18" charset="0"/>
                <a:ea typeface="Times New Roman" panose="02020603050405020304" pitchFamily="18" charset="0"/>
              </a:rPr>
              <a:t>r</a:t>
            </a:r>
            <a:r>
              <a:rPr lang="en-US" sz="7400" spc="-5" dirty="0" err="1">
                <a:solidFill>
                  <a:srgbClr val="363435"/>
                </a:solidFill>
                <a:effectLst/>
                <a:latin typeface="Times New Roman" panose="02020603050405020304" pitchFamily="18" charset="0"/>
                <a:ea typeface="Times New Roman" panose="02020603050405020304" pitchFamily="18" charset="0"/>
              </a:rPr>
              <a:t>i</a:t>
            </a:r>
            <a:r>
              <a:rPr lang="en-US" sz="7400" spc="25" dirty="0" err="1">
                <a:solidFill>
                  <a:srgbClr val="363435"/>
                </a:solidFill>
                <a:effectLst/>
                <a:latin typeface="Times New Roman" panose="02020603050405020304" pitchFamily="18" charset="0"/>
                <a:ea typeface="Times New Roman" panose="02020603050405020304" pitchFamily="18" charset="0"/>
              </a:rPr>
              <a:t>g</a:t>
            </a:r>
            <a:r>
              <a:rPr lang="en-US" sz="7400" spc="5" dirty="0" err="1">
                <a:solidFill>
                  <a:srgbClr val="363435"/>
                </a:solidFill>
                <a:effectLst/>
                <a:latin typeface="Times New Roman" panose="02020603050405020304" pitchFamily="18" charset="0"/>
                <a:ea typeface="Times New Roman" panose="02020603050405020304" pitchFamily="18" charset="0"/>
              </a:rPr>
              <a:t>u</a:t>
            </a:r>
            <a:r>
              <a:rPr lang="en-US" sz="7400" spc="20" dirty="0" err="1">
                <a:solidFill>
                  <a:srgbClr val="363435"/>
                </a:solidFill>
                <a:effectLst/>
                <a:latin typeface="Times New Roman" panose="02020603050405020304" pitchFamily="18" charset="0"/>
                <a:ea typeface="Times New Roman" panose="02020603050405020304" pitchFamily="18" charset="0"/>
              </a:rPr>
              <a:t>a</a:t>
            </a:r>
            <a:r>
              <a:rPr lang="en-US" sz="7400" spc="15" dirty="0" err="1">
                <a:solidFill>
                  <a:srgbClr val="363435"/>
                </a:solidFill>
                <a:effectLst/>
                <a:latin typeface="Times New Roman" panose="02020603050405020304" pitchFamily="18" charset="0"/>
                <a:ea typeface="Times New Roman" panose="02020603050405020304" pitchFamily="18" charset="0"/>
              </a:rPr>
              <a:t>r</a:t>
            </a:r>
            <a:r>
              <a:rPr lang="en-US" sz="7400" spc="10" dirty="0" err="1">
                <a:solidFill>
                  <a:srgbClr val="363435"/>
                </a:solidFill>
                <a:effectLst/>
                <a:latin typeface="Times New Roman" panose="02020603050405020304" pitchFamily="18" charset="0"/>
                <a:ea typeface="Times New Roman" panose="02020603050405020304" pitchFamily="18" charset="0"/>
              </a:rPr>
              <a:t>d</a:t>
            </a:r>
            <a:r>
              <a:rPr lang="en-US" sz="7400" dirty="0" err="1">
                <a:solidFill>
                  <a:srgbClr val="363435"/>
                </a:solidFill>
                <a:effectLst/>
                <a:latin typeface="Times New Roman" panose="02020603050405020304" pitchFamily="18" charset="0"/>
                <a:ea typeface="Times New Roman" panose="02020603050405020304" pitchFamily="18" charset="0"/>
              </a:rPr>
              <a:t>o</a:t>
            </a:r>
            <a:r>
              <a:rPr lang="en-US" sz="7400" spc="115" dirty="0">
                <a:solidFill>
                  <a:srgbClr val="363435"/>
                </a:solidFill>
                <a:effectLst/>
                <a:latin typeface="Times New Roman" panose="02020603050405020304" pitchFamily="18" charset="0"/>
                <a:ea typeface="Times New Roman" panose="02020603050405020304" pitchFamily="18" charset="0"/>
              </a:rPr>
              <a:t> </a:t>
            </a:r>
            <a:r>
              <a:rPr lang="en-US" sz="7400" dirty="0" err="1">
                <a:solidFill>
                  <a:srgbClr val="363435"/>
                </a:solidFill>
                <a:effectLst/>
                <a:latin typeface="Times New Roman" panose="02020603050405020304" pitchFamily="18" charset="0"/>
                <a:ea typeface="Times New Roman" panose="02020603050405020304" pitchFamily="18" charset="0"/>
              </a:rPr>
              <a:t>v</a:t>
            </a:r>
            <a:r>
              <a:rPr lang="en-US" sz="7400" spc="10" dirty="0" err="1">
                <a:solidFill>
                  <a:srgbClr val="363435"/>
                </a:solidFill>
                <a:effectLst/>
                <a:latin typeface="Times New Roman" panose="02020603050405020304" pitchFamily="18" charset="0"/>
                <a:ea typeface="Times New Roman" panose="02020603050405020304" pitchFamily="18" charset="0"/>
              </a:rPr>
              <a:t>e</a:t>
            </a:r>
            <a:r>
              <a:rPr lang="en-US" sz="7400" spc="-5" dirty="0" err="1">
                <a:solidFill>
                  <a:srgbClr val="363435"/>
                </a:solidFill>
                <a:effectLst/>
                <a:latin typeface="Times New Roman" panose="02020603050405020304" pitchFamily="18" charset="0"/>
                <a:ea typeface="Times New Roman" panose="02020603050405020304" pitchFamily="18" charset="0"/>
              </a:rPr>
              <a:t>n</a:t>
            </a:r>
            <a:r>
              <a:rPr lang="en-US" sz="7400" spc="15" dirty="0" err="1">
                <a:solidFill>
                  <a:srgbClr val="363435"/>
                </a:solidFill>
                <a:effectLst/>
                <a:latin typeface="Times New Roman" panose="02020603050405020304" pitchFamily="18" charset="0"/>
                <a:ea typeface="Times New Roman" panose="02020603050405020304" pitchFamily="18" charset="0"/>
              </a:rPr>
              <a:t>g</a:t>
            </a:r>
            <a:r>
              <a:rPr lang="en-US" sz="7400" spc="10" dirty="0" err="1">
                <a:solidFill>
                  <a:srgbClr val="363435"/>
                </a:solidFill>
                <a:effectLst/>
                <a:latin typeface="Times New Roman" panose="02020603050405020304" pitchFamily="18" charset="0"/>
                <a:ea typeface="Times New Roman" panose="02020603050405020304" pitchFamily="18" charset="0"/>
              </a:rPr>
              <a:t>on</a:t>
            </a:r>
            <a:r>
              <a:rPr lang="en-US" sz="7400" dirty="0" err="1">
                <a:solidFill>
                  <a:srgbClr val="363435"/>
                </a:solidFill>
                <a:effectLst/>
                <a:latin typeface="Times New Roman" panose="02020603050405020304" pitchFamily="18" charset="0"/>
                <a:ea typeface="Times New Roman" panose="02020603050405020304" pitchFamily="18" charset="0"/>
              </a:rPr>
              <a:t>o</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5" dirty="0" err="1">
                <a:solidFill>
                  <a:srgbClr val="363435"/>
                </a:solidFill>
                <a:effectLst/>
                <a:latin typeface="Times New Roman" panose="02020603050405020304" pitchFamily="18" charset="0"/>
                <a:ea typeface="Times New Roman" panose="02020603050405020304" pitchFamily="18" charset="0"/>
              </a:rPr>
              <a:t>c</a:t>
            </a:r>
            <a:r>
              <a:rPr lang="en-US" sz="7400" spc="10" dirty="0" err="1">
                <a:solidFill>
                  <a:srgbClr val="363435"/>
                </a:solidFill>
                <a:effectLst/>
                <a:latin typeface="Times New Roman" panose="02020603050405020304" pitchFamily="18" charset="0"/>
                <a:ea typeface="Times New Roman" panose="02020603050405020304" pitchFamily="18" charset="0"/>
              </a:rPr>
              <a:t>o</a:t>
            </a:r>
            <a:r>
              <a:rPr lang="en-US" sz="7400" spc="5" dirty="0" err="1">
                <a:solidFill>
                  <a:srgbClr val="363435"/>
                </a:solidFill>
                <a:effectLst/>
                <a:latin typeface="Times New Roman" panose="02020603050405020304" pitchFamily="18" charset="0"/>
                <a:ea typeface="Times New Roman" panose="02020603050405020304" pitchFamily="18" charset="0"/>
              </a:rPr>
              <a:t>ns</a:t>
            </a:r>
            <a:r>
              <a:rPr lang="en-US" sz="7400" spc="10" dirty="0" err="1">
                <a:solidFill>
                  <a:srgbClr val="363435"/>
                </a:solidFill>
                <a:effectLst/>
                <a:latin typeface="Times New Roman" panose="02020603050405020304" pitchFamily="18" charset="0"/>
                <a:ea typeface="Times New Roman" panose="02020603050405020304" pitchFamily="18" charset="0"/>
              </a:rPr>
              <a:t>ide</a:t>
            </a:r>
            <a:r>
              <a:rPr lang="en-US" sz="7400" spc="25" dirty="0" err="1">
                <a:solidFill>
                  <a:srgbClr val="363435"/>
                </a:solidFill>
                <a:effectLst/>
                <a:latin typeface="Times New Roman" panose="02020603050405020304" pitchFamily="18" charset="0"/>
                <a:ea typeface="Times New Roman" panose="02020603050405020304" pitchFamily="18" charset="0"/>
              </a:rPr>
              <a:t>r</a:t>
            </a:r>
            <a:r>
              <a:rPr lang="en-US" sz="7400" spc="5" dirty="0" err="1">
                <a:solidFill>
                  <a:srgbClr val="363435"/>
                </a:solidFill>
                <a:effectLst/>
                <a:latin typeface="Times New Roman" panose="02020603050405020304" pitchFamily="18" charset="0"/>
                <a:ea typeface="Times New Roman" panose="02020603050405020304" pitchFamily="18" charset="0"/>
              </a:rPr>
              <a:t>a</a:t>
            </a:r>
            <a:r>
              <a:rPr lang="en-US" sz="7400" spc="25" dirty="0" err="1">
                <a:solidFill>
                  <a:srgbClr val="363435"/>
                </a:solidFill>
                <a:effectLst/>
                <a:latin typeface="Times New Roman" panose="02020603050405020304" pitchFamily="18" charset="0"/>
                <a:ea typeface="Times New Roman" panose="02020603050405020304" pitchFamily="18" charset="0"/>
              </a:rPr>
              <a:t>t</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spc="115" dirty="0">
                <a:solidFill>
                  <a:srgbClr val="363435"/>
                </a:solidFill>
                <a:effectLst/>
                <a:latin typeface="Times New Roman" panose="02020603050405020304" pitchFamily="18" charset="0"/>
                <a:ea typeface="Times New Roman" panose="02020603050405020304" pitchFamily="18" charset="0"/>
              </a:rPr>
              <a:t> </a:t>
            </a:r>
            <a:r>
              <a:rPr lang="en-US" sz="7400" dirty="0" err="1">
                <a:solidFill>
                  <a:srgbClr val="363435"/>
                </a:solidFill>
                <a:effectLst/>
                <a:latin typeface="Times New Roman" panose="02020603050405020304" pitchFamily="18" charset="0"/>
                <a:ea typeface="Times New Roman" panose="02020603050405020304" pitchFamily="18" charset="0"/>
              </a:rPr>
              <a:t>l</a:t>
            </a:r>
            <a:r>
              <a:rPr lang="en-US" sz="7400" spc="-5" dirty="0" err="1">
                <a:solidFill>
                  <a:srgbClr val="363435"/>
                </a:solidFill>
                <a:effectLst/>
                <a:latin typeface="Times New Roman" panose="02020603050405020304" pitchFamily="18" charset="0"/>
                <a:ea typeface="Times New Roman" panose="02020603050405020304" pitchFamily="18" charset="0"/>
              </a:rPr>
              <a:t>a</a:t>
            </a:r>
            <a:r>
              <a:rPr lang="en-US" sz="7400" dirty="0" err="1">
                <a:solidFill>
                  <a:srgbClr val="363435"/>
                </a:solidFill>
                <a:effectLst/>
                <a:latin typeface="Times New Roman" panose="02020603050405020304" pitchFamily="18" charset="0"/>
                <a:ea typeface="Times New Roman" panose="02020603050405020304" pitchFamily="18" charset="0"/>
              </a:rPr>
              <a:t>v</a:t>
            </a:r>
            <a:r>
              <a:rPr lang="en-US" sz="7400" spc="10" dirty="0" err="1">
                <a:solidFill>
                  <a:srgbClr val="363435"/>
                </a:solidFill>
                <a:effectLst/>
                <a:latin typeface="Times New Roman" panose="02020603050405020304" pitchFamily="18" charset="0"/>
                <a:ea typeface="Times New Roman" panose="02020603050405020304" pitchFamily="18" charset="0"/>
              </a:rPr>
              <a:t>o</a:t>
            </a:r>
            <a:r>
              <a:rPr lang="en-US" sz="7400" spc="25" dirty="0" err="1">
                <a:solidFill>
                  <a:srgbClr val="363435"/>
                </a:solidFill>
                <a:effectLst/>
                <a:latin typeface="Times New Roman" panose="02020603050405020304" pitchFamily="18" charset="0"/>
                <a:ea typeface="Times New Roman" panose="02020603050405020304" pitchFamily="18" charset="0"/>
              </a:rPr>
              <a:t>r</a:t>
            </a:r>
            <a:r>
              <a:rPr lang="en-US" sz="7400" spc="5" dirty="0" err="1">
                <a:solidFill>
                  <a:srgbClr val="363435"/>
                </a:solidFill>
                <a:effectLst/>
                <a:latin typeface="Times New Roman" panose="02020603050405020304" pitchFamily="18" charset="0"/>
                <a:ea typeface="Times New Roman" panose="02020603050405020304" pitchFamily="18" charset="0"/>
              </a:rPr>
              <a:t>a</a:t>
            </a:r>
            <a:r>
              <a:rPr lang="en-US" sz="7400" spc="15" dirty="0" err="1">
                <a:solidFill>
                  <a:srgbClr val="363435"/>
                </a:solidFill>
                <a:effectLst/>
                <a:latin typeface="Times New Roman" panose="02020603050405020304" pitchFamily="18" charset="0"/>
                <a:ea typeface="Times New Roman" panose="02020603050405020304" pitchFamily="18" charset="0"/>
              </a:rPr>
              <a:t>t</a:t>
            </a:r>
            <a:r>
              <a:rPr lang="en-US" sz="7400" spc="10" dirty="0" err="1">
                <a:solidFill>
                  <a:srgbClr val="363435"/>
                </a:solidFill>
                <a:effectLst/>
                <a:latin typeface="Times New Roman" panose="02020603050405020304" pitchFamily="18" charset="0"/>
                <a:ea typeface="Times New Roman" panose="02020603050405020304" pitchFamily="18" charset="0"/>
              </a:rPr>
              <a:t>o</a:t>
            </a:r>
            <a:r>
              <a:rPr lang="en-US" sz="7400" spc="20" dirty="0" err="1">
                <a:solidFill>
                  <a:srgbClr val="363435"/>
                </a:solidFill>
                <a:effectLst/>
                <a:latin typeface="Times New Roman" panose="02020603050405020304" pitchFamily="18" charset="0"/>
                <a:ea typeface="Times New Roman" panose="02020603050405020304" pitchFamily="18" charset="0"/>
              </a:rPr>
              <a:t>r</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spc="115" dirty="0">
                <a:solidFill>
                  <a:srgbClr val="363435"/>
                </a:solidFill>
                <a:effectLst/>
                <a:latin typeface="Times New Roman" panose="02020603050405020304" pitchFamily="18" charset="0"/>
                <a:ea typeface="Times New Roman" panose="02020603050405020304" pitchFamily="18" charset="0"/>
              </a:rPr>
              <a:t> </a:t>
            </a:r>
            <a:r>
              <a:rPr lang="en-US" sz="7400" spc="5" dirty="0" err="1">
                <a:solidFill>
                  <a:srgbClr val="363435"/>
                </a:solidFill>
                <a:effectLst/>
                <a:latin typeface="Times New Roman" panose="02020603050405020304" pitchFamily="18" charset="0"/>
                <a:ea typeface="Times New Roman" panose="02020603050405020304" pitchFamily="18" charset="0"/>
              </a:rPr>
              <a:t>su</a:t>
            </a:r>
            <a:r>
              <a:rPr lang="en-US" sz="7400" spc="15" dirty="0" err="1">
                <a:solidFill>
                  <a:srgbClr val="363435"/>
                </a:solidFill>
                <a:effectLst/>
                <a:latin typeface="Times New Roman" panose="02020603050405020304" pitchFamily="18" charset="0"/>
                <a:ea typeface="Times New Roman" panose="02020603050405020304" pitchFamily="18" charset="0"/>
              </a:rPr>
              <a:t>b</a:t>
            </a:r>
            <a:r>
              <a:rPr lang="en-US" sz="7400" spc="10" dirty="0" err="1">
                <a:solidFill>
                  <a:srgbClr val="363435"/>
                </a:solidFill>
                <a:effectLst/>
                <a:latin typeface="Times New Roman" panose="02020603050405020304" pitchFamily="18" charset="0"/>
                <a:ea typeface="Times New Roman" panose="02020603050405020304" pitchFamily="18" charset="0"/>
              </a:rPr>
              <a:t>o</a:t>
            </a:r>
            <a:r>
              <a:rPr lang="en-US" sz="7400" spc="15" dirty="0" err="1">
                <a:solidFill>
                  <a:srgbClr val="363435"/>
                </a:solidFill>
                <a:effectLst/>
                <a:latin typeface="Times New Roman" panose="02020603050405020304" pitchFamily="18" charset="0"/>
                <a:ea typeface="Times New Roman" panose="02020603050405020304" pitchFamily="18" charset="0"/>
              </a:rPr>
              <a:t>r</a:t>
            </a:r>
            <a:r>
              <a:rPr lang="en-US" sz="7400" dirty="0" err="1">
                <a:solidFill>
                  <a:srgbClr val="363435"/>
                </a:solidFill>
                <a:effectLst/>
                <a:latin typeface="Times New Roman" panose="02020603050405020304" pitchFamily="18" charset="0"/>
                <a:ea typeface="Times New Roman" panose="02020603050405020304" pitchFamily="18" charset="0"/>
              </a:rPr>
              <a:t>di</a:t>
            </a:r>
            <a:r>
              <a:rPr lang="en-US" sz="7400" spc="10" dirty="0" err="1">
                <a:solidFill>
                  <a:srgbClr val="363435"/>
                </a:solidFill>
                <a:effectLst/>
                <a:latin typeface="Times New Roman" panose="02020603050405020304" pitchFamily="18" charset="0"/>
                <a:ea typeface="Times New Roman" panose="02020603050405020304" pitchFamily="18" charset="0"/>
              </a:rPr>
              <a:t>n</a:t>
            </a:r>
            <a:r>
              <a:rPr lang="en-US" sz="7400" spc="5" dirty="0" err="1">
                <a:solidFill>
                  <a:srgbClr val="363435"/>
                </a:solidFill>
                <a:effectLst/>
                <a:latin typeface="Times New Roman" panose="02020603050405020304" pitchFamily="18" charset="0"/>
                <a:ea typeface="Times New Roman" panose="02020603050405020304" pitchFamily="18" charset="0"/>
              </a:rPr>
              <a:t>a</a:t>
            </a:r>
            <a:r>
              <a:rPr lang="en-US" sz="7400" spc="25" dirty="0" err="1">
                <a:solidFill>
                  <a:srgbClr val="363435"/>
                </a:solidFill>
                <a:effectLst/>
                <a:latin typeface="Times New Roman" panose="02020603050405020304" pitchFamily="18" charset="0"/>
                <a:ea typeface="Times New Roman" panose="02020603050405020304" pitchFamily="18" charset="0"/>
              </a:rPr>
              <a:t>t</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spc="115" dirty="0">
                <a:solidFill>
                  <a:srgbClr val="363435"/>
                </a:solidFill>
                <a:effectLst/>
                <a:latin typeface="Times New Roman" panose="02020603050405020304" pitchFamily="18" charset="0"/>
                <a:ea typeface="Times New Roman" panose="02020603050405020304" pitchFamily="18" charset="0"/>
              </a:rPr>
              <a:t> </a:t>
            </a:r>
            <a:r>
              <a:rPr lang="en-US" sz="7400" dirty="0">
                <a:solidFill>
                  <a:srgbClr val="363435"/>
                </a:solidFill>
                <a:effectLst/>
                <a:latin typeface="Times New Roman" panose="02020603050405020304" pitchFamily="18" charset="0"/>
                <a:ea typeface="Times New Roman" panose="02020603050405020304" pitchFamily="18" charset="0"/>
              </a:rPr>
              <a:t>a</a:t>
            </a:r>
            <a:r>
              <a:rPr lang="en-US" sz="7400" spc="200" dirty="0">
                <a:solidFill>
                  <a:srgbClr val="363435"/>
                </a:solidFill>
                <a:effectLst/>
                <a:latin typeface="Times New Roman" panose="02020603050405020304" pitchFamily="18" charset="0"/>
                <a:ea typeface="Times New Roman" panose="02020603050405020304" pitchFamily="18" charset="0"/>
              </a:rPr>
              <a:t> </a:t>
            </a:r>
            <a:r>
              <a:rPr lang="en-US" sz="7400" spc="25" dirty="0">
                <a:solidFill>
                  <a:srgbClr val="363435"/>
                </a:solidFill>
                <a:effectLst/>
                <a:latin typeface="Times New Roman" panose="02020603050405020304" pitchFamily="18" charset="0"/>
                <a:ea typeface="Times New Roman" panose="02020603050405020304" pitchFamily="18" charset="0"/>
              </a:rPr>
              <a:t>t</a:t>
            </a:r>
            <a:r>
              <a:rPr lang="en-US" sz="7400" spc="15" dirty="0">
                <a:solidFill>
                  <a:srgbClr val="363435"/>
                </a:solidFill>
                <a:effectLst/>
                <a:latin typeface="Times New Roman" panose="02020603050405020304" pitchFamily="18" charset="0"/>
                <a:ea typeface="Times New Roman" panose="02020603050405020304" pitchFamily="18" charset="0"/>
              </a:rPr>
              <a:t>u</a:t>
            </a:r>
            <a:r>
              <a:rPr lang="en-US" sz="7400" spc="55" dirty="0">
                <a:solidFill>
                  <a:srgbClr val="363435"/>
                </a:solidFill>
                <a:effectLst/>
                <a:latin typeface="Times New Roman" panose="02020603050405020304" pitchFamily="18" charset="0"/>
                <a:ea typeface="Times New Roman" panose="02020603050405020304" pitchFamily="18" charset="0"/>
              </a:rPr>
              <a:t>t</a:t>
            </a:r>
            <a:r>
              <a:rPr lang="en-US" sz="7400" spc="25" dirty="0">
                <a:solidFill>
                  <a:srgbClr val="363435"/>
                </a:solidFill>
                <a:effectLst/>
                <a:latin typeface="Times New Roman" panose="02020603050405020304" pitchFamily="18" charset="0"/>
                <a:ea typeface="Times New Roman" panose="02020603050405020304" pitchFamily="18" charset="0"/>
              </a:rPr>
              <a:t>t</a:t>
            </a:r>
            <a:r>
              <a:rPr lang="en-US" sz="7400" dirty="0">
                <a:solidFill>
                  <a:srgbClr val="363435"/>
                </a:solidFill>
                <a:effectLst/>
                <a:latin typeface="Times New Roman" panose="02020603050405020304" pitchFamily="18" charset="0"/>
                <a:ea typeface="Times New Roman" panose="02020603050405020304" pitchFamily="18" charset="0"/>
              </a:rPr>
              <a:t>i</a:t>
            </a:r>
            <a:r>
              <a:rPr lang="en-US" sz="7400" spc="115" dirty="0">
                <a:solidFill>
                  <a:srgbClr val="363435"/>
                </a:solidFill>
                <a:effectLst/>
                <a:latin typeface="Times New Roman" panose="02020603050405020304" pitchFamily="18" charset="0"/>
                <a:ea typeface="Times New Roman" panose="02020603050405020304" pitchFamily="18" charset="0"/>
              </a:rPr>
              <a:t> </a:t>
            </a:r>
            <a:r>
              <a:rPr lang="en-US" sz="7400" spc="15" dirty="0" err="1">
                <a:solidFill>
                  <a:srgbClr val="363435"/>
                </a:solidFill>
                <a:effectLst/>
                <a:latin typeface="Times New Roman" panose="02020603050405020304" pitchFamily="18" charset="0"/>
                <a:ea typeface="Times New Roman" panose="02020603050405020304" pitchFamily="18" charset="0"/>
              </a:rPr>
              <a:t>g</a:t>
            </a:r>
            <a:r>
              <a:rPr lang="en-US" sz="7400" dirty="0" err="1">
                <a:solidFill>
                  <a:srgbClr val="363435"/>
                </a:solidFill>
                <a:effectLst/>
                <a:latin typeface="Times New Roman" panose="02020603050405020304" pitchFamily="18" charset="0"/>
                <a:ea typeface="Times New Roman" panose="02020603050405020304" pitchFamily="18" charset="0"/>
              </a:rPr>
              <a:t>li</a:t>
            </a:r>
            <a:r>
              <a:rPr lang="en-US" sz="7400" spc="150" dirty="0">
                <a:solidFill>
                  <a:srgbClr val="363435"/>
                </a:solidFill>
                <a:effectLst/>
                <a:latin typeface="Times New Roman" panose="02020603050405020304" pitchFamily="18" charset="0"/>
                <a:ea typeface="Times New Roman" panose="02020603050405020304" pitchFamily="18" charset="0"/>
              </a:rPr>
              <a:t> </a:t>
            </a:r>
            <a:r>
              <a:rPr lang="en-US" sz="7400" spc="10" dirty="0" err="1">
                <a:solidFill>
                  <a:srgbClr val="363435"/>
                </a:solidFill>
                <a:effectLst/>
                <a:latin typeface="Times New Roman" panose="02020603050405020304" pitchFamily="18" charset="0"/>
                <a:ea typeface="Times New Roman" panose="02020603050405020304" pitchFamily="18" charset="0"/>
              </a:rPr>
              <a:t>e</a:t>
            </a:r>
            <a:r>
              <a:rPr lang="en-US" sz="7400" spc="55" dirty="0" err="1">
                <a:solidFill>
                  <a:srgbClr val="363435"/>
                </a:solidFill>
                <a:effectLst/>
                <a:latin typeface="Times New Roman" panose="02020603050405020304" pitchFamily="18" charset="0"/>
                <a:ea typeface="Times New Roman" panose="02020603050405020304" pitchFamily="18" charset="0"/>
              </a:rPr>
              <a:t>f</a:t>
            </a:r>
            <a:r>
              <a:rPr lang="en-US" sz="7400" spc="10" dirty="0" err="1">
                <a:solidFill>
                  <a:srgbClr val="363435"/>
                </a:solidFill>
                <a:effectLst/>
                <a:latin typeface="Times New Roman" panose="02020603050405020304" pitchFamily="18" charset="0"/>
                <a:ea typeface="Times New Roman" panose="02020603050405020304" pitchFamily="18" charset="0"/>
              </a:rPr>
              <a:t>f</a:t>
            </a:r>
            <a:r>
              <a:rPr lang="en-US" sz="7400" spc="15" dirty="0" err="1">
                <a:solidFill>
                  <a:srgbClr val="363435"/>
                </a:solidFill>
                <a:effectLst/>
                <a:latin typeface="Times New Roman" panose="02020603050405020304" pitchFamily="18" charset="0"/>
                <a:ea typeface="Times New Roman" panose="02020603050405020304" pitchFamily="18" charset="0"/>
              </a:rPr>
              <a:t>e</a:t>
            </a:r>
            <a:r>
              <a:rPr lang="en-US" sz="7400" spc="55" dirty="0" err="1">
                <a:solidFill>
                  <a:srgbClr val="363435"/>
                </a:solidFill>
                <a:effectLst/>
                <a:latin typeface="Times New Roman" panose="02020603050405020304" pitchFamily="18" charset="0"/>
                <a:ea typeface="Times New Roman" panose="02020603050405020304" pitchFamily="18" charset="0"/>
              </a:rPr>
              <a:t>t</a:t>
            </a:r>
            <a:r>
              <a:rPr lang="en-US" sz="7400" spc="25" dirty="0" err="1">
                <a:solidFill>
                  <a:srgbClr val="363435"/>
                </a:solidFill>
                <a:effectLst/>
                <a:latin typeface="Times New Roman" panose="02020603050405020304" pitchFamily="18" charset="0"/>
                <a:ea typeface="Times New Roman" panose="02020603050405020304" pitchFamily="18" charset="0"/>
              </a:rPr>
              <a:t>t</a:t>
            </a:r>
            <a:r>
              <a:rPr lang="en-US" sz="7400" dirty="0" err="1">
                <a:solidFill>
                  <a:srgbClr val="363435"/>
                </a:solidFill>
                <a:effectLst/>
                <a:latin typeface="Times New Roman" panose="02020603050405020304" pitchFamily="18" charset="0"/>
                <a:ea typeface="Times New Roman" panose="02020603050405020304" pitchFamily="18" charset="0"/>
              </a:rPr>
              <a:t>i</a:t>
            </a:r>
            <a:r>
              <a:rPr lang="en-US" sz="7400" dirty="0">
                <a:solidFill>
                  <a:srgbClr val="363435"/>
                </a:solidFill>
                <a:effectLst/>
                <a:latin typeface="Times New Roman" panose="02020603050405020304" pitchFamily="18" charset="0"/>
                <a:ea typeface="Times New Roman" panose="02020603050405020304" pitchFamily="18" charset="0"/>
              </a:rPr>
              <a:t> </a:t>
            </a:r>
            <a:r>
              <a:rPr lang="en-US" sz="7400" spc="20" dirty="0" err="1">
                <a:solidFill>
                  <a:srgbClr val="363435"/>
                </a:solidFill>
                <a:effectLst/>
                <a:latin typeface="Times New Roman" panose="02020603050405020304" pitchFamily="18" charset="0"/>
                <a:ea typeface="Times New Roman" panose="02020603050405020304" pitchFamily="18" charset="0"/>
              </a:rPr>
              <a:t>a</a:t>
            </a:r>
            <a:r>
              <a:rPr lang="en-US" sz="7400" spc="10" dirty="0" err="1">
                <a:solidFill>
                  <a:srgbClr val="363435"/>
                </a:solidFill>
                <a:effectLst/>
                <a:latin typeface="Times New Roman" panose="02020603050405020304" pitchFamily="18" charset="0"/>
                <a:ea typeface="Times New Roman" panose="02020603050405020304" pitchFamily="18" charset="0"/>
              </a:rPr>
              <a:t>n</a:t>
            </a:r>
            <a:r>
              <a:rPr lang="en-US" sz="7400" spc="5" dirty="0" err="1">
                <a:solidFill>
                  <a:srgbClr val="363435"/>
                </a:solidFill>
                <a:effectLst/>
                <a:latin typeface="Times New Roman" panose="02020603050405020304" pitchFamily="18" charset="0"/>
                <a:ea typeface="Times New Roman" panose="02020603050405020304" pitchFamily="18" charset="0"/>
              </a:rPr>
              <a:t>c</a:t>
            </a:r>
            <a:r>
              <a:rPr lang="en-US" sz="7400" spc="10" dirty="0" err="1">
                <a:solidFill>
                  <a:srgbClr val="363435"/>
                </a:solidFill>
                <a:effectLst/>
                <a:latin typeface="Times New Roman" panose="02020603050405020304" pitchFamily="18" charset="0"/>
                <a:ea typeface="Times New Roman" panose="02020603050405020304" pitchFamily="18" charset="0"/>
              </a:rPr>
              <a:t>he</a:t>
            </a:r>
            <a:r>
              <a:rPr lang="en-US" sz="7400" dirty="0">
                <a:solidFill>
                  <a:srgbClr val="363435"/>
                </a:solidFill>
                <a:effectLst/>
                <a:latin typeface="Times New Roman" panose="02020603050405020304" pitchFamily="18" charset="0"/>
                <a:ea typeface="Times New Roman" panose="02020603050405020304" pitchFamily="18" charset="0"/>
              </a:rPr>
              <a:t>:</a:t>
            </a:r>
            <a:endParaRPr lang="it-IT" sz="7400" dirty="0">
              <a:effectLst/>
              <a:latin typeface="Times New Roman" panose="02020603050405020304" pitchFamily="18" charset="0"/>
              <a:ea typeface="Times New Roman" panose="02020603050405020304" pitchFamily="18" charset="0"/>
            </a:endParaRPr>
          </a:p>
          <a:p>
            <a:pPr marL="201295" indent="0">
              <a:buNone/>
            </a:pPr>
            <a:r>
              <a:rPr lang="en-US" sz="7400" b="1" dirty="0">
                <a:solidFill>
                  <a:srgbClr val="009EE0"/>
                </a:solidFill>
                <a:effectLst/>
                <a:latin typeface="Times New Roman" panose="02020603050405020304" pitchFamily="18" charset="0"/>
                <a:ea typeface="Times New Roman" panose="02020603050405020304" pitchFamily="18" charset="0"/>
              </a:rPr>
              <a:t>•  </a:t>
            </a:r>
            <a:r>
              <a:rPr lang="en-US" sz="7400" b="1" spc="460" dirty="0">
                <a:solidFill>
                  <a:srgbClr val="009EE0"/>
                </a:solidFill>
                <a:effectLst/>
                <a:latin typeface="Times New Roman" panose="02020603050405020304" pitchFamily="18" charset="0"/>
                <a:ea typeface="Times New Roman" panose="02020603050405020304" pitchFamily="18" charset="0"/>
              </a:rPr>
              <a:t> </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65" dirty="0">
                <a:solidFill>
                  <a:srgbClr val="363435"/>
                </a:solidFill>
                <a:effectLst/>
                <a:latin typeface="Times New Roman" panose="02020603050405020304" pitchFamily="18" charset="0"/>
                <a:ea typeface="Times New Roman" panose="02020603050405020304" pitchFamily="18" charset="0"/>
              </a:rPr>
              <a:t> </a:t>
            </a:r>
            <a:r>
              <a:rPr lang="en-US" sz="7400" b="1" spc="15" dirty="0" err="1">
                <a:solidFill>
                  <a:srgbClr val="363435"/>
                </a:solidFill>
                <a:effectLst/>
                <a:latin typeface="Times New Roman" panose="02020603050405020304" pitchFamily="18" charset="0"/>
                <a:ea typeface="Times New Roman" panose="02020603050405020304" pitchFamily="18" charset="0"/>
              </a:rPr>
              <a:t>so</a:t>
            </a:r>
            <a:r>
              <a:rPr lang="en-US" sz="7400" b="1" spc="5" dirty="0" err="1">
                <a:solidFill>
                  <a:srgbClr val="363435"/>
                </a:solidFill>
                <a:effectLst/>
                <a:latin typeface="Times New Roman" panose="02020603050405020304" pitchFamily="18" charset="0"/>
                <a:ea typeface="Times New Roman" panose="02020603050405020304" pitchFamily="18" charset="0"/>
              </a:rPr>
              <a:t>c</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dirty="0" err="1">
                <a:solidFill>
                  <a:srgbClr val="363435"/>
                </a:solidFill>
                <a:effectLst/>
                <a:latin typeface="Times New Roman" panose="02020603050405020304" pitchFamily="18" charset="0"/>
                <a:ea typeface="Times New Roman" panose="02020603050405020304" pitchFamily="18" charset="0"/>
              </a:rPr>
              <a:t>l</a:t>
            </a:r>
            <a:r>
              <a:rPr lang="en-US" sz="7400" b="1" spc="-5" dirty="0" err="1">
                <a:solidFill>
                  <a:srgbClr val="363435"/>
                </a:solidFill>
                <a:effectLst/>
                <a:latin typeface="Times New Roman" panose="02020603050405020304" pitchFamily="18" charset="0"/>
                <a:ea typeface="Times New Roman" panose="02020603050405020304" pitchFamily="18" charset="0"/>
              </a:rPr>
              <a:t>a</a:t>
            </a:r>
            <a:r>
              <a:rPr lang="en-US" sz="7400" b="1" dirty="0" err="1">
                <a:solidFill>
                  <a:srgbClr val="363435"/>
                </a:solidFill>
                <a:effectLst/>
                <a:latin typeface="Times New Roman" panose="02020603050405020304" pitchFamily="18" charset="0"/>
                <a:ea typeface="Times New Roman" panose="02020603050405020304" pitchFamily="18" charset="0"/>
              </a:rPr>
              <a:t>v</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spc="25" dirty="0" err="1">
                <a:solidFill>
                  <a:srgbClr val="363435"/>
                </a:solidFill>
                <a:effectLst/>
                <a:latin typeface="Times New Roman" panose="02020603050405020304" pitchFamily="18" charset="0"/>
                <a:ea typeface="Times New Roman" panose="02020603050405020304" pitchFamily="18" charset="0"/>
              </a:rPr>
              <a:t>r</a:t>
            </a:r>
            <a:r>
              <a:rPr lang="en-US" sz="7400" b="1" spc="5" dirty="0" err="1">
                <a:solidFill>
                  <a:srgbClr val="363435"/>
                </a:solidFill>
                <a:effectLst/>
                <a:latin typeface="Times New Roman" panose="02020603050405020304" pitchFamily="18" charset="0"/>
                <a:ea typeface="Times New Roman" panose="02020603050405020304" pitchFamily="18" charset="0"/>
              </a:rPr>
              <a:t>a</a:t>
            </a:r>
            <a:r>
              <a:rPr lang="en-US" sz="7400" b="1" spc="15" dirty="0" err="1">
                <a:solidFill>
                  <a:srgbClr val="363435"/>
                </a:solidFill>
                <a:effectLst/>
                <a:latin typeface="Times New Roman" panose="02020603050405020304" pitchFamily="18" charset="0"/>
                <a:ea typeface="Times New Roman" panose="02020603050405020304" pitchFamily="18" charset="0"/>
              </a:rPr>
              <a:t>t</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spc="20" dirty="0" err="1">
                <a:solidFill>
                  <a:srgbClr val="363435"/>
                </a:solidFill>
                <a:effectLst/>
                <a:latin typeface="Times New Roman" panose="02020603050405020304" pitchFamily="18" charset="0"/>
                <a:ea typeface="Times New Roman" panose="02020603050405020304" pitchFamily="18" charset="0"/>
              </a:rPr>
              <a:t>r</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di</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spc="-5" dirty="0">
                <a:solidFill>
                  <a:srgbClr val="363435"/>
                </a:solidFill>
                <a:effectLst/>
                <a:latin typeface="Times New Roman" panose="02020603050405020304" pitchFamily="18" charset="0"/>
                <a:ea typeface="Times New Roman" panose="02020603050405020304" pitchFamily="18" charset="0"/>
              </a:rPr>
              <a:t>c</a:t>
            </a:r>
            <a:r>
              <a:rPr lang="en-US" sz="7400" b="1" spc="15" dirty="0">
                <a:solidFill>
                  <a:srgbClr val="363435"/>
                </a:solidFill>
                <a:effectLst/>
                <a:latin typeface="Times New Roman" panose="02020603050405020304" pitchFamily="18" charset="0"/>
                <a:ea typeface="Times New Roman" panose="02020603050405020304" pitchFamily="18" charset="0"/>
              </a:rPr>
              <a:t>o</a:t>
            </a:r>
            <a:r>
              <a:rPr lang="en-US" sz="7400" b="1" spc="10" dirty="0">
                <a:solidFill>
                  <a:srgbClr val="363435"/>
                </a:solidFill>
                <a:effectLst/>
                <a:latin typeface="Times New Roman" panose="02020603050405020304" pitchFamily="18" charset="0"/>
                <a:ea typeface="Times New Roman" panose="02020603050405020304" pitchFamily="18" charset="0"/>
              </a:rPr>
              <a:t>o</a:t>
            </a:r>
            <a:r>
              <a:rPr lang="en-US" sz="7400" b="1" spc="15" dirty="0">
                <a:solidFill>
                  <a:srgbClr val="363435"/>
                </a:solidFill>
                <a:effectLst/>
                <a:latin typeface="Times New Roman" panose="02020603050405020304" pitchFamily="18" charset="0"/>
                <a:ea typeface="Times New Roman" panose="02020603050405020304" pitchFamily="18" charset="0"/>
              </a:rPr>
              <a:t>p</a:t>
            </a:r>
            <a:r>
              <a:rPr lang="en-US" sz="7400" b="1" spc="10" dirty="0">
                <a:solidFill>
                  <a:srgbClr val="363435"/>
                </a:solidFill>
                <a:effectLst/>
                <a:latin typeface="Times New Roman" panose="02020603050405020304" pitchFamily="18" charset="0"/>
                <a:ea typeface="Times New Roman" panose="02020603050405020304" pitchFamily="18" charset="0"/>
              </a:rPr>
              <a:t>e</a:t>
            </a:r>
            <a:r>
              <a:rPr lang="en-US" sz="7400" b="1" spc="25" dirty="0">
                <a:solidFill>
                  <a:srgbClr val="363435"/>
                </a:solidFill>
                <a:effectLst/>
                <a:latin typeface="Times New Roman" panose="02020603050405020304" pitchFamily="18" charset="0"/>
                <a:ea typeface="Times New Roman" panose="02020603050405020304" pitchFamily="18" charset="0"/>
              </a:rPr>
              <a:t>r</a:t>
            </a:r>
            <a:r>
              <a:rPr lang="en-US" sz="7400" b="1" spc="5" dirty="0">
                <a:solidFill>
                  <a:srgbClr val="363435"/>
                </a:solidFill>
                <a:effectLst/>
                <a:latin typeface="Times New Roman" panose="02020603050405020304" pitchFamily="18" charset="0"/>
                <a:ea typeface="Times New Roman" panose="02020603050405020304" pitchFamily="18" charset="0"/>
              </a:rPr>
              <a:t>a</a:t>
            </a:r>
            <a:r>
              <a:rPr lang="en-US" sz="7400" b="1" spc="25" dirty="0">
                <a:solidFill>
                  <a:srgbClr val="363435"/>
                </a:solidFill>
                <a:effectLst/>
                <a:latin typeface="Times New Roman" panose="02020603050405020304" pitchFamily="18" charset="0"/>
                <a:ea typeface="Times New Roman" panose="02020603050405020304" pitchFamily="18" charset="0"/>
              </a:rPr>
              <a:t>t</a:t>
            </a:r>
            <a:r>
              <a:rPr lang="en-US" sz="7400" b="1" spc="15" dirty="0">
                <a:solidFill>
                  <a:srgbClr val="363435"/>
                </a:solidFill>
                <a:effectLst/>
                <a:latin typeface="Times New Roman" panose="02020603050405020304" pitchFamily="18" charset="0"/>
                <a:ea typeface="Times New Roman" panose="02020603050405020304" pitchFamily="18" charset="0"/>
              </a:rPr>
              <a:t>i</a:t>
            </a:r>
            <a:r>
              <a:rPr lang="en-US" sz="7400" b="1" dirty="0">
                <a:solidFill>
                  <a:srgbClr val="363435"/>
                </a:solidFill>
                <a:effectLst/>
                <a:latin typeface="Times New Roman" panose="02020603050405020304" pitchFamily="18" charset="0"/>
                <a:ea typeface="Times New Roman" panose="02020603050405020304" pitchFamily="18" charset="0"/>
              </a:rPr>
              <a:t>ve</a:t>
            </a:r>
            <a:r>
              <a:rPr lang="en-US" sz="7400" b="1" spc="-25"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e</a:t>
            </a:r>
            <a:r>
              <a:rPr lang="en-US" sz="7400" b="1" spc="70"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di</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spc="15" dirty="0" err="1">
                <a:solidFill>
                  <a:srgbClr val="363435"/>
                </a:solidFill>
                <a:effectLst/>
                <a:latin typeface="Times New Roman" panose="02020603050405020304" pitchFamily="18" charset="0"/>
                <a:ea typeface="Times New Roman" panose="02020603050405020304" pitchFamily="18" charset="0"/>
              </a:rPr>
              <a:t>so</a:t>
            </a:r>
            <a:r>
              <a:rPr lang="en-US" sz="7400" b="1" spc="5" dirty="0" err="1">
                <a:solidFill>
                  <a:srgbClr val="363435"/>
                </a:solidFill>
                <a:effectLst/>
                <a:latin typeface="Times New Roman" panose="02020603050405020304" pitchFamily="18" charset="0"/>
                <a:ea typeface="Times New Roman" panose="02020603050405020304" pitchFamily="18" charset="0"/>
              </a:rPr>
              <a:t>c</a:t>
            </a:r>
            <a:r>
              <a:rPr lang="en-US" sz="7400" b="1" spc="10" dirty="0" err="1">
                <a:solidFill>
                  <a:srgbClr val="363435"/>
                </a:solidFill>
                <a:effectLst/>
                <a:latin typeface="Times New Roman" panose="02020603050405020304" pitchFamily="18" charset="0"/>
                <a:ea typeface="Times New Roman" panose="02020603050405020304" pitchFamily="18" charset="0"/>
              </a:rPr>
              <a:t>i</a:t>
            </a:r>
            <a:r>
              <a:rPr lang="en-US" sz="7400" b="1" spc="15" dirty="0" err="1">
                <a:solidFill>
                  <a:srgbClr val="363435"/>
                </a:solidFill>
                <a:effectLst/>
                <a:latin typeface="Times New Roman" panose="02020603050405020304" pitchFamily="18" charset="0"/>
                <a:ea typeface="Times New Roman" panose="02020603050405020304" pitchFamily="18" charset="0"/>
              </a:rPr>
              <a:t>e</a:t>
            </a:r>
            <a:r>
              <a:rPr lang="en-US" sz="7400" b="1" spc="40" dirty="0" err="1">
                <a:solidFill>
                  <a:srgbClr val="363435"/>
                </a:solidFill>
                <a:effectLst/>
                <a:latin typeface="Times New Roman" panose="02020603050405020304" pitchFamily="18" charset="0"/>
                <a:ea typeface="Times New Roman" panose="02020603050405020304" pitchFamily="18" charset="0"/>
              </a:rPr>
              <a:t>t</a:t>
            </a:r>
            <a:r>
              <a:rPr lang="en-US" sz="7400" b="1" spc="35" dirty="0" err="1">
                <a:solidFill>
                  <a:srgbClr val="363435"/>
                </a:solidFill>
                <a:effectLst/>
                <a:latin typeface="Times New Roman" panose="02020603050405020304" pitchFamily="18" charset="0"/>
                <a:ea typeface="Times New Roman" panose="02020603050405020304" pitchFamily="18" charset="0"/>
              </a:rPr>
              <a:t>à</a:t>
            </a:r>
            <a:r>
              <a:rPr lang="en-US" sz="7400" b="1" dirty="0">
                <a:solidFill>
                  <a:srgbClr val="363435"/>
                </a:solidFill>
                <a:effectLst/>
                <a:latin typeface="Times New Roman" panose="02020603050405020304" pitchFamily="18" charset="0"/>
                <a:ea typeface="Times New Roman" panose="02020603050405020304" pitchFamily="18" charset="0"/>
              </a:rPr>
              <a:t>,</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spc="20" dirty="0" err="1">
                <a:solidFill>
                  <a:srgbClr val="363435"/>
                </a:solidFill>
                <a:effectLst/>
                <a:latin typeface="Times New Roman" panose="02020603050405020304" pitchFamily="18" charset="0"/>
                <a:ea typeface="Times New Roman" panose="02020603050405020304" pitchFamily="18" charset="0"/>
              </a:rPr>
              <a:t>a</a:t>
            </a:r>
            <a:r>
              <a:rPr lang="en-US" sz="7400" b="1" spc="10" dirty="0" err="1">
                <a:solidFill>
                  <a:srgbClr val="363435"/>
                </a:solidFill>
                <a:effectLst/>
                <a:latin typeface="Times New Roman" panose="02020603050405020304" pitchFamily="18" charset="0"/>
                <a:ea typeface="Times New Roman" panose="02020603050405020304" pitchFamily="18" charset="0"/>
              </a:rPr>
              <a:t>n</a:t>
            </a:r>
            <a:r>
              <a:rPr lang="en-US" sz="7400" b="1" spc="5" dirty="0" err="1">
                <a:solidFill>
                  <a:srgbClr val="363435"/>
                </a:solidFill>
                <a:effectLst/>
                <a:latin typeface="Times New Roman" panose="02020603050405020304" pitchFamily="18" charset="0"/>
                <a:ea typeface="Times New Roman" panose="02020603050405020304" pitchFamily="18" charset="0"/>
              </a:rPr>
              <a:t>c</a:t>
            </a:r>
            <a:r>
              <a:rPr lang="en-US" sz="7400" b="1" spc="10" dirty="0" err="1">
                <a:solidFill>
                  <a:srgbClr val="363435"/>
                </a:solidFill>
                <a:effectLst/>
                <a:latin typeface="Times New Roman" panose="02020603050405020304" pitchFamily="18" charset="0"/>
                <a:ea typeface="Times New Roman" panose="02020603050405020304" pitchFamily="18" charset="0"/>
              </a:rPr>
              <a:t>h</a:t>
            </a:r>
            <a:r>
              <a:rPr lang="en-US" sz="7400" b="1" dirty="0" err="1">
                <a:solidFill>
                  <a:srgbClr val="363435"/>
                </a:solidFill>
                <a:effectLst/>
                <a:latin typeface="Times New Roman" panose="02020603050405020304" pitchFamily="18" charset="0"/>
                <a:ea typeface="Times New Roman" panose="02020603050405020304" pitchFamily="18" charset="0"/>
              </a:rPr>
              <a:t>e</a:t>
            </a:r>
            <a:r>
              <a:rPr lang="en-US" sz="7400" b="1" spc="250"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di</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spc="25" dirty="0" err="1">
                <a:solidFill>
                  <a:srgbClr val="363435"/>
                </a:solidFill>
                <a:effectLst/>
                <a:latin typeface="Times New Roman" panose="02020603050405020304" pitchFamily="18" charset="0"/>
                <a:ea typeface="Times New Roman" panose="02020603050405020304" pitchFamily="18" charset="0"/>
              </a:rPr>
              <a:t>f</a:t>
            </a:r>
            <a:r>
              <a:rPr lang="en-US" sz="7400" b="1" spc="5" dirty="0" err="1">
                <a:solidFill>
                  <a:srgbClr val="363435"/>
                </a:solidFill>
                <a:effectLst/>
                <a:latin typeface="Times New Roman" panose="02020603050405020304" pitchFamily="18" charset="0"/>
                <a:ea typeface="Times New Roman" panose="02020603050405020304" pitchFamily="18" charset="0"/>
              </a:rPr>
              <a:t>a</a:t>
            </a:r>
            <a:r>
              <a:rPr lang="en-US" sz="7400" b="1" spc="55" dirty="0" err="1">
                <a:solidFill>
                  <a:srgbClr val="363435"/>
                </a:solidFill>
                <a:effectLst/>
                <a:latin typeface="Times New Roman" panose="02020603050405020304" pitchFamily="18" charset="0"/>
                <a:ea typeface="Times New Roman" panose="02020603050405020304" pitchFamily="18" charset="0"/>
              </a:rPr>
              <a:t>t</a:t>
            </a:r>
            <a:r>
              <a:rPr lang="en-US" sz="7400" b="1" spc="15" dirty="0" err="1">
                <a:solidFill>
                  <a:srgbClr val="363435"/>
                </a:solidFill>
                <a:effectLst/>
                <a:latin typeface="Times New Roman" panose="02020603050405020304" pitchFamily="18" charset="0"/>
                <a:ea typeface="Times New Roman" panose="02020603050405020304" pitchFamily="18" charset="0"/>
              </a:rPr>
              <a:t>t</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dirty="0">
                <a:solidFill>
                  <a:srgbClr val="363435"/>
                </a:solidFill>
                <a:effectLst/>
                <a:latin typeface="Times New Roman" panose="02020603050405020304" pitchFamily="18" charset="0"/>
                <a:ea typeface="Times New Roman" panose="02020603050405020304" pitchFamily="18" charset="0"/>
              </a:rPr>
              <a:t>;</a:t>
            </a:r>
          </a:p>
          <a:p>
            <a:pPr marL="201295" indent="0">
              <a:buNone/>
            </a:pPr>
            <a:r>
              <a:rPr lang="en-US" sz="7400" b="1" dirty="0">
                <a:solidFill>
                  <a:srgbClr val="009EE0"/>
                </a:solidFill>
                <a:effectLst/>
                <a:latin typeface="Times New Roman" panose="02020603050405020304" pitchFamily="18" charset="0"/>
                <a:ea typeface="Times New Roman" panose="02020603050405020304" pitchFamily="18" charset="0"/>
              </a:rPr>
              <a:t>•  </a:t>
            </a:r>
            <a:r>
              <a:rPr lang="en-US" sz="7400" b="1" spc="460" dirty="0">
                <a:solidFill>
                  <a:srgbClr val="009EE0"/>
                </a:solidFill>
                <a:effectLst/>
                <a:latin typeface="Times New Roman" panose="02020603050405020304" pitchFamily="18" charset="0"/>
                <a:ea typeface="Times New Roman" panose="02020603050405020304" pitchFamily="18" charset="0"/>
              </a:rPr>
              <a:t> </a:t>
            </a:r>
            <a:r>
              <a:rPr lang="en-US" sz="7400" b="1" spc="15" dirty="0" err="1">
                <a:solidFill>
                  <a:srgbClr val="363435"/>
                </a:solidFill>
                <a:effectLst/>
                <a:latin typeface="Times New Roman" panose="02020603050405020304" pitchFamily="18" charset="0"/>
                <a:ea typeface="Times New Roman" panose="02020603050405020304" pitchFamily="18" charset="0"/>
              </a:rPr>
              <a:t>g</a:t>
            </a:r>
            <a:r>
              <a:rPr lang="en-US" sz="7400" b="1" dirty="0" err="1">
                <a:solidFill>
                  <a:srgbClr val="363435"/>
                </a:solidFill>
                <a:effectLst/>
                <a:latin typeface="Times New Roman" panose="02020603050405020304" pitchFamily="18" charset="0"/>
                <a:ea typeface="Times New Roman" panose="02020603050405020304" pitchFamily="18" charset="0"/>
              </a:rPr>
              <a:t>li</a:t>
            </a:r>
            <a:r>
              <a:rPr lang="en-US" sz="7400" b="1" spc="-85" dirty="0">
                <a:solidFill>
                  <a:srgbClr val="363435"/>
                </a:solidFill>
                <a:effectLst/>
                <a:latin typeface="Times New Roman" panose="02020603050405020304" pitchFamily="18" charset="0"/>
                <a:ea typeface="Times New Roman" panose="02020603050405020304" pitchFamily="18" charset="0"/>
              </a:rPr>
              <a:t> </a:t>
            </a:r>
            <a:r>
              <a:rPr lang="en-US" sz="7400" b="1" spc="15" dirty="0" err="1">
                <a:solidFill>
                  <a:srgbClr val="363435"/>
                </a:solidFill>
                <a:effectLst/>
                <a:latin typeface="Times New Roman" panose="02020603050405020304" pitchFamily="18" charset="0"/>
                <a:ea typeface="Times New Roman" panose="02020603050405020304" pitchFamily="18" charset="0"/>
              </a:rPr>
              <a:t>ut</a:t>
            </a:r>
            <a:r>
              <a:rPr lang="en-US" sz="7400" b="1" spc="10" dirty="0" err="1">
                <a:solidFill>
                  <a:srgbClr val="363435"/>
                </a:solidFill>
                <a:effectLst/>
                <a:latin typeface="Times New Roman" panose="02020603050405020304" pitchFamily="18" charset="0"/>
                <a:ea typeface="Times New Roman" panose="02020603050405020304" pitchFamily="18" charset="0"/>
              </a:rPr>
              <a:t>e</a:t>
            </a:r>
            <a:r>
              <a:rPr lang="en-US" sz="7400" b="1" spc="5" dirty="0" err="1">
                <a:solidFill>
                  <a:srgbClr val="363435"/>
                </a:solidFill>
                <a:effectLst/>
                <a:latin typeface="Times New Roman" panose="02020603050405020304" pitchFamily="18" charset="0"/>
                <a:ea typeface="Times New Roman" panose="02020603050405020304" pitchFamily="18" charset="0"/>
              </a:rPr>
              <a:t>n</a:t>
            </a:r>
            <a:r>
              <a:rPr lang="en-US" sz="7400" b="1" spc="25" dirty="0" err="1">
                <a:solidFill>
                  <a:srgbClr val="363435"/>
                </a:solidFill>
                <a:effectLst/>
                <a:latin typeface="Times New Roman" panose="02020603050405020304" pitchFamily="18" charset="0"/>
                <a:ea typeface="Times New Roman" panose="02020603050405020304" pitchFamily="18" charset="0"/>
              </a:rPr>
              <a:t>t</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120" dirty="0">
                <a:solidFill>
                  <a:srgbClr val="363435"/>
                </a:solidFill>
                <a:effectLst/>
                <a:latin typeface="Times New Roman" panose="02020603050405020304" pitchFamily="18" charset="0"/>
                <a:ea typeface="Times New Roman" panose="02020603050405020304" pitchFamily="18" charset="0"/>
              </a:rPr>
              <a:t> </a:t>
            </a:r>
            <a:r>
              <a:rPr lang="en-US" sz="7400" b="1" spc="10" dirty="0" err="1">
                <a:solidFill>
                  <a:srgbClr val="363435"/>
                </a:solidFill>
                <a:effectLst/>
                <a:latin typeface="Times New Roman" panose="02020603050405020304" pitchFamily="18" charset="0"/>
                <a:ea typeface="Times New Roman" panose="02020603050405020304" pitchFamily="18" charset="0"/>
              </a:rPr>
              <a:t>de</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120" dirty="0">
                <a:solidFill>
                  <a:srgbClr val="363435"/>
                </a:solidFill>
                <a:effectLst/>
                <a:latin typeface="Times New Roman" panose="02020603050405020304" pitchFamily="18" charset="0"/>
                <a:ea typeface="Times New Roman" panose="02020603050405020304" pitchFamily="18" charset="0"/>
              </a:rPr>
              <a:t> </a:t>
            </a:r>
            <a:r>
              <a:rPr lang="en-US" sz="7400" b="1" spc="15" dirty="0">
                <a:solidFill>
                  <a:srgbClr val="363435"/>
                </a:solidFill>
                <a:effectLst/>
                <a:latin typeface="Times New Roman" panose="02020603050405020304" pitchFamily="18" charset="0"/>
                <a:ea typeface="Times New Roman" panose="02020603050405020304" pitchFamily="18" charset="0"/>
              </a:rPr>
              <a:t>s</a:t>
            </a:r>
            <a:r>
              <a:rPr lang="en-US" sz="7400" b="1" spc="10" dirty="0">
                <a:solidFill>
                  <a:srgbClr val="363435"/>
                </a:solidFill>
                <a:effectLst/>
                <a:latin typeface="Times New Roman" panose="02020603050405020304" pitchFamily="18" charset="0"/>
                <a:ea typeface="Times New Roman" panose="02020603050405020304" pitchFamily="18" charset="0"/>
              </a:rPr>
              <a:t>e</a:t>
            </a:r>
            <a:r>
              <a:rPr lang="en-US" sz="7400" b="1" spc="60" dirty="0">
                <a:solidFill>
                  <a:srgbClr val="363435"/>
                </a:solidFill>
                <a:effectLst/>
                <a:latin typeface="Times New Roman" panose="02020603050405020304" pitchFamily="18" charset="0"/>
                <a:ea typeface="Times New Roman" panose="02020603050405020304" pitchFamily="18" charset="0"/>
              </a:rPr>
              <a:t>r</a:t>
            </a:r>
            <a:r>
              <a:rPr lang="en-US" sz="7400" b="1" spc="15" dirty="0">
                <a:solidFill>
                  <a:srgbClr val="363435"/>
                </a:solidFill>
                <a:effectLst/>
                <a:latin typeface="Times New Roman" panose="02020603050405020304" pitchFamily="18" charset="0"/>
                <a:ea typeface="Times New Roman" panose="02020603050405020304" pitchFamily="18" charset="0"/>
              </a:rPr>
              <a:t>v</a:t>
            </a:r>
            <a:r>
              <a:rPr lang="en-US" sz="7400" b="1" spc="5" dirty="0">
                <a:solidFill>
                  <a:srgbClr val="363435"/>
                </a:solidFill>
                <a:effectLst/>
                <a:latin typeface="Times New Roman" panose="02020603050405020304" pitchFamily="18" charset="0"/>
                <a:ea typeface="Times New Roman" panose="02020603050405020304" pitchFamily="18" charset="0"/>
              </a:rPr>
              <a:t>iz</a:t>
            </a:r>
            <a:r>
              <a:rPr lang="en-US" sz="7400" b="1" dirty="0">
                <a:solidFill>
                  <a:srgbClr val="363435"/>
                </a:solidFill>
                <a:effectLst/>
                <a:latin typeface="Times New Roman" panose="02020603050405020304" pitchFamily="18" charset="0"/>
                <a:ea typeface="Times New Roman" panose="02020603050405020304" pitchFamily="18" charset="0"/>
              </a:rPr>
              <a:t>i</a:t>
            </a:r>
            <a:r>
              <a:rPr lang="en-US" sz="7400" b="1" spc="-120"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di</a:t>
            </a:r>
            <a:r>
              <a:rPr lang="en-US" sz="7400" b="1" spc="-120" dirty="0">
                <a:solidFill>
                  <a:srgbClr val="363435"/>
                </a:solidFill>
                <a:effectLst/>
                <a:latin typeface="Times New Roman" panose="02020603050405020304" pitchFamily="18" charset="0"/>
                <a:ea typeface="Times New Roman" panose="02020603050405020304" pitchFamily="18" charset="0"/>
              </a:rPr>
              <a:t> </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spc="20" dirty="0" err="1">
                <a:solidFill>
                  <a:srgbClr val="363435"/>
                </a:solidFill>
                <a:effectLst/>
                <a:latin typeface="Times New Roman" panose="02020603050405020304" pitchFamily="18" charset="0"/>
                <a:ea typeface="Times New Roman" panose="02020603050405020304" pitchFamily="18" charset="0"/>
              </a:rPr>
              <a:t>r</a:t>
            </a:r>
            <a:r>
              <a:rPr lang="en-US" sz="7400" b="1" spc="10" dirty="0" err="1">
                <a:solidFill>
                  <a:srgbClr val="363435"/>
                </a:solidFill>
                <a:effectLst/>
                <a:latin typeface="Times New Roman" panose="02020603050405020304" pitchFamily="18" charset="0"/>
                <a:ea typeface="Times New Roman" panose="02020603050405020304" pitchFamily="18" charset="0"/>
              </a:rPr>
              <a:t>ie</a:t>
            </a:r>
            <a:r>
              <a:rPr lang="en-US" sz="7400" b="1" spc="5" dirty="0" err="1">
                <a:solidFill>
                  <a:srgbClr val="363435"/>
                </a:solidFill>
                <a:effectLst/>
                <a:latin typeface="Times New Roman" panose="02020603050405020304" pitchFamily="18" charset="0"/>
                <a:ea typeface="Times New Roman" panose="02020603050405020304" pitchFamily="18" charset="0"/>
              </a:rPr>
              <a:t>n</a:t>
            </a:r>
            <a:r>
              <a:rPr lang="en-US" sz="7400" b="1" spc="40" dirty="0" err="1">
                <a:solidFill>
                  <a:srgbClr val="363435"/>
                </a:solidFill>
                <a:effectLst/>
                <a:latin typeface="Times New Roman" panose="02020603050405020304" pitchFamily="18" charset="0"/>
                <a:ea typeface="Times New Roman" panose="02020603050405020304" pitchFamily="18" charset="0"/>
              </a:rPr>
              <a:t>t</a:t>
            </a:r>
            <a:r>
              <a:rPr lang="en-US" sz="7400" b="1" spc="20" dirty="0" err="1">
                <a:solidFill>
                  <a:srgbClr val="363435"/>
                </a:solidFill>
                <a:effectLst/>
                <a:latin typeface="Times New Roman" panose="02020603050405020304" pitchFamily="18" charset="0"/>
                <a:ea typeface="Times New Roman" panose="02020603050405020304" pitchFamily="18" charset="0"/>
              </a:rPr>
              <a:t>a</a:t>
            </a:r>
            <a:r>
              <a:rPr lang="en-US" sz="7400" b="1" spc="10" dirty="0" err="1">
                <a:solidFill>
                  <a:srgbClr val="363435"/>
                </a:solidFill>
                <a:effectLst/>
                <a:latin typeface="Times New Roman" panose="02020603050405020304" pitchFamily="18" charset="0"/>
                <a:ea typeface="Times New Roman" panose="02020603050405020304" pitchFamily="18" charset="0"/>
              </a:rPr>
              <a:t>me</a:t>
            </a:r>
            <a:r>
              <a:rPr lang="en-US" sz="7400" b="1" spc="5" dirty="0" err="1">
                <a:solidFill>
                  <a:srgbClr val="363435"/>
                </a:solidFill>
                <a:effectLst/>
                <a:latin typeface="Times New Roman" panose="02020603050405020304" pitchFamily="18" charset="0"/>
                <a:ea typeface="Times New Roman" panose="02020603050405020304" pitchFamily="18" charset="0"/>
              </a:rPr>
              <a:t>n</a:t>
            </a:r>
            <a:r>
              <a:rPr lang="en-US" sz="7400" b="1" spc="15" dirty="0" err="1">
                <a:solidFill>
                  <a:srgbClr val="363435"/>
                </a:solidFill>
                <a:effectLst/>
                <a:latin typeface="Times New Roman" panose="02020603050405020304" pitchFamily="18" charset="0"/>
                <a:ea typeface="Times New Roman" panose="02020603050405020304" pitchFamily="18" charset="0"/>
              </a:rPr>
              <a:t>t</a:t>
            </a:r>
            <a:r>
              <a:rPr lang="en-US" sz="7400" b="1" dirty="0" err="1">
                <a:solidFill>
                  <a:srgbClr val="363435"/>
                </a:solidFill>
                <a:effectLst/>
                <a:latin typeface="Times New Roman" panose="02020603050405020304" pitchFamily="18" charset="0"/>
                <a:ea typeface="Times New Roman" panose="02020603050405020304" pitchFamily="18" charset="0"/>
              </a:rPr>
              <a:t>o</a:t>
            </a:r>
            <a:r>
              <a:rPr lang="en-US" sz="7400" b="1" spc="-120"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di</a:t>
            </a:r>
            <a:r>
              <a:rPr lang="en-US" sz="7400" b="1" spc="-120" dirty="0">
                <a:solidFill>
                  <a:srgbClr val="363435"/>
                </a:solidFill>
                <a:effectLst/>
                <a:latin typeface="Times New Roman" panose="02020603050405020304" pitchFamily="18" charset="0"/>
                <a:ea typeface="Times New Roman" panose="02020603050405020304" pitchFamily="18" charset="0"/>
              </a:rPr>
              <a:t> </a:t>
            </a:r>
            <a:r>
              <a:rPr lang="en-US" sz="7400" b="1" spc="15" dirty="0" err="1">
                <a:solidFill>
                  <a:srgbClr val="363435"/>
                </a:solidFill>
                <a:effectLst/>
                <a:latin typeface="Times New Roman" panose="02020603050405020304" pitchFamily="18" charset="0"/>
                <a:ea typeface="Times New Roman" panose="02020603050405020304" pitchFamily="18" charset="0"/>
              </a:rPr>
              <a:t>f</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spc="20" dirty="0" err="1">
                <a:solidFill>
                  <a:srgbClr val="363435"/>
                </a:solidFill>
                <a:effectLst/>
                <a:latin typeface="Times New Roman" panose="02020603050405020304" pitchFamily="18" charset="0"/>
                <a:ea typeface="Times New Roman" panose="02020603050405020304" pitchFamily="18" charset="0"/>
              </a:rPr>
              <a:t>r</a:t>
            </a:r>
            <a:r>
              <a:rPr lang="en-US" sz="7400" b="1" spc="10" dirty="0" err="1">
                <a:solidFill>
                  <a:srgbClr val="363435"/>
                </a:solidFill>
                <a:effectLst/>
                <a:latin typeface="Times New Roman" panose="02020603050405020304" pitchFamily="18" charset="0"/>
                <a:ea typeface="Times New Roman" panose="02020603050405020304" pitchFamily="18" charset="0"/>
              </a:rPr>
              <a:t>m</a:t>
            </a:r>
            <a:r>
              <a:rPr lang="en-US" sz="7400" b="1" spc="45" dirty="0" err="1">
                <a:solidFill>
                  <a:srgbClr val="363435"/>
                </a:solidFill>
                <a:effectLst/>
                <a:latin typeface="Times New Roman" panose="02020603050405020304" pitchFamily="18" charset="0"/>
                <a:ea typeface="Times New Roman" panose="02020603050405020304" pitchFamily="18" charset="0"/>
              </a:rPr>
              <a:t>a</a:t>
            </a:r>
            <a:r>
              <a:rPr lang="en-US" sz="7400" b="1" spc="5" dirty="0" err="1">
                <a:solidFill>
                  <a:srgbClr val="363435"/>
                </a:solidFill>
                <a:effectLst/>
                <a:latin typeface="Times New Roman" panose="02020603050405020304" pitchFamily="18" charset="0"/>
                <a:ea typeface="Times New Roman" panose="02020603050405020304" pitchFamily="18" charset="0"/>
              </a:rPr>
              <a:t>z</a:t>
            </a:r>
            <a:r>
              <a:rPr lang="en-US" sz="7400" b="1" spc="10" dirty="0" err="1">
                <a:solidFill>
                  <a:srgbClr val="363435"/>
                </a:solidFill>
                <a:effectLst/>
                <a:latin typeface="Times New Roman" panose="02020603050405020304" pitchFamily="18" charset="0"/>
                <a:ea typeface="Times New Roman" panose="02020603050405020304" pitchFamily="18" charset="0"/>
              </a:rPr>
              <a:t>ion</a:t>
            </a:r>
            <a:r>
              <a:rPr lang="en-US" sz="7400" b="1" dirty="0" err="1">
                <a:solidFill>
                  <a:srgbClr val="363435"/>
                </a:solidFill>
                <a:effectLst/>
                <a:latin typeface="Times New Roman" panose="02020603050405020304" pitchFamily="18" charset="0"/>
                <a:ea typeface="Times New Roman" panose="02020603050405020304" pitchFamily="18" charset="0"/>
              </a:rPr>
              <a:t>e</a:t>
            </a:r>
            <a:r>
              <a:rPr lang="en-US" sz="7400" b="1" spc="-120" dirty="0">
                <a:solidFill>
                  <a:srgbClr val="363435"/>
                </a:solidFill>
                <a:effectLst/>
                <a:latin typeface="Times New Roman" panose="02020603050405020304" pitchFamily="18" charset="0"/>
                <a:ea typeface="Times New Roman" panose="02020603050405020304" pitchFamily="18" charset="0"/>
              </a:rPr>
              <a:t> </a:t>
            </a:r>
            <a:r>
              <a:rPr lang="en-US" sz="7400" b="1" spc="15" dirty="0" err="1">
                <a:solidFill>
                  <a:srgbClr val="363435"/>
                </a:solidFill>
                <a:effectLst/>
                <a:latin typeface="Times New Roman" panose="02020603050405020304" pitchFamily="18" charset="0"/>
                <a:ea typeface="Times New Roman" panose="02020603050405020304" pitchFamily="18" charset="0"/>
              </a:rPr>
              <a:t>s</a:t>
            </a:r>
            <a:r>
              <a:rPr lang="en-US" sz="7400" b="1" spc="-5" dirty="0" err="1">
                <a:solidFill>
                  <a:srgbClr val="363435"/>
                </a:solidFill>
                <a:effectLst/>
                <a:latin typeface="Times New Roman" panose="02020603050405020304" pitchFamily="18" charset="0"/>
                <a:ea typeface="Times New Roman" panose="02020603050405020304" pitchFamily="18" charset="0"/>
              </a:rPr>
              <a:t>c</a:t>
            </a:r>
            <a:r>
              <a:rPr lang="en-US" sz="7400" b="1" spc="5" dirty="0" err="1">
                <a:solidFill>
                  <a:srgbClr val="363435"/>
                </a:solidFill>
                <a:effectLst/>
                <a:latin typeface="Times New Roman" panose="02020603050405020304" pitchFamily="18" charset="0"/>
                <a:ea typeface="Times New Roman" panose="02020603050405020304" pitchFamily="18" charset="0"/>
              </a:rPr>
              <a:t>o</a:t>
            </a:r>
            <a:r>
              <a:rPr lang="en-US" sz="7400" b="1" dirty="0" err="1">
                <a:solidFill>
                  <a:srgbClr val="363435"/>
                </a:solidFill>
                <a:effectLst/>
                <a:latin typeface="Times New Roman" panose="02020603050405020304" pitchFamily="18" charset="0"/>
                <a:ea typeface="Times New Roman" panose="02020603050405020304" pitchFamily="18" charset="0"/>
              </a:rPr>
              <a:t>l</a:t>
            </a:r>
            <a:r>
              <a:rPr lang="en-US" sz="7400" b="1" spc="35" dirty="0" err="1">
                <a:solidFill>
                  <a:srgbClr val="363435"/>
                </a:solidFill>
                <a:effectLst/>
                <a:latin typeface="Times New Roman" panose="02020603050405020304" pitchFamily="18" charset="0"/>
                <a:ea typeface="Times New Roman" panose="02020603050405020304" pitchFamily="18" charset="0"/>
              </a:rPr>
              <a:t>a</a:t>
            </a:r>
            <a:r>
              <a:rPr lang="en-US" sz="7400" b="1" spc="25" dirty="0" err="1">
                <a:solidFill>
                  <a:srgbClr val="363435"/>
                </a:solidFill>
                <a:effectLst/>
                <a:latin typeface="Times New Roman" panose="02020603050405020304" pitchFamily="18" charset="0"/>
                <a:ea typeface="Times New Roman" panose="02020603050405020304" pitchFamily="18" charset="0"/>
              </a:rPr>
              <a:t>st</a:t>
            </a:r>
            <a:r>
              <a:rPr lang="en-US" sz="7400" b="1" spc="10" dirty="0" err="1">
                <a:solidFill>
                  <a:srgbClr val="363435"/>
                </a:solidFill>
                <a:effectLst/>
                <a:latin typeface="Times New Roman" panose="02020603050405020304" pitchFamily="18" charset="0"/>
                <a:ea typeface="Times New Roman" panose="02020603050405020304" pitchFamily="18" charset="0"/>
              </a:rPr>
              <a:t>i</a:t>
            </a:r>
            <a:r>
              <a:rPr lang="en-US" sz="7400" b="1" spc="20" dirty="0" err="1">
                <a:solidFill>
                  <a:srgbClr val="363435"/>
                </a:solidFill>
                <a:effectLst/>
                <a:latin typeface="Times New Roman" panose="02020603050405020304" pitchFamily="18" charset="0"/>
                <a:ea typeface="Times New Roman" panose="02020603050405020304" pitchFamily="18" charset="0"/>
              </a:rPr>
              <a:t>c</a:t>
            </a:r>
            <a:r>
              <a:rPr lang="en-US" sz="7400" b="1" spc="35" dirty="0" err="1">
                <a:solidFill>
                  <a:srgbClr val="363435"/>
                </a:solidFill>
                <a:effectLst/>
                <a:latin typeface="Times New Roman" panose="02020603050405020304" pitchFamily="18" charset="0"/>
                <a:ea typeface="Times New Roman" panose="02020603050405020304" pitchFamily="18" charset="0"/>
              </a:rPr>
              <a:t>a</a:t>
            </a:r>
            <a:r>
              <a:rPr lang="en-US" sz="7400" b="1" dirty="0">
                <a:solidFill>
                  <a:srgbClr val="363435"/>
                </a:solidFill>
                <a:effectLst/>
                <a:latin typeface="Times New Roman" panose="02020603050405020304" pitchFamily="18" charset="0"/>
                <a:ea typeface="Times New Roman" panose="02020603050405020304" pitchFamily="18" charset="0"/>
              </a:rPr>
              <a:t>, </a:t>
            </a:r>
            <a:r>
              <a:rPr lang="en-US" sz="7400" b="1" spc="5" dirty="0" err="1">
                <a:solidFill>
                  <a:srgbClr val="363435"/>
                </a:solidFill>
                <a:effectLst/>
                <a:latin typeface="Times New Roman" panose="02020603050405020304" pitchFamily="18" charset="0"/>
                <a:ea typeface="Times New Roman" panose="02020603050405020304" pitchFamily="18" charset="0"/>
              </a:rPr>
              <a:t>un</a:t>
            </a:r>
            <a:r>
              <a:rPr lang="en-US" sz="7400" b="1" spc="15" dirty="0" err="1">
                <a:solidFill>
                  <a:srgbClr val="363435"/>
                </a:solidFill>
                <a:effectLst/>
                <a:latin typeface="Times New Roman" panose="02020603050405020304" pitchFamily="18" charset="0"/>
                <a:ea typeface="Times New Roman" panose="02020603050405020304" pitchFamily="18" charset="0"/>
              </a:rPr>
              <a:t>i</a:t>
            </a:r>
            <a:r>
              <a:rPr lang="en-US" sz="7400" b="1" dirty="0" err="1">
                <a:solidFill>
                  <a:srgbClr val="363435"/>
                </a:solidFill>
                <a:effectLst/>
                <a:latin typeface="Times New Roman" panose="02020603050405020304" pitchFamily="18" charset="0"/>
                <a:ea typeface="Times New Roman" panose="02020603050405020304" pitchFamily="18" charset="0"/>
              </a:rPr>
              <a:t>v</a:t>
            </a:r>
            <a:r>
              <a:rPr lang="en-US" sz="7400" b="1" spc="10" dirty="0" err="1">
                <a:solidFill>
                  <a:srgbClr val="363435"/>
                </a:solidFill>
                <a:effectLst/>
                <a:latin typeface="Times New Roman" panose="02020603050405020304" pitchFamily="18" charset="0"/>
                <a:ea typeface="Times New Roman" panose="02020603050405020304" pitchFamily="18" charset="0"/>
              </a:rPr>
              <a:t>e</a:t>
            </a:r>
            <a:r>
              <a:rPr lang="en-US" sz="7400" b="1" spc="35" dirty="0" err="1">
                <a:solidFill>
                  <a:srgbClr val="363435"/>
                </a:solidFill>
                <a:effectLst/>
                <a:latin typeface="Times New Roman" panose="02020603050405020304" pitchFamily="18" charset="0"/>
                <a:ea typeface="Times New Roman" panose="02020603050405020304" pitchFamily="18" charset="0"/>
              </a:rPr>
              <a:t>r</a:t>
            </a:r>
            <a:r>
              <a:rPr lang="en-US" sz="7400" b="1" spc="5" dirty="0" err="1">
                <a:solidFill>
                  <a:srgbClr val="363435"/>
                </a:solidFill>
                <a:effectLst/>
                <a:latin typeface="Times New Roman" panose="02020603050405020304" pitchFamily="18" charset="0"/>
                <a:ea typeface="Times New Roman" panose="02020603050405020304" pitchFamily="18" charset="0"/>
              </a:rPr>
              <a:t>s</a:t>
            </a:r>
            <a:r>
              <a:rPr lang="en-US" sz="7400" b="1" spc="15" dirty="0" err="1">
                <a:solidFill>
                  <a:srgbClr val="363435"/>
                </a:solidFill>
                <a:effectLst/>
                <a:latin typeface="Times New Roman" panose="02020603050405020304" pitchFamily="18" charset="0"/>
                <a:ea typeface="Times New Roman" panose="02020603050405020304" pitchFamily="18" charset="0"/>
              </a:rPr>
              <a:t>i</a:t>
            </a:r>
            <a:r>
              <a:rPr lang="en-US" sz="7400" b="1" spc="40" dirty="0" err="1">
                <a:solidFill>
                  <a:srgbClr val="363435"/>
                </a:solidFill>
                <a:effectLst/>
                <a:latin typeface="Times New Roman" panose="02020603050405020304" pitchFamily="18" charset="0"/>
                <a:ea typeface="Times New Roman" panose="02020603050405020304" pitchFamily="18" charset="0"/>
              </a:rPr>
              <a:t>t</a:t>
            </a:r>
            <a:r>
              <a:rPr lang="en-US" sz="7400" b="1" spc="20" dirty="0" err="1">
                <a:solidFill>
                  <a:srgbClr val="363435"/>
                </a:solidFill>
                <a:effectLst/>
                <a:latin typeface="Times New Roman" panose="02020603050405020304" pitchFamily="18" charset="0"/>
                <a:ea typeface="Times New Roman" panose="02020603050405020304" pitchFamily="18" charset="0"/>
              </a:rPr>
              <a:t>ar</a:t>
            </a:r>
            <a:r>
              <a:rPr lang="en-US" sz="7400" b="1" spc="5" dirty="0" err="1">
                <a:solidFill>
                  <a:srgbClr val="363435"/>
                </a:solidFill>
                <a:effectLst/>
                <a:latin typeface="Times New Roman" panose="02020603050405020304" pitchFamily="18" charset="0"/>
                <a:ea typeface="Times New Roman" panose="02020603050405020304" pitchFamily="18" charset="0"/>
              </a:rPr>
              <a:t>i</a:t>
            </a:r>
            <a:r>
              <a:rPr lang="en-US" sz="7400" b="1" dirty="0" err="1">
                <a:solidFill>
                  <a:srgbClr val="363435"/>
                </a:solidFill>
                <a:effectLst/>
                <a:latin typeface="Times New Roman" panose="02020603050405020304" pitchFamily="18" charset="0"/>
                <a:ea typeface="Times New Roman" panose="02020603050405020304" pitchFamily="18" charset="0"/>
              </a:rPr>
              <a:t>a</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e</a:t>
            </a:r>
            <a:r>
              <a:rPr lang="en-US" sz="7400" b="1" spc="70" dirty="0">
                <a:solidFill>
                  <a:srgbClr val="363435"/>
                </a:solidFill>
                <a:effectLst/>
                <a:latin typeface="Times New Roman" panose="02020603050405020304" pitchFamily="18" charset="0"/>
                <a:ea typeface="Times New Roman" panose="02020603050405020304" pitchFamily="18" charset="0"/>
              </a:rPr>
              <a:t> </a:t>
            </a:r>
            <a:r>
              <a:rPr lang="en-US" sz="7400" b="1" spc="10" dirty="0" err="1">
                <a:solidFill>
                  <a:srgbClr val="363435"/>
                </a:solidFill>
                <a:effectLst/>
                <a:latin typeface="Times New Roman" panose="02020603050405020304" pitchFamily="18" charset="0"/>
                <a:ea typeface="Times New Roman" panose="02020603050405020304" pitchFamily="18" charset="0"/>
              </a:rPr>
              <a:t>p</a:t>
            </a:r>
            <a:r>
              <a:rPr lang="en-US" sz="7400" b="1" spc="15" dirty="0" err="1">
                <a:solidFill>
                  <a:srgbClr val="363435"/>
                </a:solidFill>
                <a:effectLst/>
                <a:latin typeface="Times New Roman" panose="02020603050405020304" pitchFamily="18" charset="0"/>
                <a:ea typeface="Times New Roman" panose="02020603050405020304" pitchFamily="18" charset="0"/>
              </a:rPr>
              <a:t>r</a:t>
            </a:r>
            <a:r>
              <a:rPr lang="en-US" sz="7400" b="1" spc="5" dirty="0" err="1">
                <a:solidFill>
                  <a:srgbClr val="363435"/>
                </a:solidFill>
                <a:effectLst/>
                <a:latin typeface="Times New Roman" panose="02020603050405020304" pitchFamily="18" charset="0"/>
                <a:ea typeface="Times New Roman" panose="02020603050405020304" pitchFamily="18" charset="0"/>
              </a:rPr>
              <a:t>o</a:t>
            </a:r>
            <a:r>
              <a:rPr lang="en-US" sz="7400" b="1" spc="10" dirty="0" err="1">
                <a:solidFill>
                  <a:srgbClr val="363435"/>
                </a:solidFill>
                <a:effectLst/>
                <a:latin typeface="Times New Roman" panose="02020603050405020304" pitchFamily="18" charset="0"/>
                <a:ea typeface="Times New Roman" panose="02020603050405020304" pitchFamily="18" charset="0"/>
              </a:rPr>
              <a:t>f</a:t>
            </a:r>
            <a:r>
              <a:rPr lang="en-US" sz="7400" b="1" spc="20" dirty="0" err="1">
                <a:solidFill>
                  <a:srgbClr val="363435"/>
                </a:solidFill>
                <a:effectLst/>
                <a:latin typeface="Times New Roman" panose="02020603050405020304" pitchFamily="18" charset="0"/>
                <a:ea typeface="Times New Roman" panose="02020603050405020304" pitchFamily="18" charset="0"/>
              </a:rPr>
              <a:t>e</a:t>
            </a:r>
            <a:r>
              <a:rPr lang="en-US" sz="7400" b="1" spc="10" dirty="0" err="1">
                <a:solidFill>
                  <a:srgbClr val="363435"/>
                </a:solidFill>
                <a:effectLst/>
                <a:latin typeface="Times New Roman" panose="02020603050405020304" pitchFamily="18" charset="0"/>
                <a:ea typeface="Times New Roman" panose="02020603050405020304" pitchFamily="18" charset="0"/>
              </a:rPr>
              <a:t>s</a:t>
            </a:r>
            <a:r>
              <a:rPr lang="en-US" sz="7400" b="1" spc="5" dirty="0" err="1">
                <a:solidFill>
                  <a:srgbClr val="363435"/>
                </a:solidFill>
                <a:effectLst/>
                <a:latin typeface="Times New Roman" panose="02020603050405020304" pitchFamily="18" charset="0"/>
                <a:ea typeface="Times New Roman" panose="02020603050405020304" pitchFamily="18" charset="0"/>
              </a:rPr>
              <a:t>s</a:t>
            </a:r>
            <a:r>
              <a:rPr lang="en-US" sz="7400" b="1" spc="10" dirty="0" err="1">
                <a:solidFill>
                  <a:srgbClr val="363435"/>
                </a:solidFill>
                <a:effectLst/>
                <a:latin typeface="Times New Roman" panose="02020603050405020304" pitchFamily="18" charset="0"/>
                <a:ea typeface="Times New Roman" panose="02020603050405020304" pitchFamily="18" charset="0"/>
              </a:rPr>
              <a:t>ion</a:t>
            </a:r>
            <a:r>
              <a:rPr lang="en-US" sz="7400" b="1" spc="15" dirty="0" err="1">
                <a:solidFill>
                  <a:srgbClr val="363435"/>
                </a:solidFill>
                <a:effectLst/>
                <a:latin typeface="Times New Roman" panose="02020603050405020304" pitchFamily="18" charset="0"/>
                <a:ea typeface="Times New Roman" panose="02020603050405020304" pitchFamily="18" charset="0"/>
              </a:rPr>
              <a:t>a</a:t>
            </a:r>
            <a:r>
              <a:rPr lang="en-US" sz="7400" b="1" spc="5" dirty="0" err="1">
                <a:solidFill>
                  <a:srgbClr val="363435"/>
                </a:solidFill>
                <a:effectLst/>
                <a:latin typeface="Times New Roman" panose="02020603050405020304" pitchFamily="18" charset="0"/>
                <a:ea typeface="Times New Roman" panose="02020603050405020304" pitchFamily="18" charset="0"/>
              </a:rPr>
              <a:t>le</a:t>
            </a:r>
            <a:r>
              <a:rPr lang="en-US" sz="7400" b="1" dirty="0">
                <a:solidFill>
                  <a:srgbClr val="363435"/>
                </a:solidFill>
                <a:effectLst/>
                <a:latin typeface="Times New Roman" panose="02020603050405020304" pitchFamily="18" charset="0"/>
                <a:ea typeface="Times New Roman" panose="02020603050405020304" pitchFamily="18" charset="0"/>
              </a:rPr>
              <a:t>,</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spc="-5" dirty="0" err="1">
                <a:solidFill>
                  <a:srgbClr val="363435"/>
                </a:solidFill>
                <a:effectLst/>
                <a:latin typeface="Times New Roman" panose="02020603050405020304" pitchFamily="18" charset="0"/>
                <a:ea typeface="Times New Roman" panose="02020603050405020304" pitchFamily="18" charset="0"/>
              </a:rPr>
              <a:t>a</a:t>
            </a:r>
            <a:r>
              <a:rPr lang="en-US" sz="7400" b="1" spc="55" dirty="0" err="1">
                <a:solidFill>
                  <a:srgbClr val="363435"/>
                </a:solidFill>
                <a:effectLst/>
                <a:latin typeface="Times New Roman" panose="02020603050405020304" pitchFamily="18" charset="0"/>
                <a:ea typeface="Times New Roman" panose="02020603050405020304" pitchFamily="18" charset="0"/>
              </a:rPr>
              <a:t>v</a:t>
            </a:r>
            <a:r>
              <a:rPr lang="en-US" sz="7400" b="1" spc="15" dirty="0" err="1">
                <a:solidFill>
                  <a:srgbClr val="363435"/>
                </a:solidFill>
                <a:effectLst/>
                <a:latin typeface="Times New Roman" panose="02020603050405020304" pitchFamily="18" charset="0"/>
                <a:ea typeface="Times New Roman" panose="02020603050405020304" pitchFamily="18" charset="0"/>
              </a:rPr>
              <a:t>v</a:t>
            </a:r>
            <a:r>
              <a:rPr lang="en-US" sz="7400" b="1" spc="5" dirty="0" err="1">
                <a:solidFill>
                  <a:srgbClr val="363435"/>
                </a:solidFill>
                <a:effectLst/>
                <a:latin typeface="Times New Roman" panose="02020603050405020304" pitchFamily="18" charset="0"/>
                <a:ea typeface="Times New Roman" panose="02020603050405020304" pitchFamily="18" charset="0"/>
              </a:rPr>
              <a:t>ia</a:t>
            </a:r>
            <a:r>
              <a:rPr lang="en-US" sz="7400" b="1" spc="25" dirty="0" err="1">
                <a:solidFill>
                  <a:srgbClr val="363435"/>
                </a:solidFill>
                <a:effectLst/>
                <a:latin typeface="Times New Roman" panose="02020603050405020304" pitchFamily="18" charset="0"/>
                <a:ea typeface="Times New Roman" panose="02020603050405020304" pitchFamily="18" charset="0"/>
              </a:rPr>
              <a:t>t</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spc="10" dirty="0" err="1">
                <a:solidFill>
                  <a:srgbClr val="363435"/>
                </a:solidFill>
                <a:effectLst/>
                <a:latin typeface="Times New Roman" panose="02020603050405020304" pitchFamily="18" charset="0"/>
                <a:ea typeface="Times New Roman" panose="02020603050405020304" pitchFamily="18" charset="0"/>
              </a:rPr>
              <a:t>p</a:t>
            </a:r>
            <a:r>
              <a:rPr lang="en-US" sz="7400" b="1" spc="15" dirty="0" err="1">
                <a:solidFill>
                  <a:srgbClr val="363435"/>
                </a:solidFill>
                <a:effectLst/>
                <a:latin typeface="Times New Roman" panose="02020603050405020304" pitchFamily="18" charset="0"/>
                <a:ea typeface="Times New Roman" panose="02020603050405020304" pitchFamily="18" charset="0"/>
              </a:rPr>
              <a:t>r</a:t>
            </a:r>
            <a:r>
              <a:rPr lang="en-US" sz="7400" b="1" spc="20" dirty="0" err="1">
                <a:solidFill>
                  <a:srgbClr val="363435"/>
                </a:solidFill>
                <a:effectLst/>
                <a:latin typeface="Times New Roman" panose="02020603050405020304" pitchFamily="18" charset="0"/>
                <a:ea typeface="Times New Roman" panose="02020603050405020304" pitchFamily="18" charset="0"/>
              </a:rPr>
              <a:t>e</a:t>
            </a:r>
            <a:r>
              <a:rPr lang="en-US" sz="7400" b="1" spc="10" dirty="0" err="1">
                <a:solidFill>
                  <a:srgbClr val="363435"/>
                </a:solidFill>
                <a:effectLst/>
                <a:latin typeface="Times New Roman" panose="02020603050405020304" pitchFamily="18" charset="0"/>
                <a:ea typeface="Times New Roman" panose="02020603050405020304" pitchFamily="18" charset="0"/>
              </a:rPr>
              <a:t>s</a:t>
            </a:r>
            <a:r>
              <a:rPr lang="en-US" sz="7400" b="1" spc="15" dirty="0" err="1">
                <a:solidFill>
                  <a:srgbClr val="363435"/>
                </a:solidFill>
                <a:effectLst/>
                <a:latin typeface="Times New Roman" panose="02020603050405020304" pitchFamily="18" charset="0"/>
                <a:ea typeface="Times New Roman" panose="02020603050405020304" pitchFamily="18" charset="0"/>
              </a:rPr>
              <a:t>s</a:t>
            </a:r>
            <a:r>
              <a:rPr lang="en-US" sz="7400" b="1" dirty="0" err="1">
                <a:solidFill>
                  <a:srgbClr val="363435"/>
                </a:solidFill>
                <a:effectLst/>
                <a:latin typeface="Times New Roman" panose="02020603050405020304" pitchFamily="18" charset="0"/>
                <a:ea typeface="Times New Roman" panose="02020603050405020304" pitchFamily="18" charset="0"/>
              </a:rPr>
              <a:t>o</a:t>
            </a:r>
            <a:r>
              <a:rPr lang="en-US" sz="7400" b="1" dirty="0">
                <a:solidFill>
                  <a:srgbClr val="363435"/>
                </a:solidFill>
                <a:effectLst/>
                <a:latin typeface="Times New Roman" panose="02020603050405020304" pitchFamily="18" charset="0"/>
                <a:ea typeface="Times New Roman" panose="02020603050405020304" pitchFamily="18" charset="0"/>
              </a:rPr>
              <a:t> </a:t>
            </a:r>
            <a:r>
              <a:rPr lang="en-US" sz="7400" b="1" spc="10" dirty="0">
                <a:solidFill>
                  <a:srgbClr val="363435"/>
                </a:solidFill>
                <a:effectLst/>
                <a:latin typeface="Times New Roman" panose="02020603050405020304" pitchFamily="18" charset="0"/>
                <a:ea typeface="Times New Roman" panose="02020603050405020304" pitchFamily="18" charset="0"/>
              </a:rPr>
              <a:t> </a:t>
            </a:r>
            <a:r>
              <a:rPr lang="en-US" sz="7400" b="1" spc="5" dirty="0" err="1">
                <a:solidFill>
                  <a:srgbClr val="363435"/>
                </a:solidFill>
                <a:effectLst/>
                <a:latin typeface="Times New Roman" panose="02020603050405020304" pitchFamily="18" charset="0"/>
                <a:ea typeface="Times New Roman" panose="02020603050405020304" pitchFamily="18" charset="0"/>
              </a:rPr>
              <a:t>da</a:t>
            </a:r>
            <a:r>
              <a:rPr lang="en-US" sz="7400" b="1" spc="15" dirty="0" err="1">
                <a:solidFill>
                  <a:srgbClr val="363435"/>
                </a:solidFill>
                <a:effectLst/>
                <a:latin typeface="Times New Roman" panose="02020603050405020304" pitchFamily="18" charset="0"/>
                <a:ea typeface="Times New Roman" panose="02020603050405020304" pitchFamily="18" charset="0"/>
              </a:rPr>
              <a:t>t</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spc="20" dirty="0" err="1">
                <a:solidFill>
                  <a:srgbClr val="363435"/>
                </a:solidFill>
                <a:effectLst/>
                <a:latin typeface="Times New Roman" panose="02020603050405020304" pitchFamily="18" charset="0"/>
                <a:ea typeface="Times New Roman" panose="02020603050405020304" pitchFamily="18" charset="0"/>
              </a:rPr>
              <a:t>r</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di</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l</a:t>
            </a:r>
            <a:r>
              <a:rPr lang="en-US" sz="7400" b="1" spc="-5" dirty="0">
                <a:solidFill>
                  <a:srgbClr val="363435"/>
                </a:solidFill>
                <a:effectLst/>
                <a:latin typeface="Times New Roman" panose="02020603050405020304" pitchFamily="18" charset="0"/>
                <a:ea typeface="Times New Roman" panose="02020603050405020304" pitchFamily="18" charset="0"/>
              </a:rPr>
              <a:t>a</a:t>
            </a:r>
            <a:r>
              <a:rPr lang="en-US" sz="7400" b="1" dirty="0">
                <a:solidFill>
                  <a:srgbClr val="363435"/>
                </a:solidFill>
                <a:effectLst/>
                <a:latin typeface="Times New Roman" panose="02020603050405020304" pitchFamily="18" charset="0"/>
                <a:ea typeface="Times New Roman" panose="02020603050405020304" pitchFamily="18" charset="0"/>
              </a:rPr>
              <a:t>v</a:t>
            </a:r>
            <a:r>
              <a:rPr lang="en-US" sz="7400" b="1" spc="10" dirty="0">
                <a:solidFill>
                  <a:srgbClr val="363435"/>
                </a:solidFill>
                <a:effectLst/>
                <a:latin typeface="Times New Roman" panose="02020603050405020304" pitchFamily="18" charset="0"/>
                <a:ea typeface="Times New Roman" panose="02020603050405020304" pitchFamily="18" charset="0"/>
              </a:rPr>
              <a:t>o</a:t>
            </a:r>
            <a:r>
              <a:rPr lang="en-US" sz="7400" b="1" spc="15" dirty="0">
                <a:solidFill>
                  <a:srgbClr val="363435"/>
                </a:solidFill>
                <a:effectLst/>
                <a:latin typeface="Times New Roman" panose="02020603050405020304" pitchFamily="18" charset="0"/>
                <a:ea typeface="Times New Roman" panose="02020603050405020304" pitchFamily="18" charset="0"/>
              </a:rPr>
              <a:t>r</a:t>
            </a:r>
            <a:r>
              <a:rPr lang="en-US" sz="7400" b="1" spc="-10" dirty="0">
                <a:solidFill>
                  <a:srgbClr val="363435"/>
                </a:solidFill>
                <a:effectLst/>
                <a:latin typeface="Times New Roman" panose="02020603050405020304" pitchFamily="18" charset="0"/>
                <a:ea typeface="Times New Roman" panose="02020603050405020304" pitchFamily="18" charset="0"/>
              </a:rPr>
              <a:t>o</a:t>
            </a:r>
            <a:r>
              <a:rPr lang="en-US" sz="7400" b="1" dirty="0">
                <a:solidFill>
                  <a:srgbClr val="363435"/>
                </a:solidFill>
                <a:effectLst/>
                <a:latin typeface="Times New Roman" panose="02020603050405020304" pitchFamily="18" charset="0"/>
                <a:ea typeface="Times New Roman" panose="02020603050405020304" pitchFamily="18" charset="0"/>
              </a:rPr>
              <a:t>;</a:t>
            </a:r>
            <a:endParaRPr lang="it-IT" sz="7400" b="1" dirty="0">
              <a:latin typeface="Times New Roman" panose="02020603050405020304" pitchFamily="18" charset="0"/>
              <a:ea typeface="Times New Roman" panose="02020603050405020304" pitchFamily="18" charset="0"/>
            </a:endParaRPr>
          </a:p>
          <a:p>
            <a:pPr marL="201295" indent="0">
              <a:buNone/>
            </a:pPr>
            <a:r>
              <a:rPr lang="en-US" sz="7400" b="1" dirty="0">
                <a:solidFill>
                  <a:srgbClr val="009EE0"/>
                </a:solidFill>
                <a:effectLst/>
                <a:latin typeface="Times New Roman" panose="02020603050405020304" pitchFamily="18" charset="0"/>
                <a:ea typeface="Times New Roman" panose="02020603050405020304" pitchFamily="18" charset="0"/>
              </a:rPr>
              <a:t>•  </a:t>
            </a:r>
            <a:r>
              <a:rPr lang="en-US" sz="7400" b="1" spc="460" dirty="0">
                <a:solidFill>
                  <a:srgbClr val="009EE0"/>
                </a:solidFill>
                <a:effectLst/>
                <a:latin typeface="Times New Roman" panose="02020603050405020304" pitchFamily="18" charset="0"/>
                <a:ea typeface="Times New Roman" panose="02020603050405020304" pitchFamily="18" charset="0"/>
              </a:rPr>
              <a:t> </a:t>
            </a:r>
            <a:r>
              <a:rPr lang="en-US" sz="7400" b="1" spc="15" dirty="0" err="1">
                <a:solidFill>
                  <a:srgbClr val="363435"/>
                </a:solidFill>
                <a:effectLst/>
                <a:latin typeface="Times New Roman" panose="02020603050405020304" pitchFamily="18" charset="0"/>
                <a:ea typeface="Times New Roman" panose="02020603050405020304" pitchFamily="18" charset="0"/>
              </a:rPr>
              <a:t>g</a:t>
            </a:r>
            <a:r>
              <a:rPr lang="en-US" sz="7400" b="1" dirty="0" err="1">
                <a:solidFill>
                  <a:srgbClr val="363435"/>
                </a:solidFill>
                <a:effectLst/>
                <a:latin typeface="Times New Roman" panose="02020603050405020304" pitchFamily="18" charset="0"/>
                <a:ea typeface="Times New Roman" panose="02020603050405020304" pitchFamily="18" charset="0"/>
              </a:rPr>
              <a:t>li</a:t>
            </a:r>
            <a:r>
              <a:rPr lang="en-US" sz="7400" b="1" spc="-25" dirty="0">
                <a:solidFill>
                  <a:srgbClr val="363435"/>
                </a:solidFill>
                <a:effectLst/>
                <a:latin typeface="Times New Roman" panose="02020603050405020304" pitchFamily="18" charset="0"/>
                <a:ea typeface="Times New Roman" panose="02020603050405020304" pitchFamily="18" charset="0"/>
              </a:rPr>
              <a:t> </a:t>
            </a:r>
            <a:r>
              <a:rPr lang="en-US" sz="7400" b="1" spc="15" dirty="0" err="1">
                <a:solidFill>
                  <a:srgbClr val="363435"/>
                </a:solidFill>
                <a:effectLst/>
                <a:latin typeface="Times New Roman" panose="02020603050405020304" pitchFamily="18" charset="0"/>
                <a:ea typeface="Times New Roman" panose="02020603050405020304" pitchFamily="18" charset="0"/>
              </a:rPr>
              <a:t>a</a:t>
            </a:r>
            <a:r>
              <a:rPr lang="en-US" sz="7400" b="1" spc="-5" dirty="0" err="1">
                <a:solidFill>
                  <a:srgbClr val="363435"/>
                </a:solidFill>
                <a:effectLst/>
                <a:latin typeface="Times New Roman" panose="02020603050405020304" pitchFamily="18" charset="0"/>
                <a:ea typeface="Times New Roman" panose="02020603050405020304" pitchFamily="18" charset="0"/>
              </a:rPr>
              <a:t>l</a:t>
            </a:r>
            <a:r>
              <a:rPr lang="en-US" sz="7400" b="1" dirty="0" err="1">
                <a:solidFill>
                  <a:srgbClr val="363435"/>
                </a:solidFill>
                <a:effectLst/>
                <a:latin typeface="Times New Roman" panose="02020603050405020304" pitchFamily="18" charset="0"/>
                <a:ea typeface="Times New Roman" panose="02020603050405020304" pitchFamily="18" charset="0"/>
              </a:rPr>
              <a:t>l</a:t>
            </a:r>
            <a:r>
              <a:rPr lang="en-US" sz="7400" b="1" spc="10" dirty="0" err="1">
                <a:solidFill>
                  <a:srgbClr val="363435"/>
                </a:solidFill>
                <a:effectLst/>
                <a:latin typeface="Times New Roman" panose="02020603050405020304" pitchFamily="18" charset="0"/>
                <a:ea typeface="Times New Roman" panose="02020603050405020304" pitchFamily="18" charset="0"/>
              </a:rPr>
              <a:t>i</a:t>
            </a:r>
            <a:r>
              <a:rPr lang="en-US" sz="7400" b="1" spc="5" dirty="0" err="1">
                <a:solidFill>
                  <a:srgbClr val="363435"/>
                </a:solidFill>
                <a:effectLst/>
                <a:latin typeface="Times New Roman" panose="02020603050405020304" pitchFamily="18" charset="0"/>
                <a:ea typeface="Times New Roman" panose="02020603050405020304" pitchFamily="18" charset="0"/>
              </a:rPr>
              <a:t>e</a:t>
            </a:r>
            <a:r>
              <a:rPr lang="en-US" sz="7400" b="1" spc="15" dirty="0" err="1">
                <a:solidFill>
                  <a:srgbClr val="363435"/>
                </a:solidFill>
                <a:effectLst/>
                <a:latin typeface="Times New Roman" panose="02020603050405020304" pitchFamily="18" charset="0"/>
                <a:ea typeface="Times New Roman" panose="02020603050405020304" pitchFamily="18" charset="0"/>
              </a:rPr>
              <a:t>v</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60" dirty="0">
                <a:solidFill>
                  <a:srgbClr val="363435"/>
                </a:solidFill>
                <a:effectLst/>
                <a:latin typeface="Times New Roman" panose="02020603050405020304" pitchFamily="18" charset="0"/>
                <a:ea typeface="Times New Roman" panose="02020603050405020304" pitchFamily="18" charset="0"/>
              </a:rPr>
              <a:t> </a:t>
            </a:r>
            <a:r>
              <a:rPr lang="en-US" sz="7400" b="1" spc="10" dirty="0" err="1">
                <a:solidFill>
                  <a:srgbClr val="363435"/>
                </a:solidFill>
                <a:effectLst/>
                <a:latin typeface="Times New Roman" panose="02020603050405020304" pitchFamily="18" charset="0"/>
                <a:ea typeface="Times New Roman" panose="02020603050405020304" pitchFamily="18" charset="0"/>
              </a:rPr>
              <a:t>d</a:t>
            </a:r>
            <a:r>
              <a:rPr lang="en-US" sz="7400" b="1" spc="15" dirty="0" err="1">
                <a:solidFill>
                  <a:srgbClr val="363435"/>
                </a:solidFill>
                <a:effectLst/>
                <a:latin typeface="Times New Roman" panose="02020603050405020304" pitchFamily="18" charset="0"/>
                <a:ea typeface="Times New Roman" panose="02020603050405020304" pitchFamily="18" charset="0"/>
              </a:rPr>
              <a:t>eg</a:t>
            </a:r>
            <a:r>
              <a:rPr lang="en-US" sz="7400" b="1" dirty="0" err="1">
                <a:solidFill>
                  <a:srgbClr val="363435"/>
                </a:solidFill>
                <a:effectLst/>
                <a:latin typeface="Times New Roman" panose="02020603050405020304" pitchFamily="18" charset="0"/>
                <a:ea typeface="Times New Roman" panose="02020603050405020304" pitchFamily="18" charset="0"/>
              </a:rPr>
              <a:t>li</a:t>
            </a:r>
            <a:r>
              <a:rPr lang="en-US" sz="7400" b="1" spc="-60" dirty="0">
                <a:solidFill>
                  <a:srgbClr val="363435"/>
                </a:solidFill>
                <a:effectLst/>
                <a:latin typeface="Times New Roman" panose="02020603050405020304" pitchFamily="18" charset="0"/>
                <a:ea typeface="Times New Roman" panose="02020603050405020304" pitchFamily="18" charset="0"/>
              </a:rPr>
              <a:t> </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25" dirty="0" err="1">
                <a:solidFill>
                  <a:srgbClr val="363435"/>
                </a:solidFill>
                <a:effectLst/>
                <a:latin typeface="Times New Roman" panose="02020603050405020304" pitchFamily="18" charset="0"/>
                <a:ea typeface="Times New Roman" panose="02020603050405020304" pitchFamily="18" charset="0"/>
              </a:rPr>
              <a:t>st</a:t>
            </a:r>
            <a:r>
              <a:rPr lang="en-US" sz="7400" b="1" spc="15" dirty="0" err="1">
                <a:solidFill>
                  <a:srgbClr val="363435"/>
                </a:solidFill>
                <a:effectLst/>
                <a:latin typeface="Times New Roman" panose="02020603050405020304" pitchFamily="18" charset="0"/>
                <a:ea typeface="Times New Roman" panose="02020603050405020304" pitchFamily="18" charset="0"/>
              </a:rPr>
              <a:t>i</a:t>
            </a:r>
            <a:r>
              <a:rPr lang="en-US" sz="7400" b="1" spc="25" dirty="0" err="1">
                <a:solidFill>
                  <a:srgbClr val="363435"/>
                </a:solidFill>
                <a:effectLst/>
                <a:latin typeface="Times New Roman" panose="02020603050405020304" pitchFamily="18" charset="0"/>
                <a:ea typeface="Times New Roman" panose="02020603050405020304" pitchFamily="18" charset="0"/>
              </a:rPr>
              <a:t>t</a:t>
            </a:r>
            <a:r>
              <a:rPr lang="en-US" sz="7400" b="1" spc="15" dirty="0" err="1">
                <a:solidFill>
                  <a:srgbClr val="363435"/>
                </a:solidFill>
                <a:effectLst/>
                <a:latin typeface="Times New Roman" panose="02020603050405020304" pitchFamily="18" charset="0"/>
                <a:ea typeface="Times New Roman" panose="02020603050405020304" pitchFamily="18" charset="0"/>
              </a:rPr>
              <a:t>u</a:t>
            </a:r>
            <a:r>
              <a:rPr lang="en-US" sz="7400" b="1" spc="25" dirty="0" err="1">
                <a:solidFill>
                  <a:srgbClr val="363435"/>
                </a:solidFill>
                <a:effectLst/>
                <a:latin typeface="Times New Roman" panose="02020603050405020304" pitchFamily="18" charset="0"/>
                <a:ea typeface="Times New Roman" panose="02020603050405020304" pitchFamily="18" charset="0"/>
              </a:rPr>
              <a:t>t</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60"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di</a:t>
            </a:r>
            <a:r>
              <a:rPr lang="en-US" sz="7400" b="1" spc="-60" dirty="0">
                <a:solidFill>
                  <a:srgbClr val="363435"/>
                </a:solidFill>
                <a:effectLst/>
                <a:latin typeface="Times New Roman" panose="02020603050405020304" pitchFamily="18" charset="0"/>
                <a:ea typeface="Times New Roman" panose="02020603050405020304" pitchFamily="18" charset="0"/>
              </a:rPr>
              <a:t> </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25" dirty="0" err="1">
                <a:solidFill>
                  <a:srgbClr val="363435"/>
                </a:solidFill>
                <a:effectLst/>
                <a:latin typeface="Times New Roman" panose="02020603050405020304" pitchFamily="18" charset="0"/>
                <a:ea typeface="Times New Roman" panose="02020603050405020304" pitchFamily="18" charset="0"/>
              </a:rPr>
              <a:t>str</a:t>
            </a:r>
            <a:r>
              <a:rPr lang="en-US" sz="7400" b="1" spc="5" dirty="0" err="1">
                <a:solidFill>
                  <a:srgbClr val="363435"/>
                </a:solidFill>
                <a:effectLst/>
                <a:latin typeface="Times New Roman" panose="02020603050405020304" pitchFamily="18" charset="0"/>
                <a:ea typeface="Times New Roman" panose="02020603050405020304" pitchFamily="18" charset="0"/>
              </a:rPr>
              <a:t>uz</a:t>
            </a:r>
            <a:r>
              <a:rPr lang="en-US" sz="7400" b="1" spc="10" dirty="0" err="1">
                <a:solidFill>
                  <a:srgbClr val="363435"/>
                </a:solidFill>
                <a:effectLst/>
                <a:latin typeface="Times New Roman" panose="02020603050405020304" pitchFamily="18" charset="0"/>
                <a:ea typeface="Times New Roman" panose="02020603050405020304" pitchFamily="18" charset="0"/>
              </a:rPr>
              <a:t>ion</a:t>
            </a:r>
            <a:r>
              <a:rPr lang="en-US" sz="7400" b="1" dirty="0" err="1">
                <a:solidFill>
                  <a:srgbClr val="363435"/>
                </a:solidFill>
                <a:effectLst/>
                <a:latin typeface="Times New Roman" panose="02020603050405020304" pitchFamily="18" charset="0"/>
                <a:ea typeface="Times New Roman" panose="02020603050405020304" pitchFamily="18" charset="0"/>
              </a:rPr>
              <a:t>e</a:t>
            </a:r>
            <a:r>
              <a:rPr lang="en-US" sz="7400" b="1" spc="-60"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e</a:t>
            </a:r>
            <a:r>
              <a:rPr lang="en-US" sz="7400" b="1" spc="25" dirty="0">
                <a:solidFill>
                  <a:srgbClr val="363435"/>
                </a:solidFill>
                <a:effectLst/>
                <a:latin typeface="Times New Roman" panose="02020603050405020304" pitchFamily="18" charset="0"/>
                <a:ea typeface="Times New Roman" panose="02020603050405020304" pitchFamily="18" charset="0"/>
              </a:rPr>
              <a:t> </a:t>
            </a:r>
            <a:r>
              <a:rPr lang="en-US" sz="7400" b="1" spc="5" dirty="0" err="1">
                <a:solidFill>
                  <a:srgbClr val="363435"/>
                </a:solidFill>
                <a:effectLst/>
                <a:latin typeface="Times New Roman" panose="02020603050405020304" pitchFamily="18" charset="0"/>
                <a:ea typeface="Times New Roman" panose="02020603050405020304" pitchFamily="18" charset="0"/>
              </a:rPr>
              <a:t>un</a:t>
            </a:r>
            <a:r>
              <a:rPr lang="en-US" sz="7400" b="1" spc="15" dirty="0" err="1">
                <a:solidFill>
                  <a:srgbClr val="363435"/>
                </a:solidFill>
                <a:effectLst/>
                <a:latin typeface="Times New Roman" panose="02020603050405020304" pitchFamily="18" charset="0"/>
                <a:ea typeface="Times New Roman" panose="02020603050405020304" pitchFamily="18" charset="0"/>
              </a:rPr>
              <a:t>i</a:t>
            </a:r>
            <a:r>
              <a:rPr lang="en-US" sz="7400" b="1" dirty="0" err="1">
                <a:solidFill>
                  <a:srgbClr val="363435"/>
                </a:solidFill>
                <a:effectLst/>
                <a:latin typeface="Times New Roman" panose="02020603050405020304" pitchFamily="18" charset="0"/>
                <a:ea typeface="Times New Roman" panose="02020603050405020304" pitchFamily="18" charset="0"/>
              </a:rPr>
              <a:t>v</a:t>
            </a:r>
            <a:r>
              <a:rPr lang="en-US" sz="7400" b="1" spc="10" dirty="0" err="1">
                <a:solidFill>
                  <a:srgbClr val="363435"/>
                </a:solidFill>
                <a:effectLst/>
                <a:latin typeface="Times New Roman" panose="02020603050405020304" pitchFamily="18" charset="0"/>
                <a:ea typeface="Times New Roman" panose="02020603050405020304" pitchFamily="18" charset="0"/>
              </a:rPr>
              <a:t>e</a:t>
            </a:r>
            <a:r>
              <a:rPr lang="en-US" sz="7400" b="1" spc="35" dirty="0" err="1">
                <a:solidFill>
                  <a:srgbClr val="363435"/>
                </a:solidFill>
                <a:effectLst/>
                <a:latin typeface="Times New Roman" panose="02020603050405020304" pitchFamily="18" charset="0"/>
                <a:ea typeface="Times New Roman" panose="02020603050405020304" pitchFamily="18" charset="0"/>
              </a:rPr>
              <a:t>r</a:t>
            </a:r>
            <a:r>
              <a:rPr lang="en-US" sz="7400" b="1" spc="5" dirty="0" err="1">
                <a:solidFill>
                  <a:srgbClr val="363435"/>
                </a:solidFill>
                <a:effectLst/>
                <a:latin typeface="Times New Roman" panose="02020603050405020304" pitchFamily="18" charset="0"/>
                <a:ea typeface="Times New Roman" panose="02020603050405020304" pitchFamily="18" charset="0"/>
              </a:rPr>
              <a:t>s</a:t>
            </a:r>
            <a:r>
              <a:rPr lang="en-US" sz="7400" b="1" spc="15" dirty="0" err="1">
                <a:solidFill>
                  <a:srgbClr val="363435"/>
                </a:solidFill>
                <a:effectLst/>
                <a:latin typeface="Times New Roman" panose="02020603050405020304" pitchFamily="18" charset="0"/>
                <a:ea typeface="Times New Roman" panose="02020603050405020304" pitchFamily="18" charset="0"/>
              </a:rPr>
              <a:t>i</a:t>
            </a:r>
            <a:r>
              <a:rPr lang="en-US" sz="7400" b="1" spc="40" dirty="0" err="1">
                <a:solidFill>
                  <a:srgbClr val="363435"/>
                </a:solidFill>
                <a:effectLst/>
                <a:latin typeface="Times New Roman" panose="02020603050405020304" pitchFamily="18" charset="0"/>
                <a:ea typeface="Times New Roman" panose="02020603050405020304" pitchFamily="18" charset="0"/>
              </a:rPr>
              <a:t>t</a:t>
            </a:r>
            <a:r>
              <a:rPr lang="en-US" sz="7400" b="1" spc="20" dirty="0" err="1">
                <a:solidFill>
                  <a:srgbClr val="363435"/>
                </a:solidFill>
                <a:effectLst/>
                <a:latin typeface="Times New Roman" panose="02020603050405020304" pitchFamily="18" charset="0"/>
                <a:ea typeface="Times New Roman" panose="02020603050405020304" pitchFamily="18" charset="0"/>
              </a:rPr>
              <a:t>ar</a:t>
            </a:r>
            <a:r>
              <a:rPr lang="en-US" sz="7400" b="1" spc="5" dirty="0" err="1">
                <a:solidFill>
                  <a:srgbClr val="363435"/>
                </a:solidFill>
                <a:effectLst/>
                <a:latin typeface="Times New Roman" panose="02020603050405020304" pitchFamily="18" charset="0"/>
                <a:ea typeface="Times New Roman" panose="02020603050405020304" pitchFamily="18" charset="0"/>
              </a:rPr>
              <a:t>i</a:t>
            </a:r>
            <a:r>
              <a:rPr lang="en-US" sz="7400" b="1" dirty="0">
                <a:solidFill>
                  <a:srgbClr val="363435"/>
                </a:solidFill>
                <a:effectLst/>
                <a:latin typeface="Times New Roman" panose="02020603050405020304" pitchFamily="18" charset="0"/>
                <a:ea typeface="Times New Roman" panose="02020603050405020304" pitchFamily="18" charset="0"/>
              </a:rPr>
              <a:t>,</a:t>
            </a:r>
            <a:r>
              <a:rPr lang="en-US" sz="7400" b="1" spc="-60" dirty="0">
                <a:solidFill>
                  <a:srgbClr val="363435"/>
                </a:solidFill>
                <a:effectLst/>
                <a:latin typeface="Times New Roman" panose="02020603050405020304" pitchFamily="18" charset="0"/>
                <a:ea typeface="Times New Roman" panose="02020603050405020304" pitchFamily="18" charset="0"/>
              </a:rPr>
              <a:t> </a:t>
            </a:r>
            <a:r>
              <a:rPr lang="en-US" sz="7400" b="1" spc="20" dirty="0" err="1">
                <a:solidFill>
                  <a:srgbClr val="363435"/>
                </a:solidFill>
                <a:effectLst/>
                <a:latin typeface="Times New Roman" panose="02020603050405020304" pitchFamily="18" charset="0"/>
                <a:ea typeface="Times New Roman" panose="02020603050405020304" pitchFamily="18" charset="0"/>
              </a:rPr>
              <a:t>pa</a:t>
            </a:r>
            <a:r>
              <a:rPr lang="en-US" sz="7400" b="1" spc="55" dirty="0" err="1">
                <a:solidFill>
                  <a:srgbClr val="363435"/>
                </a:solidFill>
                <a:effectLst/>
                <a:latin typeface="Times New Roman" panose="02020603050405020304" pitchFamily="18" charset="0"/>
                <a:ea typeface="Times New Roman" panose="02020603050405020304" pitchFamily="18" charset="0"/>
              </a:rPr>
              <a:t>r</a:t>
            </a:r>
            <a:r>
              <a:rPr lang="en-US" sz="7400" b="1" spc="15" dirty="0" err="1">
                <a:solidFill>
                  <a:srgbClr val="363435"/>
                </a:solidFill>
                <a:effectLst/>
                <a:latin typeface="Times New Roman" panose="02020603050405020304" pitchFamily="18" charset="0"/>
                <a:ea typeface="Times New Roman" panose="02020603050405020304" pitchFamily="18" charset="0"/>
              </a:rPr>
              <a:t>te</a:t>
            </a:r>
            <a:r>
              <a:rPr lang="en-US" sz="7400" b="1" spc="5" dirty="0" err="1">
                <a:solidFill>
                  <a:srgbClr val="363435"/>
                </a:solidFill>
                <a:effectLst/>
                <a:latin typeface="Times New Roman" panose="02020603050405020304" pitchFamily="18" charset="0"/>
                <a:ea typeface="Times New Roman" panose="02020603050405020304" pitchFamily="18" charset="0"/>
              </a:rPr>
              <a:t>c</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20" dirty="0" err="1">
                <a:solidFill>
                  <a:srgbClr val="363435"/>
                </a:solidFill>
                <a:effectLst/>
                <a:latin typeface="Times New Roman" panose="02020603050405020304" pitchFamily="18" charset="0"/>
                <a:ea typeface="Times New Roman" panose="02020603050405020304" pitchFamily="18" charset="0"/>
              </a:rPr>
              <a:t>pa</a:t>
            </a:r>
            <a:r>
              <a:rPr lang="en-US" sz="7400" b="1" spc="5" dirty="0" err="1">
                <a:solidFill>
                  <a:srgbClr val="363435"/>
                </a:solidFill>
                <a:effectLst/>
                <a:latin typeface="Times New Roman" panose="02020603050405020304" pitchFamily="18" charset="0"/>
                <a:ea typeface="Times New Roman" panose="02020603050405020304" pitchFamily="18" charset="0"/>
              </a:rPr>
              <a:t>n</a:t>
            </a:r>
            <a:r>
              <a:rPr lang="en-US" sz="7400" b="1" spc="25" dirty="0" err="1">
                <a:solidFill>
                  <a:srgbClr val="363435"/>
                </a:solidFill>
                <a:effectLst/>
                <a:latin typeface="Times New Roman" panose="02020603050405020304" pitchFamily="18" charset="0"/>
                <a:ea typeface="Times New Roman" panose="02020603050405020304" pitchFamily="18" charset="0"/>
              </a:rPr>
              <a:t>t</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it-IT" sz="7400" b="1" dirty="0">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a</a:t>
            </a:r>
            <a:r>
              <a:rPr lang="en-US" sz="7400" b="1" spc="90" dirty="0">
                <a:solidFill>
                  <a:srgbClr val="363435"/>
                </a:solidFill>
                <a:effectLst/>
                <a:latin typeface="Times New Roman" panose="02020603050405020304" pitchFamily="18" charset="0"/>
                <a:ea typeface="Times New Roman" panose="02020603050405020304" pitchFamily="18" charset="0"/>
              </a:rPr>
              <a:t> </a:t>
            </a:r>
            <a:r>
              <a:rPr lang="en-US" sz="7400" b="1" spc="-5" dirty="0" err="1">
                <a:solidFill>
                  <a:srgbClr val="363435"/>
                </a:solidFill>
                <a:effectLst/>
                <a:latin typeface="Times New Roman" panose="02020603050405020304" pitchFamily="18" charset="0"/>
                <a:ea typeface="Times New Roman" panose="02020603050405020304" pitchFamily="18" charset="0"/>
              </a:rPr>
              <a:t>c</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spc="35" dirty="0" err="1">
                <a:solidFill>
                  <a:srgbClr val="363435"/>
                </a:solidFill>
                <a:effectLst/>
                <a:latin typeface="Times New Roman" panose="02020603050405020304" pitchFamily="18" charset="0"/>
                <a:ea typeface="Times New Roman" panose="02020603050405020304" pitchFamily="18" charset="0"/>
              </a:rPr>
              <a:t>r</a:t>
            </a:r>
            <a:r>
              <a:rPr lang="en-US" sz="7400" b="1" spc="5" dirty="0" err="1">
                <a:solidFill>
                  <a:srgbClr val="363435"/>
                </a:solidFill>
                <a:effectLst/>
                <a:latin typeface="Times New Roman" panose="02020603050405020304" pitchFamily="18" charset="0"/>
                <a:ea typeface="Times New Roman" panose="02020603050405020304" pitchFamily="18" charset="0"/>
              </a:rPr>
              <a:t>s</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5"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di</a:t>
            </a:r>
            <a:r>
              <a:rPr lang="en-US" sz="7400" b="1" spc="5" dirty="0">
                <a:solidFill>
                  <a:srgbClr val="363435"/>
                </a:solidFill>
                <a:effectLst/>
                <a:latin typeface="Times New Roman" panose="02020603050405020304" pitchFamily="18" charset="0"/>
                <a:ea typeface="Times New Roman" panose="02020603050405020304" pitchFamily="18" charset="0"/>
              </a:rPr>
              <a:t> </a:t>
            </a:r>
            <a:r>
              <a:rPr lang="en-US" sz="7400" b="1" spc="15" dirty="0" err="1">
                <a:solidFill>
                  <a:srgbClr val="363435"/>
                </a:solidFill>
                <a:effectLst/>
                <a:latin typeface="Times New Roman" panose="02020603050405020304" pitchFamily="18" charset="0"/>
                <a:ea typeface="Times New Roman" panose="02020603050405020304" pitchFamily="18" charset="0"/>
              </a:rPr>
              <a:t>f</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spc="20" dirty="0" err="1">
                <a:solidFill>
                  <a:srgbClr val="363435"/>
                </a:solidFill>
                <a:effectLst/>
                <a:latin typeface="Times New Roman" panose="02020603050405020304" pitchFamily="18" charset="0"/>
                <a:ea typeface="Times New Roman" panose="02020603050405020304" pitchFamily="18" charset="0"/>
              </a:rPr>
              <a:t>r</a:t>
            </a:r>
            <a:r>
              <a:rPr lang="en-US" sz="7400" b="1" spc="10" dirty="0" err="1">
                <a:solidFill>
                  <a:srgbClr val="363435"/>
                </a:solidFill>
                <a:effectLst/>
                <a:latin typeface="Times New Roman" panose="02020603050405020304" pitchFamily="18" charset="0"/>
                <a:ea typeface="Times New Roman" panose="02020603050405020304" pitchFamily="18" charset="0"/>
              </a:rPr>
              <a:t>m</a:t>
            </a:r>
            <a:r>
              <a:rPr lang="en-US" sz="7400" b="1" spc="45" dirty="0" err="1">
                <a:solidFill>
                  <a:srgbClr val="363435"/>
                </a:solidFill>
                <a:effectLst/>
                <a:latin typeface="Times New Roman" panose="02020603050405020304" pitchFamily="18" charset="0"/>
                <a:ea typeface="Times New Roman" panose="02020603050405020304" pitchFamily="18" charset="0"/>
              </a:rPr>
              <a:t>a</a:t>
            </a:r>
            <a:r>
              <a:rPr lang="en-US" sz="7400" b="1" spc="5" dirty="0" err="1">
                <a:solidFill>
                  <a:srgbClr val="363435"/>
                </a:solidFill>
                <a:effectLst/>
                <a:latin typeface="Times New Roman" panose="02020603050405020304" pitchFamily="18" charset="0"/>
                <a:ea typeface="Times New Roman" panose="02020603050405020304" pitchFamily="18" charset="0"/>
              </a:rPr>
              <a:t>z</a:t>
            </a:r>
            <a:r>
              <a:rPr lang="en-US" sz="7400" b="1" spc="10" dirty="0" err="1">
                <a:solidFill>
                  <a:srgbClr val="363435"/>
                </a:solidFill>
                <a:effectLst/>
                <a:latin typeface="Times New Roman" panose="02020603050405020304" pitchFamily="18" charset="0"/>
                <a:ea typeface="Times New Roman" panose="02020603050405020304" pitchFamily="18" charset="0"/>
              </a:rPr>
              <a:t>ion</a:t>
            </a:r>
            <a:r>
              <a:rPr lang="en-US" sz="7400" b="1" dirty="0" err="1">
                <a:solidFill>
                  <a:srgbClr val="363435"/>
                </a:solidFill>
                <a:effectLst/>
                <a:latin typeface="Times New Roman" panose="02020603050405020304" pitchFamily="18" charset="0"/>
                <a:ea typeface="Times New Roman" panose="02020603050405020304" pitchFamily="18" charset="0"/>
              </a:rPr>
              <a:t>e</a:t>
            </a:r>
            <a:r>
              <a:rPr lang="en-US" sz="7400" b="1" spc="5" dirty="0">
                <a:solidFill>
                  <a:srgbClr val="363435"/>
                </a:solidFill>
                <a:effectLst/>
                <a:latin typeface="Times New Roman" panose="02020603050405020304" pitchFamily="18" charset="0"/>
                <a:ea typeface="Times New Roman" panose="02020603050405020304" pitchFamily="18" charset="0"/>
              </a:rPr>
              <a:t> </a:t>
            </a:r>
            <a:r>
              <a:rPr lang="en-US" sz="7400" b="1" spc="10" dirty="0" err="1">
                <a:solidFill>
                  <a:srgbClr val="363435"/>
                </a:solidFill>
                <a:effectLst/>
                <a:latin typeface="Times New Roman" panose="02020603050405020304" pitchFamily="18" charset="0"/>
                <a:ea typeface="Times New Roman" panose="02020603050405020304" pitchFamily="18" charset="0"/>
              </a:rPr>
              <a:t>p</a:t>
            </a:r>
            <a:r>
              <a:rPr lang="en-US" sz="7400" b="1" spc="15" dirty="0" err="1">
                <a:solidFill>
                  <a:srgbClr val="363435"/>
                </a:solidFill>
                <a:effectLst/>
                <a:latin typeface="Times New Roman" panose="02020603050405020304" pitchFamily="18" charset="0"/>
                <a:ea typeface="Times New Roman" panose="02020603050405020304" pitchFamily="18" charset="0"/>
              </a:rPr>
              <a:t>r</a:t>
            </a:r>
            <a:r>
              <a:rPr lang="en-US" sz="7400" b="1" spc="5" dirty="0" err="1">
                <a:solidFill>
                  <a:srgbClr val="363435"/>
                </a:solidFill>
                <a:effectLst/>
                <a:latin typeface="Times New Roman" panose="02020603050405020304" pitchFamily="18" charset="0"/>
                <a:ea typeface="Times New Roman" panose="02020603050405020304" pitchFamily="18" charset="0"/>
              </a:rPr>
              <a:t>o</a:t>
            </a:r>
            <a:r>
              <a:rPr lang="en-US" sz="7400" b="1" spc="10" dirty="0" err="1">
                <a:solidFill>
                  <a:srgbClr val="363435"/>
                </a:solidFill>
                <a:effectLst/>
                <a:latin typeface="Times New Roman" panose="02020603050405020304" pitchFamily="18" charset="0"/>
                <a:ea typeface="Times New Roman" panose="02020603050405020304" pitchFamily="18" charset="0"/>
              </a:rPr>
              <a:t>f</a:t>
            </a:r>
            <a:r>
              <a:rPr lang="en-US" sz="7400" b="1" spc="20" dirty="0" err="1">
                <a:solidFill>
                  <a:srgbClr val="363435"/>
                </a:solidFill>
                <a:effectLst/>
                <a:latin typeface="Times New Roman" panose="02020603050405020304" pitchFamily="18" charset="0"/>
                <a:ea typeface="Times New Roman" panose="02020603050405020304" pitchFamily="18" charset="0"/>
              </a:rPr>
              <a:t>e</a:t>
            </a:r>
            <a:r>
              <a:rPr lang="en-US" sz="7400" b="1" spc="10" dirty="0" err="1">
                <a:solidFill>
                  <a:srgbClr val="363435"/>
                </a:solidFill>
                <a:effectLst/>
                <a:latin typeface="Times New Roman" panose="02020603050405020304" pitchFamily="18" charset="0"/>
                <a:ea typeface="Times New Roman" panose="02020603050405020304" pitchFamily="18" charset="0"/>
              </a:rPr>
              <a:t>s</a:t>
            </a:r>
            <a:r>
              <a:rPr lang="en-US" sz="7400" b="1" spc="5" dirty="0" err="1">
                <a:solidFill>
                  <a:srgbClr val="363435"/>
                </a:solidFill>
                <a:effectLst/>
                <a:latin typeface="Times New Roman" panose="02020603050405020304" pitchFamily="18" charset="0"/>
                <a:ea typeface="Times New Roman" panose="02020603050405020304" pitchFamily="18" charset="0"/>
              </a:rPr>
              <a:t>s</a:t>
            </a:r>
            <a:r>
              <a:rPr lang="en-US" sz="7400" b="1" spc="10" dirty="0" err="1">
                <a:solidFill>
                  <a:srgbClr val="363435"/>
                </a:solidFill>
                <a:effectLst/>
                <a:latin typeface="Times New Roman" panose="02020603050405020304" pitchFamily="18" charset="0"/>
                <a:ea typeface="Times New Roman" panose="02020603050405020304" pitchFamily="18" charset="0"/>
              </a:rPr>
              <a:t>ion</a:t>
            </a:r>
            <a:r>
              <a:rPr lang="en-US" sz="7400" b="1" spc="15" dirty="0" err="1">
                <a:solidFill>
                  <a:srgbClr val="363435"/>
                </a:solidFill>
                <a:effectLst/>
                <a:latin typeface="Times New Roman" panose="02020603050405020304" pitchFamily="18" charset="0"/>
                <a:ea typeface="Times New Roman" panose="02020603050405020304" pitchFamily="18" charset="0"/>
              </a:rPr>
              <a:t>a</a:t>
            </a:r>
            <a:r>
              <a:rPr lang="en-US" sz="7400" b="1" spc="5" dirty="0" err="1">
                <a:solidFill>
                  <a:srgbClr val="363435"/>
                </a:solidFill>
                <a:effectLst/>
                <a:latin typeface="Times New Roman" panose="02020603050405020304" pitchFamily="18" charset="0"/>
                <a:ea typeface="Times New Roman" panose="02020603050405020304" pitchFamily="18" charset="0"/>
              </a:rPr>
              <a:t>l</a:t>
            </a:r>
            <a:r>
              <a:rPr lang="en-US" sz="7400" b="1" dirty="0" err="1">
                <a:solidFill>
                  <a:srgbClr val="363435"/>
                </a:solidFill>
                <a:effectLst/>
                <a:latin typeface="Times New Roman" panose="02020603050405020304" pitchFamily="18" charset="0"/>
                <a:ea typeface="Times New Roman" panose="02020603050405020304" pitchFamily="18" charset="0"/>
              </a:rPr>
              <a:t>e</a:t>
            </a:r>
            <a:r>
              <a:rPr lang="en-US" sz="7400" b="1" spc="5" dirty="0">
                <a:solidFill>
                  <a:srgbClr val="363435"/>
                </a:solidFill>
                <a:effectLst/>
                <a:latin typeface="Times New Roman" panose="02020603050405020304" pitchFamily="18" charset="0"/>
                <a:ea typeface="Times New Roman" panose="02020603050405020304" pitchFamily="18" charset="0"/>
              </a:rPr>
              <a:t> </a:t>
            </a:r>
            <a:r>
              <a:rPr lang="en-US" sz="7400" b="1" spc="10" dirty="0" err="1">
                <a:solidFill>
                  <a:srgbClr val="363435"/>
                </a:solidFill>
                <a:effectLst/>
                <a:latin typeface="Times New Roman" panose="02020603050405020304" pitchFamily="18" charset="0"/>
                <a:ea typeface="Times New Roman" panose="02020603050405020304" pitchFamily="18" charset="0"/>
              </a:rPr>
              <a:t>ne</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dirty="0">
                <a:solidFill>
                  <a:srgbClr val="363435"/>
                </a:solidFill>
                <a:effectLst/>
                <a:latin typeface="Times New Roman" panose="02020603050405020304" pitchFamily="18" charset="0"/>
                <a:ea typeface="Times New Roman" panose="02020603050405020304" pitchFamily="18" charset="0"/>
              </a:rPr>
              <a:t> </a:t>
            </a:r>
            <a:r>
              <a:rPr lang="en-US" sz="7400" b="1" spc="5" dirty="0" err="1">
                <a:solidFill>
                  <a:srgbClr val="363435"/>
                </a:solidFill>
                <a:effectLst/>
                <a:latin typeface="Times New Roman" panose="02020603050405020304" pitchFamily="18" charset="0"/>
                <a:ea typeface="Times New Roman" panose="02020603050405020304" pitchFamily="18" charset="0"/>
              </a:rPr>
              <a:t>qu</a:t>
            </a:r>
            <a:r>
              <a:rPr lang="en-US" sz="7400" b="1" spc="15" dirty="0" err="1">
                <a:solidFill>
                  <a:srgbClr val="363435"/>
                </a:solidFill>
                <a:effectLst/>
                <a:latin typeface="Times New Roman" panose="02020603050405020304" pitchFamily="18" charset="0"/>
                <a:ea typeface="Times New Roman" panose="02020603050405020304" pitchFamily="18" charset="0"/>
              </a:rPr>
              <a:t>a</a:t>
            </a:r>
            <a:r>
              <a:rPr lang="en-US" sz="7400" b="1" dirty="0" err="1">
                <a:solidFill>
                  <a:srgbClr val="363435"/>
                </a:solidFill>
                <a:effectLst/>
                <a:latin typeface="Times New Roman" panose="02020603050405020304" pitchFamily="18" charset="0"/>
                <a:ea typeface="Times New Roman" panose="02020603050405020304" pitchFamily="18" charset="0"/>
              </a:rPr>
              <a:t>li</a:t>
            </a:r>
            <a:r>
              <a:rPr lang="en-US" sz="7400" b="1" dirty="0">
                <a:solidFill>
                  <a:srgbClr val="363435"/>
                </a:solidFill>
                <a:effectLst/>
                <a:latin typeface="Times New Roman" panose="02020603050405020304" pitchFamily="18" charset="0"/>
                <a:ea typeface="Times New Roman" panose="02020603050405020304" pitchFamily="18" charset="0"/>
              </a:rPr>
              <a:t> </a:t>
            </a:r>
            <a:r>
              <a:rPr lang="en-US" sz="7400" b="1" spc="5" dirty="0" err="1">
                <a:solidFill>
                  <a:srgbClr val="363435"/>
                </a:solidFill>
                <a:effectLst/>
                <a:latin typeface="Times New Roman" panose="02020603050405020304" pitchFamily="18" charset="0"/>
                <a:ea typeface="Times New Roman" panose="02020603050405020304" pitchFamily="18" charset="0"/>
              </a:rPr>
              <a:t>s</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dirty="0">
                <a:solidFill>
                  <a:srgbClr val="363435"/>
                </a:solidFill>
                <a:effectLst/>
                <a:latin typeface="Times New Roman" panose="02020603050405020304" pitchFamily="18" charset="0"/>
                <a:ea typeface="Times New Roman" panose="02020603050405020304" pitchFamily="18" charset="0"/>
              </a:rPr>
              <a:t> </a:t>
            </a:r>
            <a:r>
              <a:rPr lang="en-US" sz="7400" b="1" spc="25" dirty="0" err="1">
                <a:solidFill>
                  <a:srgbClr val="363435"/>
                </a:solidFill>
                <a:effectLst/>
                <a:latin typeface="Times New Roman" panose="02020603050405020304" pitchFamily="18" charset="0"/>
                <a:ea typeface="Times New Roman" panose="02020603050405020304" pitchFamily="18" charset="0"/>
              </a:rPr>
              <a:t>f</a:t>
            </a:r>
            <a:r>
              <a:rPr lang="en-US" sz="7400" b="1" spc="10" dirty="0" err="1">
                <a:solidFill>
                  <a:srgbClr val="363435"/>
                </a:solidFill>
                <a:effectLst/>
                <a:latin typeface="Times New Roman" panose="02020603050405020304" pitchFamily="18" charset="0"/>
                <a:ea typeface="Times New Roman" panose="02020603050405020304" pitchFamily="18" charset="0"/>
              </a:rPr>
              <a:t>a</a:t>
            </a:r>
            <a:r>
              <a:rPr lang="en-US" sz="7400" b="1" dirty="0" err="1">
                <a:solidFill>
                  <a:srgbClr val="363435"/>
                </a:solidFill>
                <a:effectLst/>
                <a:latin typeface="Times New Roman" panose="02020603050405020304" pitchFamily="18" charset="0"/>
                <a:ea typeface="Times New Roman" panose="02020603050405020304" pitchFamily="18" charset="0"/>
              </a:rPr>
              <a:t>c</a:t>
            </a:r>
            <a:r>
              <a:rPr lang="en-US" sz="7400" b="1" spc="5" dirty="0" err="1">
                <a:solidFill>
                  <a:srgbClr val="363435"/>
                </a:solidFill>
                <a:effectLst/>
                <a:latin typeface="Times New Roman" panose="02020603050405020304" pitchFamily="18" charset="0"/>
                <a:ea typeface="Times New Roman" panose="02020603050405020304" pitchFamily="18" charset="0"/>
              </a:rPr>
              <a:t>ci</a:t>
            </a:r>
            <a:r>
              <a:rPr lang="en-US" sz="7400" b="1" dirty="0" err="1">
                <a:solidFill>
                  <a:srgbClr val="363435"/>
                </a:solidFill>
                <a:effectLst/>
                <a:latin typeface="Times New Roman" panose="02020603050405020304" pitchFamily="18" charset="0"/>
                <a:ea typeface="Times New Roman" panose="02020603050405020304" pitchFamily="18" charset="0"/>
              </a:rPr>
              <a:t>a</a:t>
            </a:r>
            <a:r>
              <a:rPr lang="en-US" sz="7400" b="1" spc="5" dirty="0">
                <a:solidFill>
                  <a:srgbClr val="363435"/>
                </a:solidFill>
                <a:effectLst/>
                <a:latin typeface="Times New Roman" panose="02020603050405020304" pitchFamily="18" charset="0"/>
                <a:ea typeface="Times New Roman" panose="02020603050405020304" pitchFamily="18" charset="0"/>
              </a:rPr>
              <a:t> </a:t>
            </a:r>
            <a:r>
              <a:rPr lang="en-US" sz="7400" b="1" dirty="0" err="1">
                <a:solidFill>
                  <a:srgbClr val="363435"/>
                </a:solidFill>
                <a:effectLst/>
                <a:latin typeface="Times New Roman" panose="02020603050405020304" pitchFamily="18" charset="0"/>
                <a:ea typeface="Times New Roman" panose="02020603050405020304" pitchFamily="18" charset="0"/>
              </a:rPr>
              <a:t>u</a:t>
            </a:r>
            <a:r>
              <a:rPr lang="en-US" sz="7400" b="1" spc="15" dirty="0" err="1">
                <a:solidFill>
                  <a:srgbClr val="363435"/>
                </a:solidFill>
                <a:effectLst/>
                <a:latin typeface="Times New Roman" panose="02020603050405020304" pitchFamily="18" charset="0"/>
                <a:ea typeface="Times New Roman" panose="02020603050405020304" pitchFamily="18" charset="0"/>
              </a:rPr>
              <a:t>s</a:t>
            </a:r>
            <a:r>
              <a:rPr lang="en-US" sz="7400" b="1" dirty="0" err="1">
                <a:solidFill>
                  <a:srgbClr val="363435"/>
                </a:solidFill>
                <a:effectLst/>
                <a:latin typeface="Times New Roman" panose="02020603050405020304" pitchFamily="18" charset="0"/>
                <a:ea typeface="Times New Roman" panose="02020603050405020304" pitchFamily="18" charset="0"/>
              </a:rPr>
              <a:t>o</a:t>
            </a:r>
            <a:r>
              <a:rPr lang="en-US" sz="7400" b="1" spc="195"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di </a:t>
            </a:r>
            <a:r>
              <a:rPr lang="en-US" sz="7400" b="1" dirty="0" err="1">
                <a:solidFill>
                  <a:srgbClr val="363435"/>
                </a:solidFill>
                <a:effectLst/>
                <a:latin typeface="Times New Roman" panose="02020603050405020304" pitchFamily="18" charset="0"/>
                <a:ea typeface="Times New Roman" panose="02020603050405020304" pitchFamily="18" charset="0"/>
              </a:rPr>
              <a:t>l</a:t>
            </a:r>
            <a:r>
              <a:rPr lang="en-US" sz="7400" b="1" spc="20" dirty="0" err="1">
                <a:solidFill>
                  <a:srgbClr val="363435"/>
                </a:solidFill>
                <a:effectLst/>
                <a:latin typeface="Times New Roman" panose="02020603050405020304" pitchFamily="18" charset="0"/>
                <a:ea typeface="Times New Roman" panose="02020603050405020304" pitchFamily="18" charset="0"/>
              </a:rPr>
              <a:t>a</a:t>
            </a:r>
            <a:r>
              <a:rPr lang="en-US" sz="7400" b="1" spc="15" dirty="0" err="1">
                <a:solidFill>
                  <a:srgbClr val="363435"/>
                </a:solidFill>
                <a:effectLst/>
                <a:latin typeface="Times New Roman" panose="02020603050405020304" pitchFamily="18" charset="0"/>
                <a:ea typeface="Times New Roman" panose="02020603050405020304" pitchFamily="18" charset="0"/>
              </a:rPr>
              <a:t>b</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spc="25" dirty="0" err="1">
                <a:solidFill>
                  <a:srgbClr val="363435"/>
                </a:solidFill>
                <a:effectLst/>
                <a:latin typeface="Times New Roman" panose="02020603050405020304" pitchFamily="18" charset="0"/>
                <a:ea typeface="Times New Roman" panose="02020603050405020304" pitchFamily="18" charset="0"/>
              </a:rPr>
              <a:t>r</a:t>
            </a:r>
            <a:r>
              <a:rPr lang="en-US" sz="7400" b="1" spc="5" dirty="0" err="1">
                <a:solidFill>
                  <a:srgbClr val="363435"/>
                </a:solidFill>
                <a:effectLst/>
                <a:latin typeface="Times New Roman" panose="02020603050405020304" pitchFamily="18" charset="0"/>
                <a:ea typeface="Times New Roman" panose="02020603050405020304" pitchFamily="18" charset="0"/>
              </a:rPr>
              <a:t>a</a:t>
            </a:r>
            <a:r>
              <a:rPr lang="en-US" sz="7400" b="1" spc="15" dirty="0" err="1">
                <a:solidFill>
                  <a:srgbClr val="363435"/>
                </a:solidFill>
                <a:effectLst/>
                <a:latin typeface="Times New Roman" panose="02020603050405020304" pitchFamily="18" charset="0"/>
                <a:ea typeface="Times New Roman" panose="02020603050405020304" pitchFamily="18" charset="0"/>
              </a:rPr>
              <a:t>t</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spc="20" dirty="0" err="1">
                <a:solidFill>
                  <a:srgbClr val="363435"/>
                </a:solidFill>
                <a:effectLst/>
                <a:latin typeface="Times New Roman" panose="02020603050405020304" pitchFamily="18" charset="0"/>
                <a:ea typeface="Times New Roman" panose="02020603050405020304" pitchFamily="18" charset="0"/>
              </a:rPr>
              <a:t>r</a:t>
            </a:r>
            <a:r>
              <a:rPr lang="en-US" sz="7400" b="1" spc="5" dirty="0" err="1">
                <a:solidFill>
                  <a:srgbClr val="363435"/>
                </a:solidFill>
                <a:effectLst/>
                <a:latin typeface="Times New Roman" panose="02020603050405020304" pitchFamily="18" charset="0"/>
                <a:ea typeface="Times New Roman" panose="02020603050405020304" pitchFamily="18" charset="0"/>
              </a:rPr>
              <a:t>i</a:t>
            </a:r>
            <a:r>
              <a:rPr lang="en-US" sz="7400" b="1" dirty="0">
                <a:solidFill>
                  <a:srgbClr val="363435"/>
                </a:solidFill>
                <a:effectLst/>
                <a:latin typeface="Times New Roman" panose="02020603050405020304" pitchFamily="18" charset="0"/>
                <a:ea typeface="Times New Roman" panose="02020603050405020304" pitchFamily="18" charset="0"/>
              </a:rPr>
              <a:t>,</a:t>
            </a:r>
            <a:r>
              <a:rPr lang="en-US" sz="7400" b="1" spc="95" dirty="0">
                <a:solidFill>
                  <a:srgbClr val="363435"/>
                </a:solidFill>
                <a:effectLst/>
                <a:latin typeface="Times New Roman" panose="02020603050405020304" pitchFamily="18" charset="0"/>
                <a:ea typeface="Times New Roman" panose="02020603050405020304" pitchFamily="18" charset="0"/>
              </a:rPr>
              <a:t> </a:t>
            </a:r>
            <a:r>
              <a:rPr lang="en-US" sz="7400" b="1" spc="10" dirty="0" err="1">
                <a:solidFill>
                  <a:srgbClr val="363435"/>
                </a:solidFill>
                <a:effectLst/>
                <a:latin typeface="Times New Roman" panose="02020603050405020304" pitchFamily="18" charset="0"/>
                <a:ea typeface="Times New Roman" panose="02020603050405020304" pitchFamily="18" charset="0"/>
              </a:rPr>
              <a:t>ma</a:t>
            </a:r>
            <a:r>
              <a:rPr lang="en-US" sz="7400" b="1" dirty="0" err="1">
                <a:solidFill>
                  <a:srgbClr val="363435"/>
                </a:solidFill>
                <a:effectLst/>
                <a:latin typeface="Times New Roman" panose="02020603050405020304" pitchFamily="18" charset="0"/>
                <a:ea typeface="Times New Roman" panose="02020603050405020304" pitchFamily="18" charset="0"/>
              </a:rPr>
              <a:t>c</a:t>
            </a:r>
            <a:r>
              <a:rPr lang="en-US" sz="7400" b="1" spc="5" dirty="0" err="1">
                <a:solidFill>
                  <a:srgbClr val="363435"/>
                </a:solidFill>
                <a:effectLst/>
                <a:latin typeface="Times New Roman" panose="02020603050405020304" pitchFamily="18" charset="0"/>
                <a:ea typeface="Times New Roman" panose="02020603050405020304" pitchFamily="18" charset="0"/>
              </a:rPr>
              <a:t>ch</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10" dirty="0" err="1">
                <a:solidFill>
                  <a:srgbClr val="363435"/>
                </a:solidFill>
                <a:effectLst/>
                <a:latin typeface="Times New Roman" panose="02020603050405020304" pitchFamily="18" charset="0"/>
                <a:ea typeface="Times New Roman" panose="02020603050405020304" pitchFamily="18" charset="0"/>
              </a:rPr>
              <a:t>n</a:t>
            </a:r>
            <a:r>
              <a:rPr lang="en-US" sz="7400" b="1" spc="5" dirty="0" err="1">
                <a:solidFill>
                  <a:srgbClr val="363435"/>
                </a:solidFill>
                <a:effectLst/>
                <a:latin typeface="Times New Roman" panose="02020603050405020304" pitchFamily="18" charset="0"/>
                <a:ea typeface="Times New Roman" panose="02020603050405020304" pitchFamily="18" charset="0"/>
              </a:rPr>
              <a:t>e</a:t>
            </a:r>
            <a:r>
              <a:rPr lang="en-US" sz="7400" b="1" dirty="0">
                <a:solidFill>
                  <a:srgbClr val="363435"/>
                </a:solidFill>
                <a:effectLst/>
                <a:latin typeface="Times New Roman" panose="02020603050405020304" pitchFamily="18" charset="0"/>
                <a:ea typeface="Times New Roman" panose="02020603050405020304" pitchFamily="18" charset="0"/>
              </a:rPr>
              <a:t>,</a:t>
            </a:r>
            <a:r>
              <a:rPr lang="en-US" sz="7400" b="1" spc="300" dirty="0">
                <a:solidFill>
                  <a:srgbClr val="363435"/>
                </a:solidFill>
                <a:effectLst/>
                <a:latin typeface="Times New Roman" panose="02020603050405020304" pitchFamily="18" charset="0"/>
                <a:ea typeface="Times New Roman" panose="02020603050405020304" pitchFamily="18" charset="0"/>
              </a:rPr>
              <a:t> </a:t>
            </a:r>
            <a:r>
              <a:rPr lang="en-US" sz="7400" b="1" spc="20" dirty="0" err="1">
                <a:solidFill>
                  <a:srgbClr val="363435"/>
                </a:solidFill>
                <a:effectLst/>
                <a:latin typeface="Times New Roman" panose="02020603050405020304" pitchFamily="18" charset="0"/>
                <a:ea typeface="Times New Roman" panose="02020603050405020304" pitchFamily="18" charset="0"/>
              </a:rPr>
              <a:t>a</a:t>
            </a:r>
            <a:r>
              <a:rPr lang="en-US" sz="7400" b="1" spc="10" dirty="0" err="1">
                <a:solidFill>
                  <a:srgbClr val="363435"/>
                </a:solidFill>
                <a:effectLst/>
                <a:latin typeface="Times New Roman" panose="02020603050405020304" pitchFamily="18" charset="0"/>
                <a:ea typeface="Times New Roman" panose="02020603050405020304" pitchFamily="18" charset="0"/>
              </a:rPr>
              <a:t>p</a:t>
            </a:r>
            <a:r>
              <a:rPr lang="en-US" sz="7400" b="1" spc="20" dirty="0" err="1">
                <a:solidFill>
                  <a:srgbClr val="363435"/>
                </a:solidFill>
                <a:effectLst/>
                <a:latin typeface="Times New Roman" panose="02020603050405020304" pitchFamily="18" charset="0"/>
                <a:ea typeface="Times New Roman" panose="02020603050405020304" pitchFamily="18" charset="0"/>
              </a:rPr>
              <a:t>pa</a:t>
            </a:r>
            <a:r>
              <a:rPr lang="en-US" sz="7400" b="1" spc="10" dirty="0" err="1">
                <a:solidFill>
                  <a:srgbClr val="363435"/>
                </a:solidFill>
                <a:effectLst/>
                <a:latin typeface="Times New Roman" panose="02020603050405020304" pitchFamily="18" charset="0"/>
                <a:ea typeface="Times New Roman" panose="02020603050405020304" pitchFamily="18" charset="0"/>
              </a:rPr>
              <a:t>r</a:t>
            </a:r>
            <a:r>
              <a:rPr lang="en-US" sz="7400" b="1" spc="15" dirty="0" err="1">
                <a:solidFill>
                  <a:srgbClr val="363435"/>
                </a:solidFill>
                <a:effectLst/>
                <a:latin typeface="Times New Roman" panose="02020603050405020304" pitchFamily="18" charset="0"/>
                <a:ea typeface="Times New Roman" panose="02020603050405020304" pitchFamily="18" charset="0"/>
              </a:rPr>
              <a:t>e</a:t>
            </a:r>
            <a:r>
              <a:rPr lang="en-US" sz="7400" b="1" dirty="0" err="1">
                <a:solidFill>
                  <a:srgbClr val="363435"/>
                </a:solidFill>
                <a:effectLst/>
                <a:latin typeface="Times New Roman" panose="02020603050405020304" pitchFamily="18" charset="0"/>
                <a:ea typeface="Times New Roman" panose="02020603050405020304" pitchFamily="18" charset="0"/>
              </a:rPr>
              <a:t>c</a:t>
            </a:r>
            <a:r>
              <a:rPr lang="en-US" sz="7400" b="1" spc="5" dirty="0" err="1">
                <a:solidFill>
                  <a:srgbClr val="363435"/>
                </a:solidFill>
                <a:effectLst/>
                <a:latin typeface="Times New Roman" panose="02020603050405020304" pitchFamily="18" charset="0"/>
                <a:ea typeface="Times New Roman" panose="02020603050405020304" pitchFamily="18" charset="0"/>
              </a:rPr>
              <a:t>ch</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dirty="0">
                <a:solidFill>
                  <a:srgbClr val="363435"/>
                </a:solidFill>
                <a:effectLst/>
                <a:latin typeface="Times New Roman" panose="02020603050405020304" pitchFamily="18" charset="0"/>
                <a:ea typeface="Times New Roman" panose="02020603050405020304" pitchFamily="18" charset="0"/>
              </a:rPr>
              <a:t>  e</a:t>
            </a:r>
            <a:r>
              <a:rPr lang="en-US" sz="7400" b="1" spc="180" dirty="0">
                <a:solidFill>
                  <a:srgbClr val="363435"/>
                </a:solidFill>
                <a:effectLst/>
                <a:latin typeface="Times New Roman" panose="02020603050405020304" pitchFamily="18" charset="0"/>
                <a:ea typeface="Times New Roman" panose="02020603050405020304" pitchFamily="18" charset="0"/>
              </a:rPr>
              <a:t> </a:t>
            </a:r>
            <a:r>
              <a:rPr lang="en-US" sz="7400" b="1" spc="5" dirty="0" err="1">
                <a:solidFill>
                  <a:srgbClr val="363435"/>
                </a:solidFill>
                <a:effectLst/>
                <a:latin typeface="Times New Roman" panose="02020603050405020304" pitchFamily="18" charset="0"/>
                <a:ea typeface="Times New Roman" panose="02020603050405020304" pitchFamily="18" charset="0"/>
              </a:rPr>
              <a:t>a</a:t>
            </a:r>
            <a:r>
              <a:rPr lang="en-US" sz="7400" b="1" spc="60" dirty="0" err="1">
                <a:solidFill>
                  <a:srgbClr val="363435"/>
                </a:solidFill>
                <a:effectLst/>
                <a:latin typeface="Times New Roman" panose="02020603050405020304" pitchFamily="18" charset="0"/>
                <a:ea typeface="Times New Roman" panose="02020603050405020304" pitchFamily="18" charset="0"/>
              </a:rPr>
              <a:t>t</a:t>
            </a:r>
            <a:r>
              <a:rPr lang="en-US" sz="7400" b="1" spc="25" dirty="0" err="1">
                <a:solidFill>
                  <a:srgbClr val="363435"/>
                </a:solidFill>
                <a:effectLst/>
                <a:latin typeface="Times New Roman" panose="02020603050405020304" pitchFamily="18" charset="0"/>
                <a:ea typeface="Times New Roman" panose="02020603050405020304" pitchFamily="18" charset="0"/>
              </a:rPr>
              <a:t>t</a:t>
            </a:r>
            <a:r>
              <a:rPr lang="en-US" sz="7400" b="1" spc="15" dirty="0" err="1">
                <a:solidFill>
                  <a:srgbClr val="363435"/>
                </a:solidFill>
                <a:effectLst/>
                <a:latin typeface="Times New Roman" panose="02020603050405020304" pitchFamily="18" charset="0"/>
                <a:ea typeface="Times New Roman" panose="02020603050405020304" pitchFamily="18" charset="0"/>
              </a:rPr>
              <a:t>r</a:t>
            </a:r>
            <a:r>
              <a:rPr lang="en-US" sz="7400" b="1" spc="10" dirty="0" err="1">
                <a:solidFill>
                  <a:srgbClr val="363435"/>
                </a:solidFill>
                <a:effectLst/>
                <a:latin typeface="Times New Roman" panose="02020603050405020304" pitchFamily="18" charset="0"/>
                <a:ea typeface="Times New Roman" panose="02020603050405020304" pitchFamily="18" charset="0"/>
              </a:rPr>
              <a:t>e</a:t>
            </a:r>
            <a:r>
              <a:rPr lang="en-US" sz="7400" b="1" spc="25" dirty="0" err="1">
                <a:solidFill>
                  <a:srgbClr val="363435"/>
                </a:solidFill>
                <a:effectLst/>
                <a:latin typeface="Times New Roman" panose="02020603050405020304" pitchFamily="18" charset="0"/>
                <a:ea typeface="Times New Roman" panose="02020603050405020304" pitchFamily="18" charset="0"/>
              </a:rPr>
              <a:t>z</a:t>
            </a:r>
            <a:r>
              <a:rPr lang="en-US" sz="7400" b="1" spc="20" dirty="0" err="1">
                <a:solidFill>
                  <a:srgbClr val="363435"/>
                </a:solidFill>
                <a:effectLst/>
                <a:latin typeface="Times New Roman" panose="02020603050405020304" pitchFamily="18" charset="0"/>
                <a:ea typeface="Times New Roman" panose="02020603050405020304" pitchFamily="18" charset="0"/>
              </a:rPr>
              <a:t>z</a:t>
            </a:r>
            <a:r>
              <a:rPr lang="en-US" sz="7400" b="1" spc="5" dirty="0" err="1">
                <a:solidFill>
                  <a:srgbClr val="363435"/>
                </a:solidFill>
                <a:effectLst/>
                <a:latin typeface="Times New Roman" panose="02020603050405020304" pitchFamily="18" charset="0"/>
                <a:ea typeface="Times New Roman" panose="02020603050405020304" pitchFamily="18" charset="0"/>
              </a:rPr>
              <a:t>a</a:t>
            </a:r>
            <a:r>
              <a:rPr lang="en-US" sz="7400" b="1" spc="25" dirty="0" err="1">
                <a:solidFill>
                  <a:srgbClr val="363435"/>
                </a:solidFill>
                <a:effectLst/>
                <a:latin typeface="Times New Roman" panose="02020603050405020304" pitchFamily="18" charset="0"/>
                <a:ea typeface="Times New Roman" panose="02020603050405020304" pitchFamily="18" charset="0"/>
              </a:rPr>
              <a:t>t</a:t>
            </a:r>
            <a:r>
              <a:rPr lang="en-US" sz="7400" b="1" spc="5" dirty="0" err="1">
                <a:solidFill>
                  <a:srgbClr val="363435"/>
                </a:solidFill>
                <a:effectLst/>
                <a:latin typeface="Times New Roman" panose="02020603050405020304" pitchFamily="18" charset="0"/>
                <a:ea typeface="Times New Roman" panose="02020603050405020304" pitchFamily="18" charset="0"/>
              </a:rPr>
              <a:t>u</a:t>
            </a:r>
            <a:r>
              <a:rPr lang="en-US" sz="7400" b="1" spc="15" dirty="0" err="1">
                <a:solidFill>
                  <a:srgbClr val="363435"/>
                </a:solidFill>
                <a:effectLst/>
                <a:latin typeface="Times New Roman" panose="02020603050405020304" pitchFamily="18" charset="0"/>
                <a:ea typeface="Times New Roman" panose="02020603050405020304" pitchFamily="18" charset="0"/>
              </a:rPr>
              <a:t>r</a:t>
            </a:r>
            <a:r>
              <a:rPr lang="en-US" sz="7400" b="1" dirty="0" err="1">
                <a:solidFill>
                  <a:srgbClr val="363435"/>
                </a:solidFill>
                <a:effectLst/>
                <a:latin typeface="Times New Roman" panose="02020603050405020304" pitchFamily="18" charset="0"/>
                <a:ea typeface="Times New Roman" panose="02020603050405020304" pitchFamily="18" charset="0"/>
              </a:rPr>
              <a:t>e</a:t>
            </a:r>
            <a:r>
              <a:rPr lang="en-US" sz="7400" b="1" spc="110"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di</a:t>
            </a:r>
            <a:r>
              <a:rPr lang="en-US" sz="7400" b="1" spc="95"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l</a:t>
            </a:r>
            <a:r>
              <a:rPr lang="en-US" sz="7400" b="1" spc="-5" dirty="0">
                <a:solidFill>
                  <a:srgbClr val="363435"/>
                </a:solidFill>
                <a:effectLst/>
                <a:latin typeface="Times New Roman" panose="02020603050405020304" pitchFamily="18" charset="0"/>
                <a:ea typeface="Times New Roman" panose="02020603050405020304" pitchFamily="18" charset="0"/>
              </a:rPr>
              <a:t>a</a:t>
            </a:r>
            <a:r>
              <a:rPr lang="en-US" sz="7400" b="1" dirty="0">
                <a:solidFill>
                  <a:srgbClr val="363435"/>
                </a:solidFill>
                <a:effectLst/>
                <a:latin typeface="Times New Roman" panose="02020603050405020304" pitchFamily="18" charset="0"/>
                <a:ea typeface="Times New Roman" panose="02020603050405020304" pitchFamily="18" charset="0"/>
              </a:rPr>
              <a:t>v</a:t>
            </a:r>
            <a:r>
              <a:rPr lang="en-US" sz="7400" b="1" spc="10" dirty="0">
                <a:solidFill>
                  <a:srgbClr val="363435"/>
                </a:solidFill>
                <a:effectLst/>
                <a:latin typeface="Times New Roman" panose="02020603050405020304" pitchFamily="18" charset="0"/>
                <a:ea typeface="Times New Roman" panose="02020603050405020304" pitchFamily="18" charset="0"/>
              </a:rPr>
              <a:t>o</a:t>
            </a:r>
            <a:r>
              <a:rPr lang="en-US" sz="7400" b="1" spc="15" dirty="0">
                <a:solidFill>
                  <a:srgbClr val="363435"/>
                </a:solidFill>
                <a:effectLst/>
                <a:latin typeface="Times New Roman" panose="02020603050405020304" pitchFamily="18" charset="0"/>
                <a:ea typeface="Times New Roman" panose="02020603050405020304" pitchFamily="18" charset="0"/>
              </a:rPr>
              <a:t>r</a:t>
            </a:r>
            <a:r>
              <a:rPr lang="en-US" sz="7400" b="1" dirty="0">
                <a:solidFill>
                  <a:srgbClr val="363435"/>
                </a:solidFill>
                <a:effectLst/>
                <a:latin typeface="Times New Roman" panose="02020603050405020304" pitchFamily="18" charset="0"/>
                <a:ea typeface="Times New Roman" panose="02020603050405020304" pitchFamily="18" charset="0"/>
              </a:rPr>
              <a:t>o</a:t>
            </a:r>
            <a:r>
              <a:rPr lang="en-US" sz="7400" b="1" spc="95"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in </a:t>
            </a:r>
            <a:r>
              <a:rPr lang="en-US" sz="7400" b="1" spc="10" dirty="0" err="1">
                <a:solidFill>
                  <a:srgbClr val="363435"/>
                </a:solidFill>
                <a:effectLst/>
                <a:latin typeface="Times New Roman" panose="02020603050405020304" pitchFamily="18" charset="0"/>
                <a:ea typeface="Times New Roman" panose="02020603050405020304" pitchFamily="18" charset="0"/>
              </a:rPr>
              <a:t>gen</a:t>
            </a:r>
            <a:r>
              <a:rPr lang="en-US" sz="7400" b="1" spc="5" dirty="0" err="1">
                <a:solidFill>
                  <a:srgbClr val="363435"/>
                </a:solidFill>
                <a:effectLst/>
                <a:latin typeface="Times New Roman" panose="02020603050405020304" pitchFamily="18" charset="0"/>
                <a:ea typeface="Times New Roman" panose="02020603050405020304" pitchFamily="18" charset="0"/>
              </a:rPr>
              <a:t>e</a:t>
            </a:r>
            <a:r>
              <a:rPr lang="en-US" sz="7400" b="1" spc="15" dirty="0" err="1">
                <a:solidFill>
                  <a:srgbClr val="363435"/>
                </a:solidFill>
                <a:effectLst/>
                <a:latin typeface="Times New Roman" panose="02020603050405020304" pitchFamily="18" charset="0"/>
                <a:ea typeface="Times New Roman" panose="02020603050405020304" pitchFamily="18" charset="0"/>
              </a:rPr>
              <a:t>r</a:t>
            </a:r>
            <a:r>
              <a:rPr lang="en-US" sz="7400" b="1" spc="5" dirty="0" err="1">
                <a:solidFill>
                  <a:srgbClr val="363435"/>
                </a:solidFill>
                <a:effectLst/>
                <a:latin typeface="Times New Roman" panose="02020603050405020304" pitchFamily="18" charset="0"/>
                <a:ea typeface="Times New Roman" panose="02020603050405020304" pitchFamily="18" charset="0"/>
              </a:rPr>
              <a:t>e</a:t>
            </a:r>
            <a:r>
              <a:rPr lang="en-US" sz="7400" b="1" dirty="0">
                <a:solidFill>
                  <a:srgbClr val="363435"/>
                </a:solidFill>
                <a:effectLst/>
                <a:latin typeface="Times New Roman" panose="02020603050405020304" pitchFamily="18" charset="0"/>
                <a:ea typeface="Times New Roman" panose="02020603050405020304" pitchFamily="18" charset="0"/>
              </a:rPr>
              <a:t>,</a:t>
            </a:r>
            <a:r>
              <a:rPr lang="en-US" sz="7400" b="1" spc="290" dirty="0">
                <a:solidFill>
                  <a:srgbClr val="363435"/>
                </a:solidFill>
                <a:effectLst/>
                <a:latin typeface="Times New Roman" panose="02020603050405020304" pitchFamily="18" charset="0"/>
                <a:ea typeface="Times New Roman" panose="02020603050405020304" pitchFamily="18" charset="0"/>
              </a:rPr>
              <a:t> </a:t>
            </a:r>
            <a:r>
              <a:rPr lang="en-US" sz="7400" b="1" spc="20" dirty="0" err="1">
                <a:solidFill>
                  <a:srgbClr val="363435"/>
                </a:solidFill>
                <a:effectLst/>
                <a:latin typeface="Times New Roman" panose="02020603050405020304" pitchFamily="18" charset="0"/>
                <a:ea typeface="Times New Roman" panose="02020603050405020304" pitchFamily="18" charset="0"/>
              </a:rPr>
              <a:t>a</a:t>
            </a:r>
            <a:r>
              <a:rPr lang="en-US" sz="7400" b="1" spc="10" dirty="0" err="1">
                <a:solidFill>
                  <a:srgbClr val="363435"/>
                </a:solidFill>
                <a:effectLst/>
                <a:latin typeface="Times New Roman" panose="02020603050405020304" pitchFamily="18" charset="0"/>
                <a:ea typeface="Times New Roman" panose="02020603050405020304" pitchFamily="18" charset="0"/>
              </a:rPr>
              <a:t>ge</a:t>
            </a:r>
            <a:r>
              <a:rPr lang="en-US" sz="7400" b="1" spc="5" dirty="0" err="1">
                <a:solidFill>
                  <a:srgbClr val="363435"/>
                </a:solidFill>
                <a:effectLst/>
                <a:latin typeface="Times New Roman" panose="02020603050405020304" pitchFamily="18" charset="0"/>
                <a:ea typeface="Times New Roman" panose="02020603050405020304" pitchFamily="18" charset="0"/>
              </a:rPr>
              <a:t>n</a:t>
            </a:r>
            <a:r>
              <a:rPr lang="en-US" sz="7400" b="1" spc="25" dirty="0" err="1">
                <a:solidFill>
                  <a:srgbClr val="363435"/>
                </a:solidFill>
                <a:effectLst/>
                <a:latin typeface="Times New Roman" panose="02020603050405020304" pitchFamily="18" charset="0"/>
                <a:ea typeface="Times New Roman" panose="02020603050405020304" pitchFamily="18" charset="0"/>
              </a:rPr>
              <a:t>t</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spc="5" dirty="0" err="1">
                <a:solidFill>
                  <a:srgbClr val="363435"/>
                </a:solidFill>
                <a:effectLst/>
                <a:latin typeface="Times New Roman" panose="02020603050405020304" pitchFamily="18" charset="0"/>
                <a:ea typeface="Times New Roman" panose="02020603050405020304" pitchFamily="18" charset="0"/>
              </a:rPr>
              <a:t>ch</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5" dirty="0" err="1">
                <a:solidFill>
                  <a:srgbClr val="363435"/>
                </a:solidFill>
                <a:effectLst/>
                <a:latin typeface="Times New Roman" panose="02020603050405020304" pitchFamily="18" charset="0"/>
                <a:ea typeface="Times New Roman" panose="02020603050405020304" pitchFamily="18" charset="0"/>
              </a:rPr>
              <a:t>m</a:t>
            </a:r>
            <a:r>
              <a:rPr lang="en-US" sz="7400" b="1" spc="10" dirty="0" err="1">
                <a:solidFill>
                  <a:srgbClr val="363435"/>
                </a:solidFill>
                <a:effectLst/>
                <a:latin typeface="Times New Roman" panose="02020603050405020304" pitchFamily="18" charset="0"/>
                <a:ea typeface="Times New Roman" panose="02020603050405020304" pitchFamily="18" charset="0"/>
              </a:rPr>
              <a:t>i</a:t>
            </a:r>
            <a:r>
              <a:rPr lang="en-US" sz="7400" b="1" spc="5" dirty="0" err="1">
                <a:solidFill>
                  <a:srgbClr val="363435"/>
                </a:solidFill>
                <a:effectLst/>
                <a:latin typeface="Times New Roman" panose="02020603050405020304" pitchFamily="18" charset="0"/>
                <a:ea typeface="Times New Roman" panose="02020603050405020304" pitchFamily="18" charset="0"/>
              </a:rPr>
              <a:t>ci</a:t>
            </a:r>
            <a:r>
              <a:rPr lang="en-US" sz="7400" b="1" dirty="0">
                <a:solidFill>
                  <a:srgbClr val="363435"/>
                </a:solidFill>
                <a:effectLst/>
                <a:latin typeface="Times New Roman" panose="02020603050405020304" pitchFamily="18" charset="0"/>
                <a:ea typeface="Times New Roman" panose="02020603050405020304" pitchFamily="18" charset="0"/>
              </a:rPr>
              <a:t>,</a:t>
            </a:r>
            <a:r>
              <a:rPr lang="en-US" sz="7400" b="1" spc="45" dirty="0">
                <a:solidFill>
                  <a:srgbClr val="363435"/>
                </a:solidFill>
                <a:effectLst/>
                <a:latin typeface="Times New Roman" panose="02020603050405020304" pitchFamily="18" charset="0"/>
                <a:ea typeface="Times New Roman" panose="02020603050405020304" pitchFamily="18" charset="0"/>
              </a:rPr>
              <a:t> </a:t>
            </a:r>
            <a:r>
              <a:rPr lang="en-US" sz="7400" b="1" spc="35" dirty="0" err="1">
                <a:solidFill>
                  <a:srgbClr val="363435"/>
                </a:solidFill>
                <a:effectLst/>
                <a:latin typeface="Times New Roman" panose="02020603050405020304" pitchFamily="18" charset="0"/>
                <a:ea typeface="Times New Roman" panose="02020603050405020304" pitchFamily="18" charset="0"/>
              </a:rPr>
              <a:t>f</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5" dirty="0" err="1">
                <a:solidFill>
                  <a:srgbClr val="363435"/>
                </a:solidFill>
                <a:effectLst/>
                <a:latin typeface="Times New Roman" panose="02020603050405020304" pitchFamily="18" charset="0"/>
                <a:ea typeface="Times New Roman" panose="02020603050405020304" pitchFamily="18" charset="0"/>
              </a:rPr>
              <a:t>s</a:t>
            </a:r>
            <a:r>
              <a:rPr lang="en-US" sz="7400" b="1" spc="10" dirty="0" err="1">
                <a:solidFill>
                  <a:srgbClr val="363435"/>
                </a:solidFill>
                <a:effectLst/>
                <a:latin typeface="Times New Roman" panose="02020603050405020304" pitchFamily="18" charset="0"/>
                <a:ea typeface="Times New Roman" panose="02020603050405020304" pitchFamily="18" charset="0"/>
              </a:rPr>
              <a:t>i</a:t>
            </a:r>
            <a:r>
              <a:rPr lang="en-US" sz="7400" b="1" spc="5" dirty="0" err="1">
                <a:solidFill>
                  <a:srgbClr val="363435"/>
                </a:solidFill>
                <a:effectLst/>
                <a:latin typeface="Times New Roman" panose="02020603050405020304" pitchFamily="18" charset="0"/>
                <a:ea typeface="Times New Roman" panose="02020603050405020304" pitchFamily="18" charset="0"/>
              </a:rPr>
              <a:t>c</a:t>
            </a:r>
            <a:r>
              <a:rPr lang="en-US" sz="7400" b="1" dirty="0" err="1">
                <a:solidFill>
                  <a:srgbClr val="363435"/>
                </a:solidFill>
                <a:effectLst/>
                <a:latin typeface="Times New Roman" panose="02020603050405020304" pitchFamily="18" charset="0"/>
                <a:ea typeface="Times New Roman" panose="02020603050405020304" pitchFamily="18" charset="0"/>
              </a:rPr>
              <a:t>i</a:t>
            </a:r>
            <a:r>
              <a:rPr lang="en-US" sz="7400" b="1" spc="-15" dirty="0">
                <a:solidFill>
                  <a:srgbClr val="363435"/>
                </a:solidFill>
                <a:effectLst/>
                <a:latin typeface="Times New Roman" panose="02020603050405020304" pitchFamily="18" charset="0"/>
                <a:ea typeface="Times New Roman" panose="02020603050405020304" pitchFamily="18" charset="0"/>
              </a:rPr>
              <a:t> </a:t>
            </a:r>
            <a:r>
              <a:rPr lang="en-US" sz="7400" b="1" dirty="0">
                <a:solidFill>
                  <a:srgbClr val="363435"/>
                </a:solidFill>
                <a:effectLst/>
                <a:latin typeface="Times New Roman" panose="02020603050405020304" pitchFamily="18" charset="0"/>
                <a:ea typeface="Times New Roman" panose="02020603050405020304" pitchFamily="18" charset="0"/>
              </a:rPr>
              <a:t>e</a:t>
            </a:r>
            <a:r>
              <a:rPr lang="en-US" sz="7400" b="1" spc="70" dirty="0">
                <a:solidFill>
                  <a:srgbClr val="363435"/>
                </a:solidFill>
                <a:effectLst/>
                <a:latin typeface="Times New Roman" panose="02020603050405020304" pitchFamily="18" charset="0"/>
                <a:ea typeface="Times New Roman" panose="02020603050405020304" pitchFamily="18" charset="0"/>
              </a:rPr>
              <a:t> </a:t>
            </a:r>
            <a:r>
              <a:rPr lang="en-US" sz="7400" b="1" spc="10" dirty="0" err="1">
                <a:solidFill>
                  <a:srgbClr val="363435"/>
                </a:solidFill>
                <a:effectLst/>
                <a:latin typeface="Times New Roman" panose="02020603050405020304" pitchFamily="18" charset="0"/>
                <a:ea typeface="Times New Roman" panose="02020603050405020304" pitchFamily="18" charset="0"/>
              </a:rPr>
              <a:t>bi</a:t>
            </a:r>
            <a:r>
              <a:rPr lang="en-US" sz="7400" b="1" spc="5" dirty="0" err="1">
                <a:solidFill>
                  <a:srgbClr val="363435"/>
                </a:solidFill>
                <a:effectLst/>
                <a:latin typeface="Times New Roman" panose="02020603050405020304" pitchFamily="18" charset="0"/>
                <a:ea typeface="Times New Roman" panose="02020603050405020304" pitchFamily="18" charset="0"/>
              </a:rPr>
              <a:t>ol</a:t>
            </a:r>
            <a:r>
              <a:rPr lang="en-US" sz="7400" b="1" spc="10" dirty="0" err="1">
                <a:solidFill>
                  <a:srgbClr val="363435"/>
                </a:solidFill>
                <a:effectLst/>
                <a:latin typeface="Times New Roman" panose="02020603050405020304" pitchFamily="18" charset="0"/>
                <a:ea typeface="Times New Roman" panose="02020603050405020304" pitchFamily="18" charset="0"/>
              </a:rPr>
              <a:t>o</a:t>
            </a:r>
            <a:r>
              <a:rPr lang="en-US" sz="7400" b="1" spc="20" dirty="0" err="1">
                <a:solidFill>
                  <a:srgbClr val="363435"/>
                </a:solidFill>
                <a:effectLst/>
                <a:latin typeface="Times New Roman" panose="02020603050405020304" pitchFamily="18" charset="0"/>
                <a:ea typeface="Times New Roman" panose="02020603050405020304" pitchFamily="18" charset="0"/>
              </a:rPr>
              <a:t>g</a:t>
            </a:r>
            <a:r>
              <a:rPr lang="en-US" sz="7400" b="1" spc="10" dirty="0" err="1">
                <a:solidFill>
                  <a:srgbClr val="363435"/>
                </a:solidFill>
                <a:effectLst/>
                <a:latin typeface="Times New Roman" panose="02020603050405020304" pitchFamily="18" charset="0"/>
                <a:ea typeface="Times New Roman" panose="02020603050405020304" pitchFamily="18" charset="0"/>
              </a:rPr>
              <a:t>i</a:t>
            </a:r>
            <a:r>
              <a:rPr lang="en-US" sz="7400" b="1" spc="5" dirty="0" err="1">
                <a:solidFill>
                  <a:srgbClr val="363435"/>
                </a:solidFill>
                <a:effectLst/>
                <a:latin typeface="Times New Roman" panose="02020603050405020304" pitchFamily="18" charset="0"/>
                <a:ea typeface="Times New Roman" panose="02020603050405020304" pitchFamily="18" charset="0"/>
              </a:rPr>
              <a:t>c</a:t>
            </a:r>
            <a:r>
              <a:rPr lang="en-US" sz="7400" b="1" spc="10" dirty="0" err="1">
                <a:solidFill>
                  <a:srgbClr val="363435"/>
                </a:solidFill>
                <a:effectLst/>
                <a:latin typeface="Times New Roman" panose="02020603050405020304" pitchFamily="18" charset="0"/>
                <a:ea typeface="Times New Roman" panose="02020603050405020304" pitchFamily="18" charset="0"/>
              </a:rPr>
              <a:t>i</a:t>
            </a:r>
            <a:r>
              <a:rPr lang="en-US" sz="7400" b="1" dirty="0">
                <a:solidFill>
                  <a:srgbClr val="363435"/>
                </a:solidFill>
                <a:effectLst/>
                <a:latin typeface="Times New Roman" panose="02020603050405020304" pitchFamily="18" charset="0"/>
                <a:ea typeface="Times New Roman" panose="02020603050405020304" pitchFamily="18" charset="0"/>
              </a:rPr>
              <a:t>.</a:t>
            </a:r>
            <a:endParaRPr lang="it-IT" sz="7400" b="1" dirty="0">
              <a:effectLst/>
              <a:latin typeface="Times New Roman" panose="02020603050405020304" pitchFamily="18" charset="0"/>
              <a:ea typeface="Times New Roman" panose="02020603050405020304" pitchFamily="18" charset="0"/>
            </a:endParaRPr>
          </a:p>
          <a:p>
            <a:pPr marL="0" marR="649605" indent="0" algn="just">
              <a:lnSpc>
                <a:spcPct val="115000"/>
              </a:lnSpc>
              <a:spcBef>
                <a:spcPts val="10"/>
              </a:spcBef>
              <a:spcAft>
                <a:spcPts val="0"/>
              </a:spcAft>
              <a:buNone/>
            </a:pPr>
            <a:endParaRPr lang="it-IT" sz="1800" dirty="0">
              <a:effectLst/>
              <a:latin typeface="Times New Roman" panose="02020603050405020304" pitchFamily="18" charset="0"/>
              <a:ea typeface="Times New Roman" panose="02020603050405020304" pitchFamily="18" charset="0"/>
            </a:endParaRPr>
          </a:p>
          <a:p>
            <a:pPr marL="0" indent="0">
              <a:buNone/>
            </a:pPr>
            <a:br>
              <a:rPr lang="en-US" sz="1800" dirty="0">
                <a:effectLst/>
                <a:latin typeface="Times New Roman" panose="02020603050405020304" pitchFamily="18" charset="0"/>
                <a:ea typeface="Times New Roman" panose="02020603050405020304" pitchFamily="18" charset="0"/>
              </a:rPr>
            </a:br>
            <a:endParaRPr lang="it-IT" sz="1400" dirty="0">
              <a:effectLst/>
              <a:latin typeface="Times New Roman" panose="02020603050405020304" pitchFamily="18" charset="0"/>
              <a:ea typeface="Times New Roman" panose="02020603050405020304" pitchFamily="18" charset="0"/>
            </a:endParaRPr>
          </a:p>
          <a:p>
            <a:pPr marL="0" indent="0">
              <a:buNone/>
            </a:pPr>
            <a:endParaRPr lang="it-IT" sz="1400" dirty="0"/>
          </a:p>
        </p:txBody>
      </p:sp>
      <p:pic>
        <p:nvPicPr>
          <p:cNvPr id="5" name="Immagine 4">
            <a:extLst>
              <a:ext uri="{FF2B5EF4-FFF2-40B4-BE49-F238E27FC236}">
                <a16:creationId xmlns:a16="http://schemas.microsoft.com/office/drawing/2014/main" id="{02574F02-4D07-2577-2CDC-7A31470C3F5C}"/>
              </a:ext>
            </a:extLst>
          </p:cNvPr>
          <p:cNvPicPr>
            <a:picLocks noChangeAspect="1"/>
          </p:cNvPicPr>
          <p:nvPr/>
        </p:nvPicPr>
        <p:blipFill rotWithShape="1">
          <a:blip r:embed="rId2">
            <a:extLst>
              <a:ext uri="{28A0092B-C50C-407E-A947-70E740481C1C}">
                <a14:useLocalDpi xmlns:a14="http://schemas.microsoft.com/office/drawing/2010/main" val="0"/>
              </a:ext>
            </a:extLst>
          </a:blip>
          <a:srcRect l="2380" r="3988"/>
          <a:stretch/>
        </p:blipFill>
        <p:spPr>
          <a:xfrm>
            <a:off x="7199440" y="10"/>
            <a:ext cx="4992560" cy="6857990"/>
          </a:xfrm>
          <a:prstGeom prst="rect">
            <a:avLst/>
          </a:prstGeom>
          <a:effectLst/>
        </p:spPr>
      </p:pic>
    </p:spTree>
    <p:extLst>
      <p:ext uri="{BB962C8B-B14F-4D97-AF65-F5344CB8AC3E}">
        <p14:creationId xmlns:p14="http://schemas.microsoft.com/office/powerpoint/2010/main" val="1713362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673B4322-30BE-6B8F-BB1B-CBB35B8F804D}"/>
              </a:ext>
            </a:extLst>
          </p:cNvPr>
          <p:cNvSpPr>
            <a:spLocks noGrp="1"/>
          </p:cNvSpPr>
          <p:nvPr>
            <p:ph idx="1"/>
          </p:nvPr>
        </p:nvSpPr>
        <p:spPr>
          <a:xfrm>
            <a:off x="699741" y="346562"/>
            <a:ext cx="6002110" cy="6332533"/>
          </a:xfrm>
        </p:spPr>
        <p:txBody>
          <a:bodyPr>
            <a:normAutofit fontScale="92500" lnSpcReduction="20000"/>
          </a:bodyPr>
          <a:lstStyle/>
          <a:p>
            <a:pPr marL="69850" marR="649605" algn="just">
              <a:lnSpc>
                <a:spcPct val="115000"/>
              </a:lnSpc>
              <a:spcAft>
                <a:spcPts val="0"/>
              </a:spcAft>
            </a:pPr>
            <a:r>
              <a:rPr lang="en-US" sz="1800" spc="45"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d</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55" dirty="0" err="1">
                <a:solidFill>
                  <a:srgbClr val="363435"/>
                </a:solidFill>
                <a:effectLst/>
                <a:latin typeface="Times New Roman" panose="02020603050405020304" pitchFamily="18" charset="0"/>
                <a:ea typeface="Times New Roman" panose="02020603050405020304" pitchFamily="18" charset="0"/>
              </a:rPr>
              <a:t>f</a:t>
            </a:r>
            <a:r>
              <a:rPr lang="en-US" sz="1800" spc="10" dirty="0" err="1">
                <a:solidFill>
                  <a:srgbClr val="363435"/>
                </a:solidFill>
                <a:effectLst/>
                <a:latin typeface="Times New Roman" panose="02020603050405020304" pitchFamily="18" charset="0"/>
                <a:ea typeface="Times New Roman" panose="02020603050405020304" pitchFamily="18" charset="0"/>
              </a:rPr>
              <a:t>fe</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0" dirty="0" err="1">
                <a:solidFill>
                  <a:srgbClr val="363435"/>
                </a:solidFill>
                <a:effectLst/>
                <a:latin typeface="Times New Roman" panose="02020603050405020304" pitchFamily="18" charset="0"/>
                <a:ea typeface="Times New Roman" panose="02020603050405020304" pitchFamily="18" charset="0"/>
              </a:rPr>
              <a:t>z</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le</a:t>
            </a:r>
            <a:r>
              <a:rPr lang="en-US" sz="1800" spc="20" dirty="0" err="1">
                <a:solidFill>
                  <a:srgbClr val="363435"/>
                </a:solidFill>
                <a:effectLst/>
                <a:latin typeface="Times New Roman" panose="02020603050405020304" pitchFamily="18" charset="0"/>
                <a:ea typeface="Times New Roman" panose="02020603050405020304" pitchFamily="18" charset="0"/>
              </a:rPr>
              <a:t>va</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20"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i</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spc="15" dirty="0">
                <a:solidFill>
                  <a:srgbClr val="363435"/>
                </a:solidFill>
                <a:effectLst/>
                <a:latin typeface="Times New Roman" panose="02020603050405020304" pitchFamily="18" charset="0"/>
                <a:ea typeface="Times New Roman" panose="02020603050405020304" pitchFamily="18" charset="0"/>
              </a:rPr>
              <a:t>pe</a:t>
            </a:r>
            <a:r>
              <a:rPr lang="en-US" sz="1800" spc="55" dirty="0">
                <a:solidFill>
                  <a:srgbClr val="363435"/>
                </a:solidFill>
                <a:effectLst/>
                <a:latin typeface="Times New Roman" panose="02020603050405020304" pitchFamily="18" charset="0"/>
                <a:ea typeface="Times New Roman" panose="02020603050405020304" pitchFamily="18" charset="0"/>
              </a:rPr>
              <a:t>t</a:t>
            </a:r>
            <a:r>
              <a:rPr lang="en-US" sz="1800" spc="15" dirty="0">
                <a:solidFill>
                  <a:srgbClr val="363435"/>
                </a:solidFill>
                <a:effectLst/>
                <a:latin typeface="Times New Roman" panose="02020603050405020304" pitchFamily="18" charset="0"/>
                <a:ea typeface="Times New Roman" panose="02020603050405020304" pitchFamily="18" charset="0"/>
              </a:rPr>
              <a:t>t</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p</a:t>
            </a:r>
            <a:r>
              <a:rPr lang="en-US" sz="1800" spc="40" dirty="0" err="1">
                <a:solidFill>
                  <a:srgbClr val="363435"/>
                </a:solidFill>
                <a:effectLst/>
                <a:latin typeface="Times New Roman" panose="02020603050405020304" pitchFamily="18" charset="0"/>
                <a:ea typeface="Times New Roman" panose="02020603050405020304" pitchFamily="18" charset="0"/>
              </a:rPr>
              <a:t>a</a:t>
            </a:r>
            <a:r>
              <a:rPr lang="en-US" sz="1800" spc="10" dirty="0" err="1">
                <a:solidFill>
                  <a:srgbClr val="363435"/>
                </a:solidFill>
                <a:effectLst/>
                <a:latin typeface="Times New Roman" panose="02020603050405020304" pitchFamily="18" charset="0"/>
                <a:ea typeface="Times New Roman" panose="02020603050405020304" pitchFamily="18" charset="0"/>
              </a:rPr>
              <a:t>s</a:t>
            </a:r>
            <a:r>
              <a:rPr lang="en-US" sz="1800" spc="30"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9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è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h</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t</a:t>
            </a:r>
            <a:r>
              <a:rPr lang="en-US" sz="1800" spc="25" dirty="0">
                <a:solidFill>
                  <a:srgbClr val="363435"/>
                </a:solidFill>
                <a:effectLst/>
                <a:latin typeface="Times New Roman" panose="02020603050405020304" pitchFamily="18" charset="0"/>
                <a:ea typeface="Times New Roman" panose="02020603050405020304" pitchFamily="18" charset="0"/>
              </a:rPr>
              <a:t>e</a:t>
            </a:r>
            <a:r>
              <a:rPr lang="en-US" sz="1800" spc="30" dirty="0">
                <a:solidFill>
                  <a:srgbClr val="363435"/>
                </a:solidFill>
                <a:effectLst/>
                <a:latin typeface="Times New Roman" panose="02020603050405020304" pitchFamily="18" charset="0"/>
                <a:ea typeface="Times New Roman" panose="02020603050405020304" pitchFamily="18" charset="0"/>
              </a:rPr>
              <a:t>s</a:t>
            </a:r>
            <a:r>
              <a:rPr lang="en-US" sz="1800" spc="15" dirty="0">
                <a:solidFill>
                  <a:srgbClr val="363435"/>
                </a:solidFill>
                <a:effectLst/>
                <a:latin typeface="Times New Roman" panose="02020603050405020304" pitchFamily="18" charset="0"/>
                <a:ea typeface="Times New Roman" panose="02020603050405020304" pitchFamily="18" charset="0"/>
              </a:rPr>
              <a:t>t</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12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un</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u</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25" dirty="0">
                <a:solidFill>
                  <a:srgbClr val="363435"/>
                </a:solidFill>
                <a:effectLst/>
                <a:latin typeface="Times New Roman" panose="02020603050405020304" pitchFamily="18" charset="0"/>
                <a:ea typeface="Times New Roman" panose="02020603050405020304" pitchFamily="18" charset="0"/>
              </a:rPr>
              <a:t>s</a:t>
            </a:r>
            <a:r>
              <a:rPr lang="en-US" sz="1800" spc="1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15" dirty="0">
                <a:solidFill>
                  <a:srgbClr val="363435"/>
                </a:solidFill>
                <a:effectLst/>
                <a:latin typeface="Times New Roman" panose="02020603050405020304" pitchFamily="18" charset="0"/>
                <a:ea typeface="Times New Roman" panose="02020603050405020304" pitchFamily="18" charset="0"/>
              </a:rPr>
              <a:t>ut</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 </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spc="10" dirty="0">
                <a:solidFill>
                  <a:srgbClr val="363435"/>
                </a:solidFill>
                <a:effectLst/>
                <a:latin typeface="Times New Roman" panose="02020603050405020304" pitchFamily="18" charset="0"/>
                <a:ea typeface="Times New Roman" panose="02020603050405020304" pitchFamily="18" charset="0"/>
              </a:rPr>
              <a:t>i</a:t>
            </a:r>
            <a:r>
              <a:rPr lang="en-US" sz="1800" spc="5" dirty="0">
                <a:solidFill>
                  <a:srgbClr val="363435"/>
                </a:solidFill>
                <a:effectLst/>
                <a:latin typeface="Times New Roman" panose="02020603050405020304" pitchFamily="18" charset="0"/>
                <a:ea typeface="Times New Roman" panose="02020603050405020304" pitchFamily="18" charset="0"/>
              </a:rPr>
              <a:t>cu</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spc="10" dirty="0">
                <a:solidFill>
                  <a:srgbClr val="363435"/>
                </a:solidFill>
                <a:effectLst/>
                <a:latin typeface="Times New Roman" panose="02020603050405020304" pitchFamily="18" charset="0"/>
                <a:ea typeface="Times New Roman" panose="02020603050405020304" pitchFamily="18" charset="0"/>
              </a:rPr>
              <a:t>e</a:t>
            </a:r>
            <a:r>
              <a:rPr lang="en-US" sz="1800" spc="25" dirty="0">
                <a:solidFill>
                  <a:srgbClr val="363435"/>
                </a:solidFill>
                <a:effectLst/>
                <a:latin typeface="Times New Roman" panose="02020603050405020304" pitchFamily="18" charset="0"/>
                <a:ea typeface="Times New Roman" panose="02020603050405020304" pitchFamily="18" charset="0"/>
              </a:rPr>
              <a:t>z</a:t>
            </a:r>
            <a:r>
              <a:rPr lang="en-US" sz="1800" spc="20" dirty="0">
                <a:solidFill>
                  <a:srgbClr val="363435"/>
                </a:solidFill>
                <a:effectLst/>
                <a:latin typeface="Times New Roman" panose="02020603050405020304" pitchFamily="18" charset="0"/>
                <a:ea typeface="Times New Roman" panose="02020603050405020304" pitchFamily="18" charset="0"/>
              </a:rPr>
              <a:t>z</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dirty="0">
                <a:solidFill>
                  <a:srgbClr val="363435"/>
                </a:solidFill>
                <a:effectLst/>
                <a:latin typeface="Times New Roman" panose="02020603050405020304" pitchFamily="18" charset="0"/>
                <a:ea typeface="Times New Roman" panose="02020603050405020304" pitchFamily="18" charset="0"/>
              </a:rPr>
              <a:t>ul</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tr</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l</a:t>
            </a:r>
            <a:r>
              <a:rPr lang="en-US" sz="1800" spc="-35" dirty="0" err="1">
                <a:solidFill>
                  <a:srgbClr val="363435"/>
                </a:solidFill>
                <a:effectLst/>
                <a:latin typeface="Times New Roman" panose="02020603050405020304" pitchFamily="18" charset="0"/>
                <a:ea typeface="Times New Roman" panose="02020603050405020304" pitchFamily="18" charset="0"/>
              </a:rPr>
              <a:t>’</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5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u</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b="1" spc="10" dirty="0" err="1">
                <a:solidFill>
                  <a:srgbClr val="363435"/>
                </a:solidFill>
                <a:effectLst/>
                <a:latin typeface="Times New Roman" panose="02020603050405020304" pitchFamily="18" charset="0"/>
                <a:ea typeface="Times New Roman" panose="02020603050405020304" pitchFamily="18" charset="0"/>
              </a:rPr>
              <a:t>p</a:t>
            </a:r>
            <a:r>
              <a:rPr lang="en-US" sz="1800" b="1" spc="15" dirty="0" err="1">
                <a:solidFill>
                  <a:srgbClr val="363435"/>
                </a:solidFill>
                <a:effectLst/>
                <a:latin typeface="Times New Roman" panose="02020603050405020304" pitchFamily="18" charset="0"/>
                <a:ea typeface="Times New Roman" panose="02020603050405020304" pitchFamily="18" charset="0"/>
              </a:rPr>
              <a:t>r</a:t>
            </a:r>
            <a:r>
              <a:rPr lang="en-US" sz="1800" b="1" spc="5" dirty="0" err="1">
                <a:solidFill>
                  <a:srgbClr val="363435"/>
                </a:solidFill>
                <a:effectLst/>
                <a:latin typeface="Times New Roman" panose="02020603050405020304" pitchFamily="18" charset="0"/>
                <a:ea typeface="Times New Roman" panose="02020603050405020304" pitchFamily="18" charset="0"/>
              </a:rPr>
              <a:t>e</a:t>
            </a:r>
            <a:r>
              <a:rPr lang="en-US" sz="1800" b="1" dirty="0" err="1">
                <a:solidFill>
                  <a:srgbClr val="363435"/>
                </a:solidFill>
                <a:effectLst/>
                <a:latin typeface="Times New Roman" panose="02020603050405020304" pitchFamily="18" charset="0"/>
                <a:ea typeface="Times New Roman" panose="02020603050405020304" pitchFamily="18" charset="0"/>
              </a:rPr>
              <a:t>v</a:t>
            </a:r>
            <a:r>
              <a:rPr lang="en-US" sz="1800" b="1" spc="15" dirty="0" err="1">
                <a:solidFill>
                  <a:srgbClr val="363435"/>
                </a:solidFill>
                <a:effectLst/>
                <a:latin typeface="Times New Roman" panose="02020603050405020304" pitchFamily="18" charset="0"/>
                <a:ea typeface="Times New Roman" panose="02020603050405020304" pitchFamily="18" charset="0"/>
              </a:rPr>
              <a:t>e</a:t>
            </a:r>
            <a:r>
              <a:rPr lang="en-US" sz="1800" b="1" spc="5" dirty="0" err="1">
                <a:solidFill>
                  <a:srgbClr val="363435"/>
                </a:solidFill>
                <a:effectLst/>
                <a:latin typeface="Times New Roman" panose="02020603050405020304" pitchFamily="18" charset="0"/>
                <a:ea typeface="Times New Roman" panose="02020603050405020304" pitchFamily="18" charset="0"/>
              </a:rPr>
              <a:t>n</a:t>
            </a:r>
            <a:r>
              <a:rPr lang="en-US" sz="1800" b="1" spc="10" dirty="0" err="1">
                <a:solidFill>
                  <a:srgbClr val="363435"/>
                </a:solidFill>
                <a:effectLst/>
                <a:latin typeface="Times New Roman" panose="02020603050405020304" pitchFamily="18" charset="0"/>
                <a:ea typeface="Times New Roman" panose="02020603050405020304" pitchFamily="18" charset="0"/>
              </a:rPr>
              <a:t>zion</a:t>
            </a:r>
            <a:r>
              <a:rPr lang="en-US" sz="1800" b="1"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ro</a:t>
            </a:r>
            <a:r>
              <a:rPr lang="en-US" sz="1800" spc="5" dirty="0" err="1">
                <a:solidFill>
                  <a:srgbClr val="363435"/>
                </a:solidFill>
                <a:effectLst/>
                <a:latin typeface="Times New Roman" panose="02020603050405020304" pitchFamily="18" charset="0"/>
                <a:ea typeface="Times New Roman" panose="02020603050405020304" pitchFamily="18" charset="0"/>
              </a:rPr>
              <a:t>d</a:t>
            </a:r>
            <a:r>
              <a:rPr lang="en-US" sz="1800" spc="10" dirty="0" err="1">
                <a:solidFill>
                  <a:srgbClr val="363435"/>
                </a:solidFill>
                <a:effectLst/>
                <a:latin typeface="Times New Roman" panose="02020603050405020304" pitchFamily="18" charset="0"/>
                <a:ea typeface="Times New Roman" panose="02020603050405020304" pitchFamily="18" charset="0"/>
              </a:rPr>
              <a:t>u</a:t>
            </a:r>
            <a:r>
              <a:rPr lang="en-US" sz="1800"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end</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l</a:t>
            </a:r>
            <a:r>
              <a:rPr lang="en-US" sz="1800" spc="-50" dirty="0" err="1">
                <a:solidFill>
                  <a:srgbClr val="363435"/>
                </a:solidFill>
                <a:effectLst/>
                <a:latin typeface="Times New Roman" panose="02020603050405020304" pitchFamily="18" charset="0"/>
                <a:ea typeface="Times New Roman" panose="02020603050405020304" pitchFamily="18" charset="0"/>
              </a:rPr>
              <a:t>’</a:t>
            </a:r>
            <a:r>
              <a:rPr lang="en-US" sz="1800" spc="10" dirty="0" err="1">
                <a:solidFill>
                  <a:srgbClr val="363435"/>
                </a:solidFill>
                <a:effectLst/>
                <a:latin typeface="Times New Roman" panose="02020603050405020304" pitchFamily="18" charset="0"/>
                <a:ea typeface="Times New Roman" panose="02020603050405020304" pitchFamily="18" charset="0"/>
              </a:rPr>
              <a:t>ob</a:t>
            </a:r>
            <a:r>
              <a:rPr lang="en-US" sz="1800" spc="5" dirty="0" err="1">
                <a:solidFill>
                  <a:srgbClr val="363435"/>
                </a:solidFill>
                <a:effectLst/>
                <a:latin typeface="Times New Roman" panose="02020603050405020304" pitchFamily="18" charset="0"/>
                <a:ea typeface="Times New Roman" panose="02020603050405020304" pitchFamily="18" charset="0"/>
              </a:rPr>
              <a:t>b</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spc="15" dirty="0" err="1">
                <a:solidFill>
                  <a:srgbClr val="363435"/>
                </a:solidFill>
                <a:effectLst/>
                <a:latin typeface="Times New Roman" panose="02020603050405020304" pitchFamily="18" charset="0"/>
                <a:ea typeface="Times New Roman" panose="02020603050405020304" pitchFamily="18" charset="0"/>
              </a:rPr>
              <a:t>g</a:t>
            </a:r>
            <a:r>
              <a:rPr lang="en-US" sz="1800" spc="-5"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75"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p</a:t>
            </a:r>
            <a:r>
              <a:rPr lang="en-US" sz="1800" spc="10" dirty="0">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r</a:t>
            </a:r>
            <a:r>
              <a:rPr lang="en-US" sz="1800" spc="6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da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8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7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spc="-5" dirty="0">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7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7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1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in</a:t>
            </a:r>
            <a:r>
              <a:rPr lang="en-US" sz="1800" spc="-7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10"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1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a:t>
            </a:r>
            <a:r>
              <a:rPr lang="en-US" sz="1800" spc="-7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v</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15" dirty="0" err="1">
                <a:solidFill>
                  <a:srgbClr val="363435"/>
                </a:solidFill>
                <a:effectLst/>
                <a:latin typeface="Times New Roman" panose="02020603050405020304" pitchFamily="18" charset="0"/>
                <a:ea typeface="Times New Roman" panose="02020603050405020304" pitchFamily="18" charset="0"/>
              </a:rPr>
              <a:t>u</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7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err="1">
                <a:solidFill>
                  <a:srgbClr val="363435"/>
                </a:solidFill>
                <a:effectLst/>
                <a:latin typeface="Times New Roman" panose="02020603050405020304" pitchFamily="18" charset="0"/>
                <a:ea typeface="Times New Roman" panose="02020603050405020304" pitchFamily="18" charset="0"/>
              </a:rPr>
              <a:t>v</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v</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de</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ch</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15" dirty="0" err="1">
                <a:solidFill>
                  <a:srgbClr val="363435"/>
                </a:solidFill>
                <a:effectLst/>
                <a:latin typeface="Times New Roman" panose="02020603050405020304" pitchFamily="18" charset="0"/>
                <a:ea typeface="Times New Roman" panose="02020603050405020304" pitchFamily="18" charset="0"/>
              </a:rPr>
              <a:t>l</a:t>
            </a:r>
            <a:r>
              <a:rPr lang="en-US" sz="1800" spc="-35" dirty="0" err="1">
                <a:solidFill>
                  <a:srgbClr val="363435"/>
                </a:solidFill>
                <a:effectLst/>
                <a:latin typeface="Times New Roman" panose="02020603050405020304" pitchFamily="18" charset="0"/>
                <a:ea typeface="Times New Roman" panose="02020603050405020304" pitchFamily="18" charset="0"/>
              </a:rPr>
              <a:t>’</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m</a:t>
            </a:r>
            <a:r>
              <a:rPr lang="en-US" sz="1800" spc="10" dirty="0" err="1">
                <a:solidFill>
                  <a:srgbClr val="363435"/>
                </a:solidFill>
                <a:effectLst/>
                <a:latin typeface="Times New Roman" panose="02020603050405020304" pitchFamily="18" charset="0"/>
                <a:ea typeface="Times New Roman" panose="02020603050405020304" pitchFamily="18" charset="0"/>
              </a:rPr>
              <a:t>bie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p>
          <a:p>
            <a:pPr marL="0" marR="649605" indent="0" algn="just">
              <a:lnSpc>
                <a:spcPct val="115000"/>
              </a:lnSpc>
              <a:spcAft>
                <a:spcPts val="0"/>
              </a:spcAft>
              <a:buNone/>
            </a:pPr>
            <a:endParaRPr lang="it-IT" sz="1800" dirty="0">
              <a:effectLst/>
              <a:latin typeface="Times New Roman" panose="02020603050405020304" pitchFamily="18" charset="0"/>
              <a:ea typeface="Times New Roman" panose="02020603050405020304" pitchFamily="18" charset="0"/>
            </a:endParaRPr>
          </a:p>
          <a:p>
            <a:pPr marL="0" marR="648970" indent="0" algn="just">
              <a:lnSpc>
                <a:spcPct val="115000"/>
              </a:lnSpc>
              <a:spcBef>
                <a:spcPts val="10"/>
              </a:spcBef>
              <a:spcAft>
                <a:spcPts val="0"/>
              </a:spcAft>
              <a:buNone/>
            </a:pPr>
            <a:r>
              <a:rPr lang="en-US" sz="1800" dirty="0">
                <a:solidFill>
                  <a:srgbClr val="363435"/>
                </a:solidFill>
                <a:effectLst/>
                <a:latin typeface="Times New Roman" panose="02020603050405020304" pitchFamily="18" charset="0"/>
                <a:ea typeface="Times New Roman" panose="02020603050405020304" pitchFamily="18" charset="0"/>
              </a:rPr>
              <a:t>Il</a:t>
            </a:r>
            <a:r>
              <a:rPr lang="en-US" sz="1800" spc="110" dirty="0">
                <a:solidFill>
                  <a:srgbClr val="363435"/>
                </a:solidFill>
                <a:effectLst/>
                <a:latin typeface="Times New Roman" panose="02020603050405020304" pitchFamily="18" charset="0"/>
                <a:ea typeface="Times New Roman" panose="02020603050405020304" pitchFamily="18" charset="0"/>
              </a:rPr>
              <a:t> </a:t>
            </a:r>
            <a:r>
              <a:rPr lang="en-US" sz="1800" b="1" spc="10" dirty="0" err="1">
                <a:solidFill>
                  <a:srgbClr val="363435"/>
                </a:solidFill>
                <a:effectLst/>
                <a:latin typeface="Times New Roman" panose="02020603050405020304" pitchFamily="18" charset="0"/>
                <a:ea typeface="Times New Roman" panose="02020603050405020304" pitchFamily="18" charset="0"/>
              </a:rPr>
              <a:t>d</a:t>
            </a:r>
            <a:r>
              <a:rPr lang="en-US" sz="1800" b="1" dirty="0" err="1">
                <a:solidFill>
                  <a:srgbClr val="363435"/>
                </a:solidFill>
                <a:effectLst/>
                <a:latin typeface="Times New Roman" panose="02020603050405020304" pitchFamily="18" charset="0"/>
                <a:ea typeface="Times New Roman" panose="02020603050405020304" pitchFamily="18" charset="0"/>
              </a:rPr>
              <a:t>a</a:t>
            </a:r>
            <a:r>
              <a:rPr lang="en-US" sz="1800" b="1" spc="10" dirty="0" err="1">
                <a:solidFill>
                  <a:srgbClr val="363435"/>
                </a:solidFill>
                <a:effectLst/>
                <a:latin typeface="Times New Roman" panose="02020603050405020304" pitchFamily="18" charset="0"/>
                <a:ea typeface="Times New Roman" panose="02020603050405020304" pitchFamily="18" charset="0"/>
              </a:rPr>
              <a:t>to</a:t>
            </a:r>
            <a:r>
              <a:rPr lang="en-US" sz="1800" b="1" spc="15" dirty="0" err="1">
                <a:solidFill>
                  <a:srgbClr val="363435"/>
                </a:solidFill>
                <a:effectLst/>
                <a:latin typeface="Times New Roman" panose="02020603050405020304" pitchFamily="18" charset="0"/>
                <a:ea typeface="Times New Roman" panose="02020603050405020304" pitchFamily="18" charset="0"/>
              </a:rPr>
              <a:t>r</a:t>
            </a:r>
            <a:r>
              <a:rPr lang="en-US" sz="1800" b="1" dirty="0" err="1">
                <a:solidFill>
                  <a:srgbClr val="363435"/>
                </a:solidFill>
                <a:effectLst/>
                <a:latin typeface="Times New Roman" panose="02020603050405020304" pitchFamily="18" charset="0"/>
                <a:ea typeface="Times New Roman" panose="02020603050405020304" pitchFamily="18" charset="0"/>
              </a:rPr>
              <a:t>e</a:t>
            </a:r>
            <a:r>
              <a:rPr lang="en-US" sz="1800" b="1" spc="30" dirty="0">
                <a:solidFill>
                  <a:srgbClr val="363435"/>
                </a:solidFill>
                <a:effectLst/>
                <a:latin typeface="Times New Roman" panose="02020603050405020304" pitchFamily="18" charset="0"/>
                <a:ea typeface="Times New Roman" panose="02020603050405020304" pitchFamily="18" charset="0"/>
              </a:rPr>
              <a:t> </a:t>
            </a:r>
            <a:r>
              <a:rPr lang="en-US" sz="1800" b="1" spc="5" dirty="0">
                <a:solidFill>
                  <a:srgbClr val="363435"/>
                </a:solidFill>
                <a:effectLst/>
                <a:latin typeface="Times New Roman" panose="02020603050405020304" pitchFamily="18" charset="0"/>
                <a:ea typeface="Times New Roman" panose="02020603050405020304" pitchFamily="18" charset="0"/>
              </a:rPr>
              <a:t>d</a:t>
            </a:r>
            <a:r>
              <a:rPr lang="en-US" sz="1800" b="1" dirty="0">
                <a:solidFill>
                  <a:srgbClr val="363435"/>
                </a:solidFill>
                <a:effectLst/>
                <a:latin typeface="Times New Roman" panose="02020603050405020304" pitchFamily="18" charset="0"/>
                <a:ea typeface="Times New Roman" panose="02020603050405020304" pitchFamily="18" charset="0"/>
              </a:rPr>
              <a:t>i</a:t>
            </a:r>
            <a:r>
              <a:rPr lang="en-US" sz="1800" b="1" spc="-15" dirty="0">
                <a:solidFill>
                  <a:srgbClr val="363435"/>
                </a:solidFill>
                <a:effectLst/>
                <a:latin typeface="Times New Roman" panose="02020603050405020304" pitchFamily="18" charset="0"/>
                <a:ea typeface="Times New Roman" panose="02020603050405020304" pitchFamily="18" charset="0"/>
              </a:rPr>
              <a:t> </a:t>
            </a:r>
            <a:r>
              <a:rPr lang="en-US" sz="1800" b="1" spc="5" dirty="0">
                <a:solidFill>
                  <a:srgbClr val="363435"/>
                </a:solidFill>
                <a:effectLst/>
                <a:latin typeface="Times New Roman" panose="02020603050405020304" pitchFamily="18" charset="0"/>
                <a:ea typeface="Times New Roman" panose="02020603050405020304" pitchFamily="18" charset="0"/>
              </a:rPr>
              <a:t>l</a:t>
            </a:r>
            <a:r>
              <a:rPr lang="en-US" sz="1800" b="1" dirty="0">
                <a:solidFill>
                  <a:srgbClr val="363435"/>
                </a:solidFill>
                <a:effectLst/>
                <a:latin typeface="Times New Roman" panose="02020603050405020304" pitchFamily="18" charset="0"/>
                <a:ea typeface="Times New Roman" panose="02020603050405020304" pitchFamily="18" charset="0"/>
              </a:rPr>
              <a:t>av</a:t>
            </a:r>
            <a:r>
              <a:rPr lang="en-US" sz="1800" b="1" spc="10" dirty="0">
                <a:solidFill>
                  <a:srgbClr val="363435"/>
                </a:solidFill>
                <a:effectLst/>
                <a:latin typeface="Times New Roman" panose="02020603050405020304" pitchFamily="18" charset="0"/>
                <a:ea typeface="Times New Roman" panose="02020603050405020304" pitchFamily="18" charset="0"/>
              </a:rPr>
              <a:t>o</a:t>
            </a:r>
            <a:r>
              <a:rPr lang="en-US" sz="1800" b="1" spc="20" dirty="0">
                <a:solidFill>
                  <a:srgbClr val="363435"/>
                </a:solidFill>
                <a:effectLst/>
                <a:latin typeface="Times New Roman" panose="02020603050405020304" pitchFamily="18" charset="0"/>
                <a:ea typeface="Times New Roman" panose="02020603050405020304" pitchFamily="18" charset="0"/>
              </a:rPr>
              <a:t>r</a:t>
            </a:r>
            <a:r>
              <a:rPr lang="en-US" sz="1800" b="1" dirty="0">
                <a:solidFill>
                  <a:srgbClr val="363435"/>
                </a:solidFill>
                <a:effectLst/>
                <a:latin typeface="Times New Roman" panose="02020603050405020304" pitchFamily="18" charset="0"/>
                <a:ea typeface="Times New Roman" panose="02020603050405020304" pitchFamily="18" charset="0"/>
              </a:rPr>
              <a:t>o</a:t>
            </a:r>
            <a:r>
              <a:rPr lang="en-US" sz="1800" b="1" spc="5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è</a:t>
            </a:r>
            <a:r>
              <a:rPr lang="en-US" sz="1800" spc="11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110" dirty="0">
                <a:solidFill>
                  <a:srgbClr val="363435"/>
                </a:solidFill>
                <a:effectLst/>
                <a:latin typeface="Times New Roman" panose="02020603050405020304" pitchFamily="18" charset="0"/>
                <a:ea typeface="Times New Roman" panose="02020603050405020304" pitchFamily="18" charset="0"/>
              </a:rPr>
              <a:t> </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it</a:t>
            </a:r>
            <a:r>
              <a:rPr lang="en-US" sz="1800" spc="5" dirty="0" err="1">
                <a:solidFill>
                  <a:srgbClr val="363435"/>
                </a:solidFill>
                <a:effectLst/>
                <a:latin typeface="Times New Roman" panose="02020603050405020304" pitchFamily="18" charset="0"/>
                <a:ea typeface="Times New Roman" panose="02020603050405020304" pitchFamily="18" charset="0"/>
              </a:rPr>
              <a:t>o</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spc="10" dirty="0">
                <a:solidFill>
                  <a:srgbClr val="363435"/>
                </a:solidFill>
                <a:effectLst/>
                <a:latin typeface="Times New Roman" panose="02020603050405020304" pitchFamily="18" charset="0"/>
                <a:ea typeface="Times New Roman" panose="02020603050405020304" pitchFamily="18" charset="0"/>
              </a:rPr>
              <a:t>d</a:t>
            </a:r>
            <a:r>
              <a:rPr lang="en-US" sz="1800" spc="5" dirty="0">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60" dirty="0" err="1">
                <a:solidFill>
                  <a:srgbClr val="363435"/>
                </a:solidFill>
                <a:effectLst/>
                <a:latin typeface="Times New Roman" panose="02020603050405020304" pitchFamily="18" charset="0"/>
                <a:ea typeface="Times New Roman" panose="02020603050405020304" pitchFamily="18" charset="0"/>
              </a:rPr>
              <a:t>r</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c</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n</a:t>
            </a:r>
            <a:r>
              <a:rPr lang="en-US" sz="1800" spc="10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11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v</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2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in </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g</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60"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c</a:t>
            </a:r>
            <a:r>
              <a:rPr lang="en-US" sz="1800" spc="3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24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5" dirty="0" err="1">
                <a:solidFill>
                  <a:srgbClr val="363435"/>
                </a:solidFill>
                <a:effectLst/>
                <a:latin typeface="Times New Roman" panose="02020603050405020304" pitchFamily="18" charset="0"/>
                <a:ea typeface="Times New Roman" panose="02020603050405020304" pitchFamily="18" charset="0"/>
              </a:rPr>
              <a:t>o</a:t>
            </a:r>
            <a:r>
              <a:rPr lang="en-US" sz="1800" dirty="0" err="1">
                <a:solidFill>
                  <a:srgbClr val="363435"/>
                </a:solidFill>
                <a:effectLst/>
                <a:latin typeface="Times New Roman" panose="02020603050405020304" pitchFamily="18" charset="0"/>
                <a:ea typeface="Times New Roman" panose="02020603050405020304" pitchFamily="18" charset="0"/>
              </a:rPr>
              <a:t>lui</a:t>
            </a:r>
            <a:r>
              <a:rPr lang="en-US" sz="1800" spc="6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h</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85" dirty="0">
                <a:solidFill>
                  <a:srgbClr val="363435"/>
                </a:solidFill>
                <a:effectLst/>
                <a:latin typeface="Times New Roman" panose="02020603050405020304" pitchFamily="18" charset="0"/>
                <a:ea typeface="Times New Roman" panose="02020603050405020304" pitchFamily="18" charset="0"/>
              </a:rPr>
              <a:t> </a:t>
            </a:r>
            <a:r>
              <a:rPr lang="en-US" sz="1800" spc="10" dirty="0">
                <a:solidFill>
                  <a:srgbClr val="363435"/>
                </a:solidFill>
                <a:effectLst/>
                <a:latin typeface="Times New Roman" panose="02020603050405020304" pitchFamily="18" charset="0"/>
                <a:ea typeface="Times New Roman" panose="02020603050405020304" pitchFamily="18" charset="0"/>
              </a:rPr>
              <a:t>h</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20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a:t>
            </a:r>
            <a:r>
              <a:rPr lang="en-US" sz="1800" spc="6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0" dirty="0" err="1">
                <a:solidFill>
                  <a:srgbClr val="363435"/>
                </a:solidFill>
                <a:effectLst/>
                <a:latin typeface="Times New Roman" panose="02020603050405020304" pitchFamily="18" charset="0"/>
                <a:ea typeface="Times New Roman" panose="02020603050405020304" pitchFamily="18" charset="0"/>
              </a:rPr>
              <a:t>b</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à</a:t>
            </a:r>
            <a:r>
              <a:rPr lang="en-US" sz="1800" spc="6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15" dirty="0" err="1">
                <a:solidFill>
                  <a:srgbClr val="363435"/>
                </a:solidFill>
                <a:effectLst/>
                <a:latin typeface="Times New Roman" panose="02020603050405020304" pitchFamily="18" charset="0"/>
                <a:ea typeface="Times New Roman" panose="02020603050405020304" pitchFamily="18" charset="0"/>
              </a:rPr>
              <a:t>l</a:t>
            </a:r>
            <a:r>
              <a:rPr lang="en-US" sz="1800" spc="10" dirty="0" err="1">
                <a:solidFill>
                  <a:srgbClr val="363435"/>
                </a:solidFill>
                <a:effectLst/>
                <a:latin typeface="Times New Roman" panose="02020603050405020304" pitchFamily="18" charset="0"/>
                <a:ea typeface="Times New Roman" panose="02020603050405020304" pitchFamily="18" charset="0"/>
              </a:rPr>
              <a: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m</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60" dirty="0">
                <a:solidFill>
                  <a:srgbClr val="363435"/>
                </a:solidFill>
                <a:effectLst/>
                <a:latin typeface="Times New Roman" panose="02020603050405020304" pitchFamily="18" charset="0"/>
                <a:ea typeface="Times New Roman" panose="02020603050405020304" pitchFamily="18" charset="0"/>
              </a:rPr>
              <a:t> </a:t>
            </a:r>
            <a:r>
              <a:rPr lang="en-US" sz="1800" spc="30"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25" dirty="0" err="1">
                <a:solidFill>
                  <a:srgbClr val="363435"/>
                </a:solidFill>
                <a:effectLst/>
                <a:latin typeface="Times New Roman" panose="02020603050405020304" pitchFamily="18" charset="0"/>
                <a:ea typeface="Times New Roman" panose="02020603050405020304" pitchFamily="18" charset="0"/>
              </a:rPr>
              <a:t>e</a:t>
            </a:r>
            <a:r>
              <a:rPr lang="en-US" sz="1800" spc="10" dirty="0" err="1">
                <a:solidFill>
                  <a:srgbClr val="363435"/>
                </a:solidFill>
                <a:effectLst/>
                <a:latin typeface="Times New Roman" panose="02020603050405020304" pitchFamily="18" charset="0"/>
                <a:ea typeface="Times New Roman" panose="02020603050405020304" pitchFamily="18" charset="0"/>
              </a:rPr>
              <a:t>s</a:t>
            </a:r>
            <a:r>
              <a:rPr lang="en-US" sz="1800" spc="30"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 o</a:t>
            </a:r>
            <a:r>
              <a:rPr lang="en-US" sz="1800" spc="1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de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15" dirty="0" err="1">
                <a:solidFill>
                  <a:srgbClr val="363435"/>
                </a:solidFill>
                <a:effectLst/>
                <a:latin typeface="Times New Roman" panose="02020603050405020304" pitchFamily="18" charset="0"/>
                <a:ea typeface="Times New Roman" panose="02020603050405020304" pitchFamily="18" charset="0"/>
              </a:rPr>
              <a:t>l</a:t>
            </a:r>
            <a:r>
              <a:rPr lang="en-US" sz="1800" spc="-30" dirty="0" err="1">
                <a:solidFill>
                  <a:srgbClr val="363435"/>
                </a:solidFill>
                <a:effectLst/>
                <a:latin typeface="Times New Roman" panose="02020603050405020304" pitchFamily="18" charset="0"/>
                <a:ea typeface="Times New Roman" panose="02020603050405020304" pitchFamily="18" charset="0"/>
              </a:rPr>
              <a:t>’</a:t>
            </a:r>
            <a:r>
              <a:rPr lang="en-US" sz="1800" spc="5" dirty="0" err="1">
                <a:solidFill>
                  <a:srgbClr val="363435"/>
                </a:solidFill>
                <a:effectLst/>
                <a:latin typeface="Times New Roman" panose="02020603050405020304" pitchFamily="18" charset="0"/>
                <a:ea typeface="Times New Roman" panose="02020603050405020304" pitchFamily="18" charset="0"/>
              </a:rPr>
              <a:t>un</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à</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ro</a:t>
            </a:r>
            <a:r>
              <a:rPr lang="en-US" sz="1800" spc="5" dirty="0" err="1">
                <a:solidFill>
                  <a:srgbClr val="363435"/>
                </a:solidFill>
                <a:effectLst/>
                <a:latin typeface="Times New Roman" panose="02020603050405020304" pitchFamily="18" charset="0"/>
                <a:ea typeface="Times New Roman" panose="02020603050405020304" pitchFamily="18" charset="0"/>
              </a:rPr>
              <a:t>d</a:t>
            </a:r>
            <a:r>
              <a:rPr lang="en-US" sz="1800" spc="15" dirty="0" err="1">
                <a:solidFill>
                  <a:srgbClr val="363435"/>
                </a:solidFill>
                <a:effectLst/>
                <a:latin typeface="Times New Roman" panose="02020603050405020304" pitchFamily="18" charset="0"/>
                <a:ea typeface="Times New Roman" panose="02020603050405020304" pitchFamily="18" charset="0"/>
              </a:rPr>
              <a:t>u</a:t>
            </a:r>
            <a:r>
              <a:rPr lang="en-US" sz="1800" spc="60" dirty="0" err="1">
                <a:solidFill>
                  <a:srgbClr val="363435"/>
                </a:solidFill>
                <a:effectLst/>
                <a:latin typeface="Times New Roman" panose="02020603050405020304" pitchFamily="18" charset="0"/>
                <a:ea typeface="Times New Roman" panose="02020603050405020304" pitchFamily="18" charset="0"/>
              </a:rPr>
              <a:t>t</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v</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18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in</a:t>
            </a:r>
            <a:r>
              <a:rPr lang="en-US" sz="1800" spc="16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qu</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16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in</a:t>
            </a:r>
            <a:r>
              <a:rPr lang="en-US" sz="1800" spc="16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on</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5" dirty="0" err="1">
                <a:solidFill>
                  <a:srgbClr val="363435"/>
                </a:solidFill>
                <a:effectLst/>
                <a:latin typeface="Times New Roman" panose="02020603050405020304" pitchFamily="18" charset="0"/>
                <a:ea typeface="Times New Roman" panose="02020603050405020304" pitchFamily="18" charset="0"/>
              </a:rPr>
              <a:t>ret</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185"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23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1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li</a:t>
            </a:r>
            <a:r>
              <a:rPr lang="en-US" sz="1800" spc="15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24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15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35"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n</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u</a:t>
            </a:r>
            <a:r>
              <a:rPr lang="en-US" sz="1800" spc="-15" dirty="0" err="1">
                <a:solidFill>
                  <a:srgbClr val="363435"/>
                </a:solidFill>
                <a:effectLst/>
                <a:latin typeface="Times New Roman" panose="02020603050405020304" pitchFamily="18" charset="0"/>
                <a:ea typeface="Times New Roman" panose="02020603050405020304" pitchFamily="18" charset="0"/>
              </a:rPr>
              <a:t>n</a:t>
            </a:r>
            <a:r>
              <a:rPr lang="en-US" sz="1800" spc="-35" dirty="0" err="1">
                <a:solidFill>
                  <a:srgbClr val="363435"/>
                </a:solidFill>
                <a:effectLst/>
                <a:latin typeface="Times New Roman" panose="02020603050405020304" pitchFamily="18" charset="0"/>
                <a:ea typeface="Times New Roman" panose="02020603050405020304" pitchFamily="18" charset="0"/>
              </a:rPr>
              <a:t>’</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ien</a:t>
            </a:r>
            <a:r>
              <a:rPr lang="en-US" sz="1800" spc="5" dirty="0" err="1">
                <a:solidFill>
                  <a:srgbClr val="363435"/>
                </a:solidFill>
                <a:effectLst/>
                <a:latin typeface="Times New Roman" panose="02020603050405020304" pitchFamily="18" charset="0"/>
                <a:ea typeface="Times New Roman" panose="02020603050405020304" pitchFamily="18" charset="0"/>
              </a:rPr>
              <a:t>d</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5" dirty="0" err="1">
                <a:solidFill>
                  <a:srgbClr val="363435"/>
                </a:solidFill>
                <a:effectLst/>
                <a:latin typeface="Times New Roman" panose="02020603050405020304" pitchFamily="18" charset="0"/>
                <a:ea typeface="Times New Roman" panose="02020603050405020304" pitchFamily="18" charset="0"/>
              </a:rPr>
              <a:t>o</a:t>
            </a:r>
            <a:r>
              <a:rPr lang="en-US" sz="1800" spc="25" dirty="0" err="1">
                <a:solidFill>
                  <a:srgbClr val="363435"/>
                </a:solidFill>
                <a:effectLst/>
                <a:latin typeface="Times New Roman" panose="02020603050405020304" pitchFamily="18" charset="0"/>
                <a:ea typeface="Times New Roman" panose="02020603050405020304" pitchFamily="18" charset="0"/>
              </a:rPr>
              <a:t>st</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u</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5" dirty="0">
                <a:solidFill>
                  <a:srgbClr val="363435"/>
                </a:solidFill>
                <a:effectLst/>
                <a:latin typeface="Times New Roman" panose="02020603050405020304" pitchFamily="18" charset="0"/>
                <a:ea typeface="Times New Roman" panose="02020603050405020304" pitchFamily="18" charset="0"/>
              </a:rPr>
              <a:t> d</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13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ù</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so</a:t>
            </a:r>
            <a:r>
              <a:rPr lang="en-US" sz="1800" spc="5" dirty="0" err="1">
                <a:solidFill>
                  <a:srgbClr val="363435"/>
                </a:solidFill>
                <a:effectLst/>
                <a:latin typeface="Times New Roman" panose="02020603050405020304" pitchFamily="18" charset="0"/>
                <a:ea typeface="Times New Roman" panose="02020603050405020304" pitchFamily="18" charset="0"/>
              </a:rPr>
              <a:t>ci</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da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di</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è</a:t>
            </a:r>
            <a:r>
              <a:rPr lang="en-US" sz="1800" spc="9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0" dirty="0" err="1">
                <a:solidFill>
                  <a:srgbClr val="363435"/>
                </a:solidFill>
                <a:effectLst/>
                <a:latin typeface="Times New Roman" panose="02020603050405020304" pitchFamily="18" charset="0"/>
                <a:ea typeface="Times New Roman" panose="02020603050405020304" pitchFamily="18" charset="0"/>
              </a:rPr>
              <a:t>pp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15"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g</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3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so</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15" dirty="0" err="1">
                <a:solidFill>
                  <a:srgbClr val="363435"/>
                </a:solidFill>
                <a:effectLst/>
                <a:latin typeface="Times New Roman" panose="02020603050405020304" pitchFamily="18" charset="0"/>
                <a:ea typeface="Times New Roman" panose="02020603050405020304" pitchFamily="18" charset="0"/>
              </a:rPr>
              <a:t>e</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spc="35" dirty="0" err="1">
                <a:solidFill>
                  <a:srgbClr val="363435"/>
                </a:solidFill>
                <a:effectLst/>
                <a:latin typeface="Times New Roman" panose="02020603050405020304" pitchFamily="18" charset="0"/>
                <a:ea typeface="Times New Roman" panose="02020603050405020304" pitchFamily="18" charset="0"/>
              </a:rPr>
              <a:t>à</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10" dirty="0">
                <a:solidFill>
                  <a:srgbClr val="363435"/>
                </a:solidFill>
                <a:effectLst/>
                <a:latin typeface="Times New Roman" panose="02020603050405020304" pitchFamily="18" charset="0"/>
                <a:ea typeface="Times New Roman" panose="02020603050405020304" pitchFamily="18" charset="0"/>
              </a:rPr>
              <a:t> </a:t>
            </a:r>
          </a:p>
          <a:p>
            <a:pPr marL="0" marR="648970" indent="0" algn="just">
              <a:lnSpc>
                <a:spcPct val="115000"/>
              </a:lnSpc>
              <a:spcBef>
                <a:spcPts val="10"/>
              </a:spcBef>
              <a:spcAft>
                <a:spcPts val="0"/>
              </a:spcAft>
              <a:buNone/>
            </a:pPr>
            <a:endParaRPr lang="en-US" sz="1800" spc="10" dirty="0">
              <a:solidFill>
                <a:srgbClr val="363435"/>
              </a:solidFill>
              <a:effectLst/>
              <a:latin typeface="Times New Roman" panose="02020603050405020304" pitchFamily="18" charset="0"/>
              <a:ea typeface="Times New Roman" panose="02020603050405020304" pitchFamily="18" charset="0"/>
            </a:endParaRPr>
          </a:p>
          <a:p>
            <a:pPr marL="0" marR="648970" indent="0" algn="just">
              <a:lnSpc>
                <a:spcPct val="115000"/>
              </a:lnSpc>
              <a:spcBef>
                <a:spcPts val="10"/>
              </a:spcBef>
              <a:spcAft>
                <a:spcPts val="0"/>
              </a:spcAft>
              <a:buNone/>
            </a:pPr>
            <a:r>
              <a:rPr lang="en-US" sz="1800" spc="10" dirty="0">
                <a:solidFill>
                  <a:srgbClr val="363435"/>
                </a:solidFill>
                <a:effectLst/>
                <a:latin typeface="Times New Roman" panose="02020603050405020304" pitchFamily="18" charset="0"/>
                <a:ea typeface="Times New Roman" panose="02020603050405020304" pitchFamily="18" charset="0"/>
              </a:rPr>
              <a:t>N</a:t>
            </a:r>
            <a:r>
              <a:rPr lang="en-US" sz="1800" spc="5" dirty="0">
                <a:solidFill>
                  <a:srgbClr val="363435"/>
                </a:solidFill>
                <a:effectLst/>
                <a:latin typeface="Times New Roman" panose="02020603050405020304" pitchFamily="18" charset="0"/>
                <a:ea typeface="Times New Roman" panose="02020603050405020304" pitchFamily="18" charset="0"/>
              </a:rPr>
              <a:t>e</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5" dirty="0" err="1">
                <a:solidFill>
                  <a:srgbClr val="363435"/>
                </a:solidFill>
                <a:effectLst/>
                <a:latin typeface="Times New Roman" panose="02020603050405020304" pitchFamily="18" charset="0"/>
                <a:ea typeface="Times New Roman" panose="02020603050405020304" pitchFamily="18" charset="0"/>
              </a:rPr>
              <a:t>u</a:t>
            </a:r>
            <a:r>
              <a:rPr lang="en-US" sz="1800" spc="10" dirty="0" err="1">
                <a:solidFill>
                  <a:srgbClr val="363435"/>
                </a:solidFill>
                <a:effectLst/>
                <a:latin typeface="Times New Roman" panose="02020603050405020304" pitchFamily="18" charset="0"/>
                <a:ea typeface="Times New Roman" panose="02020603050405020304" pitchFamily="18" charset="0"/>
              </a:rPr>
              <a:t>b</a:t>
            </a:r>
            <a:r>
              <a:rPr lang="en-US" sz="1800" spc="5" dirty="0" err="1">
                <a:solidFill>
                  <a:srgbClr val="363435"/>
                </a:solidFill>
                <a:effectLst/>
                <a:latin typeface="Times New Roman" panose="02020603050405020304" pitchFamily="18" charset="0"/>
                <a:ea typeface="Times New Roman" panose="02020603050405020304" pitchFamily="18" charset="0"/>
              </a:rPr>
              <a:t>b</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h</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mm</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str</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da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or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36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è</a:t>
            </a:r>
            <a:r>
              <a:rPr lang="en-US" sz="1800" spc="7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l </a:t>
            </a:r>
            <a:r>
              <a:rPr lang="en-US" sz="1800" dirty="0" err="1">
                <a:solidFill>
                  <a:srgbClr val="363435"/>
                </a:solidFill>
                <a:effectLst/>
                <a:latin typeface="Times New Roman" panose="02020603050405020304" pitchFamily="18" charset="0"/>
                <a:ea typeface="Times New Roman" panose="02020603050405020304" pitchFamily="18" charset="0"/>
              </a:rPr>
              <a:t>di</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spc="10" dirty="0" err="1">
                <a:solidFill>
                  <a:srgbClr val="363435"/>
                </a:solidFill>
                <a:effectLst/>
                <a:latin typeface="Times New Roman" panose="02020603050405020304" pitchFamily="18" charset="0"/>
                <a:ea typeface="Times New Roman" panose="02020603050405020304" pitchFamily="18" charset="0"/>
              </a:rPr>
              <a:t>ge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do</a:t>
            </a:r>
            <a:r>
              <a:rPr lang="en-US" sz="1800" spc="45" dirty="0" err="1">
                <a:solidFill>
                  <a:srgbClr val="363435"/>
                </a:solidFill>
                <a:effectLst/>
                <a:latin typeface="Times New Roman" panose="02020603050405020304" pitchFamily="18" charset="0"/>
                <a:ea typeface="Times New Roman" panose="02020603050405020304" pitchFamily="18" charset="0"/>
              </a:rPr>
              <a:t>t</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5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ut</a:t>
            </a:r>
            <a:r>
              <a:rPr lang="en-US" sz="1800" spc="10" dirty="0" err="1">
                <a:solidFill>
                  <a:srgbClr val="363435"/>
                </a:solidFill>
                <a:effectLst/>
                <a:latin typeface="Times New Roman" panose="02020603050405020304" pitchFamily="18" charset="0"/>
                <a:ea typeface="Times New Roman" panose="02020603050405020304" pitchFamily="18" charset="0"/>
              </a:rPr>
              <a:t>ono</a:t>
            </a:r>
            <a:r>
              <a:rPr lang="en-US" sz="1800" spc="5" dirty="0" err="1">
                <a:solidFill>
                  <a:srgbClr val="363435"/>
                </a:solidFill>
                <a:effectLst/>
                <a:latin typeface="Times New Roman" panose="02020603050405020304" pitchFamily="18" charset="0"/>
                <a:ea typeface="Times New Roman" panose="02020603050405020304" pitchFamily="18" charset="0"/>
              </a:rPr>
              <a:t>mi</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g</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st</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a:t>
            </a:r>
          </a:p>
          <a:p>
            <a:pPr marL="0" marR="648970" indent="0" algn="just">
              <a:lnSpc>
                <a:spcPct val="115000"/>
              </a:lnSpc>
              <a:spcBef>
                <a:spcPts val="10"/>
              </a:spcBef>
              <a:spcAft>
                <a:spcPts val="0"/>
              </a:spcAft>
              <a:buNone/>
            </a:pPr>
            <a:endParaRPr lang="en-US" sz="1800" dirty="0">
              <a:solidFill>
                <a:srgbClr val="363435"/>
              </a:solidFill>
              <a:latin typeface="Times New Roman" panose="02020603050405020304" pitchFamily="18" charset="0"/>
              <a:ea typeface="Times New Roman" panose="02020603050405020304" pitchFamily="18" charset="0"/>
            </a:endParaRPr>
          </a:p>
          <a:p>
            <a:pPr marL="0" marR="648970" indent="0" algn="just">
              <a:lnSpc>
                <a:spcPct val="115000"/>
              </a:lnSpc>
              <a:spcBef>
                <a:spcPts val="10"/>
              </a:spcBef>
              <a:spcAft>
                <a:spcPts val="0"/>
              </a:spcAft>
              <a:buNone/>
            </a:pPr>
            <a:endParaRPr lang="it-IT" sz="1800" dirty="0">
              <a:effectLst/>
              <a:latin typeface="Times New Roman" panose="02020603050405020304" pitchFamily="18" charset="0"/>
              <a:ea typeface="Times New Roman" panose="02020603050405020304" pitchFamily="18" charset="0"/>
            </a:endParaRPr>
          </a:p>
          <a:p>
            <a:pPr marL="0" marR="648970" indent="0" algn="just">
              <a:lnSpc>
                <a:spcPct val="115000"/>
              </a:lnSpc>
              <a:spcBef>
                <a:spcPts val="10"/>
              </a:spcBef>
              <a:spcAft>
                <a:spcPts val="0"/>
              </a:spcAft>
              <a:buNone/>
            </a:pPr>
            <a:r>
              <a:rPr lang="en-US" sz="1800" dirty="0">
                <a:solidFill>
                  <a:srgbClr val="363435"/>
                </a:solidFill>
                <a:effectLst/>
                <a:latin typeface="Times New Roman" panose="02020603050405020304" pitchFamily="18" charset="0"/>
                <a:ea typeface="Times New Roman" panose="02020603050405020304" pitchFamily="18" charset="0"/>
              </a:rPr>
              <a:t>Il</a:t>
            </a:r>
            <a:r>
              <a:rPr lang="en-US" sz="1800" spc="26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da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6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17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17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è</a:t>
            </a:r>
            <a:r>
              <a:rPr lang="en-US" sz="1800" spc="25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ò</a:t>
            </a:r>
            <a:r>
              <a:rPr lang="en-US" sz="1800" spc="170" dirty="0">
                <a:solidFill>
                  <a:srgbClr val="363435"/>
                </a:solidFill>
                <a:effectLst/>
                <a:latin typeface="Times New Roman" panose="02020603050405020304" pitchFamily="18" charset="0"/>
                <a:ea typeface="Times New Roman" panose="02020603050405020304" pitchFamily="18" charset="0"/>
              </a:rPr>
              <a:t> </a:t>
            </a:r>
            <a:r>
              <a:rPr lang="en-US" sz="1800" spc="10" dirty="0">
                <a:solidFill>
                  <a:srgbClr val="363435"/>
                </a:solidFill>
                <a:effectLst/>
                <a:latin typeface="Times New Roman" panose="02020603050405020304" pitchFamily="18" charset="0"/>
                <a:ea typeface="Times New Roman" panose="02020603050405020304" pitchFamily="18" charset="0"/>
              </a:rPr>
              <a:t>ob</a:t>
            </a:r>
            <a:r>
              <a:rPr lang="en-US" sz="1800" spc="5" dirty="0">
                <a:solidFill>
                  <a:srgbClr val="363435"/>
                </a:solidFill>
                <a:effectLst/>
                <a:latin typeface="Times New Roman" panose="02020603050405020304" pitchFamily="18" charset="0"/>
                <a:ea typeface="Times New Roman" panose="02020603050405020304" pitchFamily="18" charset="0"/>
              </a:rPr>
              <a:t>b</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spc="25" dirty="0">
                <a:solidFill>
                  <a:srgbClr val="363435"/>
                </a:solidFill>
                <a:effectLst/>
                <a:latin typeface="Times New Roman" panose="02020603050405020304" pitchFamily="18" charset="0"/>
                <a:ea typeface="Times New Roman" panose="02020603050405020304" pitchFamily="18" charset="0"/>
              </a:rPr>
              <a:t>g</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spc="15" dirty="0">
                <a:solidFill>
                  <a:srgbClr val="363435"/>
                </a:solidFill>
                <a:effectLst/>
                <a:latin typeface="Times New Roman" panose="02020603050405020304" pitchFamily="18" charset="0"/>
                <a:ea typeface="Times New Roman" panose="02020603050405020304" pitchFamily="18" charset="0"/>
              </a:rPr>
              <a:t>t</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17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25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v</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15" dirty="0" err="1">
                <a:solidFill>
                  <a:srgbClr val="363435"/>
                </a:solidFill>
                <a:effectLst/>
                <a:latin typeface="Times New Roman" panose="02020603050405020304" pitchFamily="18" charset="0"/>
                <a:ea typeface="Times New Roman" panose="02020603050405020304" pitchFamily="18" charset="0"/>
              </a:rPr>
              <a:t>u</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7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250"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ch</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7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15"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g</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7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15" dirty="0" err="1">
                <a:solidFill>
                  <a:srgbClr val="363435"/>
                </a:solidFill>
                <a:effectLst/>
                <a:latin typeface="Times New Roman" panose="02020603050405020304" pitchFamily="18" charset="0"/>
                <a:ea typeface="Times New Roman" panose="02020603050405020304" pitchFamily="18" charset="0"/>
              </a:rPr>
              <a:t>l</a:t>
            </a:r>
            <a:r>
              <a:rPr lang="en-US" sz="1800" spc="-35" dirty="0" err="1">
                <a:solidFill>
                  <a:srgbClr val="363435"/>
                </a:solidFill>
                <a:effectLst/>
                <a:latin typeface="Times New Roman" panose="02020603050405020304" pitchFamily="18" charset="0"/>
                <a:ea typeface="Times New Roman" panose="02020603050405020304" pitchFamily="18" charset="0"/>
              </a:rPr>
              <a:t>’</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55" dirty="0" err="1">
                <a:solidFill>
                  <a:srgbClr val="363435"/>
                </a:solidFill>
                <a:effectLst/>
                <a:latin typeface="Times New Roman" panose="02020603050405020304" pitchFamily="18" charset="0"/>
                <a:ea typeface="Times New Roman" panose="02020603050405020304" pitchFamily="18" charset="0"/>
              </a:rPr>
              <a:t>t</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ivi</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à</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h</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2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 e</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d</a:t>
            </a:r>
            <a:r>
              <a:rPr lang="en-US" sz="1800" spc="15" dirty="0" err="1">
                <a:solidFill>
                  <a:srgbClr val="363435"/>
                </a:solidFill>
                <a:effectLst/>
                <a:latin typeface="Times New Roman" panose="02020603050405020304" pitchFamily="18" charset="0"/>
                <a:ea typeface="Times New Roman" panose="02020603050405020304" pitchFamily="18" charset="0"/>
              </a:rPr>
              <a:t>iv</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du</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e </a:t>
            </a:r>
            <a:r>
              <a:rPr lang="en-US" sz="1800" spc="5" dirty="0" err="1">
                <a:solidFill>
                  <a:srgbClr val="363435"/>
                </a:solidFill>
                <a:effectLst/>
                <a:latin typeface="Times New Roman" panose="02020603050405020304" pitchFamily="18" charset="0"/>
                <a:ea typeface="Times New Roman" panose="02020603050405020304" pitchFamily="18" charset="0"/>
              </a:rPr>
              <a:t>m</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su</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ù</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idon</a:t>
            </a:r>
            <a:r>
              <a:rPr lang="en-US" sz="1800" spc="15" dirty="0" err="1">
                <a:solidFill>
                  <a:srgbClr val="363435"/>
                </a:solidFill>
                <a:effectLst/>
                <a:latin typeface="Times New Roman" panose="02020603050405020304" pitchFamily="18" charset="0"/>
                <a:ea typeface="Times New Roman" panose="02020603050405020304" pitchFamily="18" charset="0"/>
              </a:rPr>
              <a:t>e</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d</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12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55" dirty="0" err="1">
                <a:solidFill>
                  <a:srgbClr val="363435"/>
                </a:solidFill>
                <a:effectLst/>
                <a:latin typeface="Times New Roman" panose="02020603050405020304" pitchFamily="18" charset="0"/>
                <a:ea typeface="Times New Roman" panose="02020603050405020304" pitchFamily="18" charset="0"/>
              </a:rPr>
              <a:t>t</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5" dirty="0" err="1">
                <a:solidFill>
                  <a:srgbClr val="363435"/>
                </a:solidFill>
                <a:effectLst/>
                <a:latin typeface="Times New Roman" panose="02020603050405020304" pitchFamily="18" charset="0"/>
                <a:ea typeface="Times New Roman" panose="02020603050405020304" pitchFamily="18" charset="0"/>
              </a:rPr>
              <a:t>u</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in </a:t>
            </a:r>
            <a:r>
              <a:rPr lang="en-US" sz="1800" spc="15" dirty="0">
                <a:solidFill>
                  <a:srgbClr val="363435"/>
                </a:solidFill>
                <a:effectLst/>
                <a:latin typeface="Times New Roman" panose="02020603050405020304" pitchFamily="18" charset="0"/>
                <a:ea typeface="Times New Roman" panose="02020603050405020304" pitchFamily="18" charset="0"/>
              </a:rPr>
              <a:t>v</a:t>
            </a:r>
            <a:r>
              <a:rPr lang="en-US" sz="1800" dirty="0">
                <a:solidFill>
                  <a:srgbClr val="363435"/>
                </a:solidFill>
                <a:effectLst/>
                <a:latin typeface="Times New Roman" panose="02020603050405020304" pitchFamily="18" charset="0"/>
                <a:ea typeface="Times New Roman" panose="02020603050405020304" pitchFamily="18" charset="0"/>
              </a:rPr>
              <a:t>i</a:t>
            </a:r>
            <a:r>
              <a:rPr lang="en-US" sz="1800" spc="25" dirty="0">
                <a:solidFill>
                  <a:srgbClr val="363435"/>
                </a:solidFill>
                <a:effectLst/>
                <a:latin typeface="Times New Roman" panose="02020603050405020304" pitchFamily="18" charset="0"/>
                <a:ea typeface="Times New Roman" panose="02020603050405020304" pitchFamily="18" charset="0"/>
              </a:rPr>
              <a:t>s</a:t>
            </a:r>
            <a:r>
              <a:rPr lang="en-US" sz="1800" spc="40" dirty="0">
                <a:solidFill>
                  <a:srgbClr val="363435"/>
                </a:solidFill>
                <a:effectLst/>
                <a:latin typeface="Times New Roman" panose="02020603050405020304" pitchFamily="18" charset="0"/>
                <a:ea typeface="Times New Roman" panose="02020603050405020304" pitchFamily="18" charset="0"/>
              </a:rPr>
              <a:t>t</a:t>
            </a:r>
            <a:r>
              <a:rPr lang="en-US" sz="1800" dirty="0">
                <a:solidFill>
                  <a:srgbClr val="363435"/>
                </a:solidFill>
                <a:effectLst/>
                <a:latin typeface="Times New Roman" panose="02020603050405020304" pitchFamily="18" charset="0"/>
                <a:ea typeface="Times New Roman" panose="02020603050405020304" pitchFamily="18" charset="0"/>
              </a:rPr>
              <a:t>a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err="1">
                <a:solidFill>
                  <a:srgbClr val="363435"/>
                </a:solidFill>
                <a:effectLst/>
                <a:latin typeface="Times New Roman" panose="02020603050405020304" pitchFamily="18" charset="0"/>
                <a:ea typeface="Times New Roman" panose="02020603050405020304" pitchFamily="18" charset="0"/>
              </a:rPr>
              <a:t>v</a:t>
            </a:r>
            <a:r>
              <a:rPr lang="en-US" sz="1800" spc="10" dirty="0" err="1">
                <a:solidFill>
                  <a:srgbClr val="363435"/>
                </a:solidFill>
                <a:effectLst/>
                <a:latin typeface="Times New Roman" panose="02020603050405020304" pitchFamily="18" charset="0"/>
                <a:ea typeface="Times New Roman" panose="02020603050405020304" pitchFamily="18" charset="0"/>
              </a:rPr>
              <a:t>en</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de</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v</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a:p>
            <a:pPr marL="0" indent="0">
              <a:buNone/>
            </a:pPr>
            <a:br>
              <a:rPr lang="en-US" sz="1800" dirty="0">
                <a:effectLst/>
                <a:latin typeface="Times New Roman" panose="02020603050405020304" pitchFamily="18" charset="0"/>
                <a:ea typeface="Times New Roman" panose="02020603050405020304" pitchFamily="18" charset="0"/>
              </a:rPr>
            </a:br>
            <a:endParaRPr lang="it-IT" sz="1400" dirty="0">
              <a:effectLst/>
              <a:latin typeface="Times New Roman" panose="02020603050405020304" pitchFamily="18" charset="0"/>
              <a:ea typeface="Times New Roman" panose="02020603050405020304" pitchFamily="18" charset="0"/>
            </a:endParaRPr>
          </a:p>
          <a:p>
            <a:pPr marL="0" indent="0">
              <a:buNone/>
            </a:pPr>
            <a:endParaRPr lang="it-IT" sz="1400" dirty="0"/>
          </a:p>
        </p:txBody>
      </p:sp>
      <p:pic>
        <p:nvPicPr>
          <p:cNvPr id="5" name="Immagine 4">
            <a:extLst>
              <a:ext uri="{FF2B5EF4-FFF2-40B4-BE49-F238E27FC236}">
                <a16:creationId xmlns:a16="http://schemas.microsoft.com/office/drawing/2014/main" id="{02574F02-4D07-2577-2CDC-7A31470C3F5C}"/>
              </a:ext>
            </a:extLst>
          </p:cNvPr>
          <p:cNvPicPr>
            <a:picLocks noChangeAspect="1"/>
          </p:cNvPicPr>
          <p:nvPr/>
        </p:nvPicPr>
        <p:blipFill rotWithShape="1">
          <a:blip r:embed="rId2">
            <a:extLst>
              <a:ext uri="{28A0092B-C50C-407E-A947-70E740481C1C}">
                <a14:useLocalDpi xmlns:a14="http://schemas.microsoft.com/office/drawing/2010/main" val="0"/>
              </a:ext>
            </a:extLst>
          </a:blip>
          <a:srcRect l="2380" r="3988"/>
          <a:stretch/>
        </p:blipFill>
        <p:spPr>
          <a:xfrm>
            <a:off x="7199440" y="10"/>
            <a:ext cx="4992560" cy="6857990"/>
          </a:xfrm>
          <a:prstGeom prst="rect">
            <a:avLst/>
          </a:prstGeom>
          <a:effectLst/>
        </p:spPr>
      </p:pic>
    </p:spTree>
    <p:extLst>
      <p:ext uri="{BB962C8B-B14F-4D97-AF65-F5344CB8AC3E}">
        <p14:creationId xmlns:p14="http://schemas.microsoft.com/office/powerpoint/2010/main" val="2527319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673B4322-30BE-6B8F-BB1B-CBB35B8F804D}"/>
              </a:ext>
            </a:extLst>
          </p:cNvPr>
          <p:cNvSpPr>
            <a:spLocks noGrp="1"/>
          </p:cNvSpPr>
          <p:nvPr>
            <p:ph idx="1"/>
          </p:nvPr>
        </p:nvSpPr>
        <p:spPr>
          <a:xfrm>
            <a:off x="699741" y="346562"/>
            <a:ext cx="6002110" cy="6332533"/>
          </a:xfrm>
        </p:spPr>
        <p:txBody>
          <a:bodyPr>
            <a:normAutofit/>
          </a:bodyPr>
          <a:lstStyle/>
          <a:p>
            <a:pPr marL="69850" marR="649605" algn="just">
              <a:lnSpc>
                <a:spcPct val="115000"/>
              </a:lnSpc>
              <a:spcBef>
                <a:spcPts val="15"/>
              </a:spcBef>
              <a:spcAft>
                <a:spcPts val="0"/>
              </a:spcAft>
            </a:pPr>
            <a:r>
              <a:rPr lang="en-US" sz="1800" spc="15" dirty="0" err="1">
                <a:solidFill>
                  <a:srgbClr val="363435"/>
                </a:solidFill>
                <a:effectLst/>
                <a:latin typeface="Times New Roman" panose="02020603050405020304" pitchFamily="18" charset="0"/>
                <a:ea typeface="Times New Roman" panose="02020603050405020304" pitchFamily="18" charset="0"/>
              </a:rPr>
              <a:t>G</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la </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spc="10" dirty="0">
                <a:solidFill>
                  <a:srgbClr val="363435"/>
                </a:solidFill>
                <a:effectLst/>
                <a:latin typeface="Times New Roman" panose="02020603050405020304" pitchFamily="18" charset="0"/>
                <a:ea typeface="Times New Roman" panose="02020603050405020304" pitchFamily="18" charset="0"/>
              </a:rPr>
              <a:t>i</a:t>
            </a:r>
            <a:r>
              <a:rPr lang="en-US" sz="1800" spc="5" dirty="0">
                <a:solidFill>
                  <a:srgbClr val="363435"/>
                </a:solidFill>
                <a:effectLst/>
                <a:latin typeface="Times New Roman" panose="02020603050405020304" pitchFamily="18" charset="0"/>
                <a:ea typeface="Times New Roman" panose="02020603050405020304" pitchFamily="18" charset="0"/>
              </a:rPr>
              <a:t>cu</a:t>
            </a:r>
            <a:r>
              <a:rPr lang="en-US" sz="1800" spc="10" dirty="0">
                <a:solidFill>
                  <a:srgbClr val="363435"/>
                </a:solidFill>
                <a:effectLst/>
                <a:latin typeface="Times New Roman" panose="02020603050405020304" pitchFamily="18" charset="0"/>
                <a:ea typeface="Times New Roman" panose="02020603050405020304" pitchFamily="18" charset="0"/>
              </a:rPr>
              <a:t>re</a:t>
            </a:r>
            <a:r>
              <a:rPr lang="en-US" sz="1800" spc="25" dirty="0">
                <a:solidFill>
                  <a:srgbClr val="363435"/>
                </a:solidFill>
                <a:effectLst/>
                <a:latin typeface="Times New Roman" panose="02020603050405020304" pitchFamily="18" charset="0"/>
                <a:ea typeface="Times New Roman" panose="02020603050405020304" pitchFamily="18" charset="0"/>
              </a:rPr>
              <a:t>z</a:t>
            </a:r>
            <a:r>
              <a:rPr lang="en-US" sz="1800" spc="20" dirty="0">
                <a:solidFill>
                  <a:srgbClr val="363435"/>
                </a:solidFill>
                <a:effectLst/>
                <a:latin typeface="Times New Roman" panose="02020603050405020304" pitchFamily="18" charset="0"/>
                <a:ea typeface="Times New Roman" panose="02020603050405020304" pitchFamily="18" charset="0"/>
              </a:rPr>
              <a:t>z</a:t>
            </a:r>
            <a:r>
              <a:rPr lang="en-US" sz="1800" dirty="0">
                <a:solidFill>
                  <a:srgbClr val="363435"/>
                </a:solidFill>
                <a:effectLst/>
                <a:latin typeface="Times New Roman" panose="02020603050405020304" pitchFamily="18" charset="0"/>
                <a:ea typeface="Times New Roman" panose="02020603050405020304" pitchFamily="18" charset="0"/>
              </a:rPr>
              <a:t>a </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dirty="0">
                <a:solidFill>
                  <a:srgbClr val="363435"/>
                </a:solidFill>
                <a:effectLst/>
                <a:latin typeface="Times New Roman" panose="02020603050405020304" pitchFamily="18" charset="0"/>
                <a:ea typeface="Times New Roman" panose="02020603050405020304" pitchFamily="18" charset="0"/>
              </a:rPr>
              <a:t>ui </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10" dirty="0" err="1">
                <a:solidFill>
                  <a:srgbClr val="363435"/>
                </a:solidFill>
                <a:effectLst/>
                <a:latin typeface="Times New Roman" panose="02020603050405020304" pitchFamily="18" charset="0"/>
                <a:ea typeface="Times New Roman" panose="02020603050405020304" pitchFamily="18" charset="0"/>
              </a:rPr>
              <a:t>uo</a:t>
            </a:r>
            <a:r>
              <a:rPr lang="en-US" sz="1800" spc="20" dirty="0" err="1">
                <a:solidFill>
                  <a:srgbClr val="363435"/>
                </a:solidFill>
                <a:effectLst/>
                <a:latin typeface="Times New Roman" panose="02020603050405020304" pitchFamily="18" charset="0"/>
                <a:ea typeface="Times New Roman" panose="02020603050405020304" pitchFamily="18" charset="0"/>
              </a:rPr>
              <a:t>g</a:t>
            </a:r>
            <a:r>
              <a:rPr lang="en-US" sz="1800" spc="5" dirty="0" err="1">
                <a:solidFill>
                  <a:srgbClr val="363435"/>
                </a:solidFill>
                <a:effectLst/>
                <a:latin typeface="Times New Roman" panose="02020603050405020304" pitchFamily="18" charset="0"/>
                <a:ea typeface="Times New Roman" panose="02020603050405020304" pitchFamily="18" charset="0"/>
              </a:rPr>
              <a:t>h</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 di 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 </a:t>
            </a:r>
            <a:r>
              <a:rPr lang="en-US" sz="1800" spc="10" dirty="0">
                <a:solidFill>
                  <a:srgbClr val="363435"/>
                </a:solidFill>
                <a:effectLst/>
                <a:latin typeface="Times New Roman" panose="02020603050405020304" pitchFamily="18" charset="0"/>
                <a:ea typeface="Times New Roman" panose="02020603050405020304" pitchFamily="18" charset="0"/>
              </a:rPr>
              <a:t>no</a:t>
            </a:r>
            <a:r>
              <a:rPr lang="en-US" sz="1800" dirty="0">
                <a:solidFill>
                  <a:srgbClr val="363435"/>
                </a:solidFill>
                <a:effectLst/>
                <a:latin typeface="Times New Roman" panose="02020603050405020304" pitchFamily="18" charset="0"/>
                <a:ea typeface="Times New Roman" panose="02020603050405020304" pitchFamily="18" charset="0"/>
              </a:rPr>
              <a:t>n</a:t>
            </a:r>
            <a:r>
              <a:rPr lang="en-US" sz="1800" spc="14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è</a:t>
            </a:r>
            <a:r>
              <a:rPr lang="en-US" sz="1800" spc="8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ù</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u</a:t>
            </a:r>
            <a:r>
              <a:rPr lang="en-US" sz="1800" dirty="0">
                <a:solidFill>
                  <a:srgbClr val="363435"/>
                </a:solidFill>
                <a:effectLst/>
                <a:latin typeface="Times New Roman" panose="02020603050405020304" pitchFamily="18" charset="0"/>
                <a:ea typeface="Times New Roman" panose="02020603050405020304" pitchFamily="18" charset="0"/>
              </a:rPr>
              <a:t>n</a:t>
            </a:r>
            <a:r>
              <a:rPr lang="en-US" sz="1800" spc="9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5" dirty="0" err="1">
                <a:solidFill>
                  <a:srgbClr val="363435"/>
                </a:solidFill>
                <a:effectLst/>
                <a:latin typeface="Times New Roman" panose="02020603050405020304" pitchFamily="18" charset="0"/>
                <a:ea typeface="Times New Roman" panose="02020603050405020304" pitchFamily="18" charset="0"/>
              </a:rPr>
              <a:t>m</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it</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55" dirty="0" err="1">
                <a:solidFill>
                  <a:srgbClr val="363435"/>
                </a:solidFill>
                <a:effectLst/>
                <a:latin typeface="Times New Roman" panose="02020603050405020304" pitchFamily="18" charset="0"/>
                <a:ea typeface="Times New Roman" panose="02020603050405020304" pitchFamily="18" charset="0"/>
              </a:rPr>
              <a:t>f</a:t>
            </a:r>
            <a:r>
              <a:rPr lang="en-US" sz="1800" spc="35" dirty="0" err="1">
                <a:solidFill>
                  <a:srgbClr val="363435"/>
                </a:solidFill>
                <a:effectLst/>
                <a:latin typeface="Times New Roman" panose="02020603050405020304" pitchFamily="18" charset="0"/>
                <a:ea typeface="Times New Roman" panose="02020603050405020304" pitchFamily="18" charset="0"/>
              </a:rPr>
              <a:t>f</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da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clu</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va</a:t>
            </a:r>
            <a:r>
              <a:rPr lang="en-US" sz="1800" spc="10" dirty="0" err="1">
                <a:solidFill>
                  <a:srgbClr val="363435"/>
                </a:solidFill>
                <a:effectLst/>
                <a:latin typeface="Times New Roman" panose="02020603050405020304" pitchFamily="18" charset="0"/>
                <a:ea typeface="Times New Roman" panose="02020603050405020304" pitchFamily="18" charset="0"/>
              </a:rPr>
              <a:t>me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da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4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Q</a:t>
            </a:r>
            <a:r>
              <a:rPr lang="en-US" sz="1800" spc="10" dirty="0">
                <a:solidFill>
                  <a:srgbClr val="363435"/>
                </a:solidFill>
                <a:effectLst/>
                <a:latin typeface="Times New Roman" panose="02020603050405020304" pitchFamily="18" charset="0"/>
                <a:ea typeface="Times New Roman" panose="02020603050405020304" pitchFamily="18" charset="0"/>
              </a:rPr>
              <a:t>u</a:t>
            </a:r>
            <a:r>
              <a:rPr lang="en-US" sz="1800" spc="20" dirty="0">
                <a:solidFill>
                  <a:srgbClr val="363435"/>
                </a:solidFill>
                <a:effectLst/>
                <a:latin typeface="Times New Roman" panose="02020603050405020304" pitchFamily="18" charset="0"/>
                <a:ea typeface="Times New Roman" panose="02020603050405020304" pitchFamily="18" charset="0"/>
              </a:rPr>
              <a:t>e</a:t>
            </a:r>
            <a:r>
              <a:rPr lang="en-US" sz="1800" spc="25" dirty="0">
                <a:solidFill>
                  <a:srgbClr val="363435"/>
                </a:solidFill>
                <a:effectLst/>
                <a:latin typeface="Times New Roman" panose="02020603050405020304" pitchFamily="18" charset="0"/>
                <a:ea typeface="Times New Roman" panose="02020603050405020304" pitchFamily="18" charset="0"/>
              </a:rPr>
              <a:t>s</a:t>
            </a:r>
            <a:r>
              <a:rPr lang="en-US" sz="1800" spc="45" dirty="0">
                <a:solidFill>
                  <a:srgbClr val="363435"/>
                </a:solidFill>
                <a:effectLst/>
                <a:latin typeface="Times New Roman" panose="02020603050405020304" pitchFamily="18" charset="0"/>
                <a:ea typeface="Times New Roman" panose="02020603050405020304" pitchFamily="18" charset="0"/>
              </a:rPr>
              <a:t>t</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25"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m</a:t>
            </a:r>
            <a:r>
              <a:rPr lang="en-US" sz="1800" spc="15" dirty="0" err="1">
                <a:solidFill>
                  <a:srgbClr val="363435"/>
                </a:solidFill>
                <a:effectLst/>
                <a:latin typeface="Times New Roman" panose="02020603050405020304" pitchFamily="18" charset="0"/>
                <a:ea typeface="Times New Roman" panose="02020603050405020304" pitchFamily="18" charset="0"/>
              </a:rPr>
              <a:t>po</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è</a:t>
            </a:r>
            <a:r>
              <a:rPr lang="en-US" sz="1800" spc="45" dirty="0">
                <a:solidFill>
                  <a:srgbClr val="363435"/>
                </a:solidFill>
                <a:effectLst/>
                <a:latin typeface="Times New Roman" panose="02020603050405020304" pitchFamily="18" charset="0"/>
                <a:ea typeface="Times New Roman" panose="02020603050405020304" pitchFamily="18" charset="0"/>
              </a:rPr>
              <a:t> </a:t>
            </a:r>
            <a:r>
              <a:rPr lang="en-US" sz="1800" spc="30" dirty="0" err="1">
                <a:solidFill>
                  <a:srgbClr val="363435"/>
                </a:solidFill>
                <a:effectLst/>
                <a:latin typeface="Times New Roman" panose="02020603050405020304" pitchFamily="18" charset="0"/>
                <a:ea typeface="Times New Roman" panose="02020603050405020304" pitchFamily="18" charset="0"/>
              </a:rPr>
              <a:t>s</a:t>
            </a:r>
            <a:r>
              <a:rPr lang="en-US" sz="1800" spc="45" dirty="0" err="1">
                <a:solidFill>
                  <a:srgbClr val="363435"/>
                </a:solidFill>
                <a:effectLst/>
                <a:latin typeface="Times New Roman" panose="02020603050405020304" pitchFamily="18" charset="0"/>
                <a:ea typeface="Times New Roman" panose="02020603050405020304" pitchFamily="18" charset="0"/>
              </a:rPr>
              <a:t>t</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4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9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su</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 e</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d</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c</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10" dirty="0" err="1">
                <a:solidFill>
                  <a:srgbClr val="363435"/>
                </a:solidFill>
                <a:effectLst/>
                <a:latin typeface="Times New Roman" panose="02020603050405020304" pitchFamily="18" charset="0"/>
                <a:ea typeface="Times New Roman" panose="02020603050405020304" pitchFamily="18" charset="0"/>
              </a:rPr>
              <a:t>me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m</a:t>
            </a:r>
            <a:r>
              <a:rPr lang="en-US" sz="1800" spc="15" dirty="0" err="1">
                <a:solidFill>
                  <a:srgbClr val="363435"/>
                </a:solidFill>
                <a:effectLst/>
                <a:latin typeface="Times New Roman" panose="02020603050405020304" pitchFamily="18" charset="0"/>
                <a:ea typeface="Times New Roman" panose="02020603050405020304" pitchFamily="18" charset="0"/>
              </a:rPr>
              <a:t>o</a:t>
            </a:r>
            <a:r>
              <a:rPr lang="en-US" sz="1800" dirty="0" err="1">
                <a:solidFill>
                  <a:srgbClr val="363435"/>
                </a:solidFill>
                <a:effectLst/>
                <a:latin typeface="Times New Roman" panose="02020603050405020304" pitchFamily="18" charset="0"/>
                <a:ea typeface="Times New Roman" panose="02020603050405020304" pitchFamily="18" charset="0"/>
              </a:rPr>
              <a:t>d</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35" dirty="0" err="1">
                <a:solidFill>
                  <a:srgbClr val="363435"/>
                </a:solidFill>
                <a:effectLst/>
                <a:latin typeface="Times New Roman" panose="02020603050405020304" pitchFamily="18" charset="0"/>
                <a:ea typeface="Times New Roman" panose="02020603050405020304" pitchFamily="18" charset="0"/>
              </a:rPr>
              <a:t>f</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c</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c</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n</a:t>
            </a:r>
            <a:r>
              <a:rPr lang="en-US" sz="1800" spc="6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ch</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spc="35"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10" dirty="0">
                <a:solidFill>
                  <a:srgbClr val="363435"/>
                </a:solidFill>
                <a:effectLst/>
                <a:latin typeface="Times New Roman" panose="02020603050405020304" pitchFamily="18" charset="0"/>
                <a:ea typeface="Times New Roman" panose="02020603050405020304" pitchFamily="18" charset="0"/>
              </a:rPr>
              <a:t>u</a:t>
            </a:r>
            <a:r>
              <a:rPr lang="en-US" sz="1800" dirty="0">
                <a:solidFill>
                  <a:srgbClr val="363435"/>
                </a:solidFill>
                <a:effectLst/>
                <a:latin typeface="Times New Roman" panose="02020603050405020304" pitchFamily="18" charset="0"/>
                <a:ea typeface="Times New Roman" panose="02020603050405020304" pitchFamily="18" charset="0"/>
              </a:rPr>
              <a:t>ce</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a:solidFill>
                  <a:srgbClr val="363435"/>
                </a:solidFill>
                <a:effectLst/>
                <a:latin typeface="Times New Roman" panose="02020603050405020304" pitchFamily="18" charset="0"/>
                <a:ea typeface="Times New Roman" panose="02020603050405020304" pitchFamily="18" charset="0"/>
              </a:rPr>
              <a:t>d</a:t>
            </a:r>
            <a:r>
              <a:rPr lang="en-US" sz="1800" spc="5" dirty="0">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1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5" dirty="0" err="1">
                <a:solidFill>
                  <a:srgbClr val="363435"/>
                </a:solidFill>
                <a:effectLst/>
                <a:latin typeface="Times New Roman" panose="02020603050405020304" pitchFamily="18" charset="0"/>
                <a:ea typeface="Times New Roman" panose="02020603050405020304" pitchFamily="18" charset="0"/>
              </a:rPr>
              <a:t>ret</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spc="15" dirty="0" err="1">
                <a:solidFill>
                  <a:srgbClr val="363435"/>
                </a:solidFill>
                <a:effectLst/>
                <a:latin typeface="Times New Roman" panose="02020603050405020304" pitchFamily="18" charset="0"/>
                <a:ea typeface="Times New Roman" panose="02020603050405020304" pitchFamily="18" charset="0"/>
              </a:rPr>
              <a:t>e</a:t>
            </a:r>
            <a:r>
              <a:rPr lang="en-US" sz="1800" spc="20" dirty="0" err="1">
                <a:solidFill>
                  <a:srgbClr val="363435"/>
                </a:solidFill>
                <a:effectLst/>
                <a:latin typeface="Times New Roman" panose="02020603050405020304" pitchFamily="18" charset="0"/>
                <a:ea typeface="Times New Roman" panose="02020603050405020304" pitchFamily="18" charset="0"/>
              </a:rPr>
              <a:t>g</a:t>
            </a:r>
            <a:r>
              <a:rPr lang="en-US" sz="1800" dirty="0" err="1">
                <a:solidFill>
                  <a:srgbClr val="363435"/>
                </a:solidFill>
                <a:effectLst/>
                <a:latin typeface="Times New Roman" panose="02020603050405020304" pitchFamily="18" charset="0"/>
                <a:ea typeface="Times New Roman" panose="02020603050405020304" pitchFamily="18" charset="0"/>
              </a:rPr>
              <a:t>isl</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dirty="0" err="1">
                <a:solidFill>
                  <a:srgbClr val="363435"/>
                </a:solidFill>
                <a:effectLst/>
                <a:latin typeface="Times New Roman" panose="02020603050405020304" pitchFamily="18" charset="0"/>
                <a:ea typeface="Times New Roman" panose="02020603050405020304" pitchFamily="18" charset="0"/>
              </a:rPr>
              <a:t>vo</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n</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25"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8</a:t>
            </a:r>
            <a:r>
              <a:rPr lang="en-US" sz="1800" dirty="0">
                <a:solidFill>
                  <a:srgbClr val="363435"/>
                </a:solidFill>
                <a:effectLst/>
                <a:latin typeface="Times New Roman" panose="02020603050405020304" pitchFamily="18" charset="0"/>
                <a:ea typeface="Times New Roman" panose="02020603050405020304" pitchFamily="18" charset="0"/>
              </a:rPr>
              <a:t>1</a:t>
            </a:r>
            <a:r>
              <a:rPr lang="en-US" sz="1800" spc="205" dirty="0">
                <a:solidFill>
                  <a:srgbClr val="363435"/>
                </a:solidFill>
                <a:effectLst/>
                <a:latin typeface="Times New Roman" panose="02020603050405020304" pitchFamily="18" charset="0"/>
                <a:ea typeface="Times New Roman" panose="02020603050405020304" pitchFamily="18" charset="0"/>
              </a:rPr>
              <a:t> </a:t>
            </a:r>
            <a:r>
              <a:rPr lang="en-US" sz="1800" spc="10" dirty="0">
                <a:solidFill>
                  <a:srgbClr val="363435"/>
                </a:solidFill>
                <a:effectLst/>
                <a:latin typeface="Times New Roman" panose="02020603050405020304" pitchFamily="18" charset="0"/>
                <a:ea typeface="Times New Roman" panose="02020603050405020304" pitchFamily="18" charset="0"/>
              </a:rPr>
              <a:t>d</a:t>
            </a:r>
            <a:r>
              <a:rPr lang="en-US" sz="1800" spc="5" dirty="0">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2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2</a:t>
            </a:r>
            <a:r>
              <a:rPr lang="en-US" sz="1800" spc="40" dirty="0">
                <a:solidFill>
                  <a:srgbClr val="363435"/>
                </a:solidFill>
                <a:effectLst/>
                <a:latin typeface="Times New Roman" panose="02020603050405020304" pitchFamily="18" charset="0"/>
                <a:ea typeface="Times New Roman" panose="02020603050405020304" pitchFamily="18" charset="0"/>
              </a:rPr>
              <a:t>00</a:t>
            </a:r>
            <a:r>
              <a:rPr lang="en-US" sz="1800" spc="30" dirty="0">
                <a:solidFill>
                  <a:srgbClr val="363435"/>
                </a:solidFill>
                <a:effectLst/>
                <a:latin typeface="Times New Roman" panose="02020603050405020304" pitchFamily="18" charset="0"/>
                <a:ea typeface="Times New Roman" panose="02020603050405020304" pitchFamily="18" charset="0"/>
              </a:rPr>
              <a:t>8</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34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2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u</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20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pa</a:t>
            </a:r>
            <a:r>
              <a:rPr lang="en-US" sz="1800" spc="55" dirty="0" err="1">
                <a:solidFill>
                  <a:srgbClr val="363435"/>
                </a:solidFill>
                <a:effectLst/>
                <a:latin typeface="Times New Roman" panose="02020603050405020304" pitchFamily="18" charset="0"/>
                <a:ea typeface="Times New Roman" panose="02020603050405020304" pitchFamily="18" charset="0"/>
              </a:rPr>
              <a:t>r</a:t>
            </a:r>
            <a:r>
              <a:rPr lang="en-US" sz="1800" spc="15" dirty="0" err="1">
                <a:solidFill>
                  <a:srgbClr val="363435"/>
                </a:solidFill>
                <a:effectLst/>
                <a:latin typeface="Times New Roman" panose="02020603050405020304" pitchFamily="18" charset="0"/>
                <a:ea typeface="Times New Roman" panose="02020603050405020304" pitchFamily="18" charset="0"/>
              </a:rPr>
              <a:t>te</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p</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2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60" dirty="0" err="1">
                <a:solidFill>
                  <a:srgbClr val="363435"/>
                </a:solidFill>
                <a:effectLst/>
                <a:latin typeface="Times New Roman" panose="02020603050405020304" pitchFamily="18" charset="0"/>
                <a:ea typeface="Times New Roman" panose="02020603050405020304" pitchFamily="18" charset="0"/>
              </a:rPr>
              <a:t>t</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v</a:t>
            </a:r>
            <a:r>
              <a:rPr lang="en-US" sz="1800" spc="35"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di</a:t>
            </a:r>
            <a:r>
              <a:rPr lang="en-US" sz="1800" spc="15" dirty="0" err="1">
                <a:solidFill>
                  <a:srgbClr val="363435"/>
                </a:solidFill>
                <a:effectLst/>
                <a:latin typeface="Times New Roman" panose="02020603050405020304" pitchFamily="18" charset="0"/>
                <a:ea typeface="Times New Roman" panose="02020603050405020304" pitchFamily="18" charset="0"/>
              </a:rPr>
              <a:t>re</a:t>
            </a:r>
            <a:r>
              <a:rPr lang="en-US" sz="1800" spc="55" dirty="0" err="1">
                <a:solidFill>
                  <a:srgbClr val="363435"/>
                </a:solidFill>
                <a:effectLst/>
                <a:latin typeface="Times New Roman" panose="02020603050405020304" pitchFamily="18" charset="0"/>
                <a:ea typeface="Times New Roman" panose="02020603050405020304" pitchFamily="18" charset="0"/>
              </a:rPr>
              <a:t>t</a:t>
            </a:r>
            <a:r>
              <a:rPr lang="en-US" sz="1800" spc="40" dirty="0" err="1">
                <a:solidFill>
                  <a:srgbClr val="363435"/>
                </a:solidFill>
                <a:effectLst/>
                <a:latin typeface="Times New Roman" panose="02020603050405020304" pitchFamily="18" charset="0"/>
                <a:ea typeface="Times New Roman" panose="02020603050405020304" pitchFamily="18" charset="0"/>
              </a:rPr>
              <a:t>t</a:t>
            </a:r>
            <a:r>
              <a:rPr lang="en-US" sz="1800" spc="35"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2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11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s</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0" dirty="0" err="1">
                <a:solidFill>
                  <a:srgbClr val="363435"/>
                </a:solidFill>
                <a:effectLst/>
                <a:latin typeface="Times New Roman" panose="02020603050405020304" pitchFamily="18" charset="0"/>
                <a:ea typeface="Times New Roman" panose="02020603050405020304" pitchFamily="18" charset="0"/>
              </a:rPr>
              <a:t>b</a:t>
            </a:r>
            <a:r>
              <a:rPr lang="en-US" sz="1800" spc="-5" dirty="0" err="1">
                <a:solidFill>
                  <a:srgbClr val="363435"/>
                </a:solidFill>
                <a:effectLst/>
                <a:latin typeface="Times New Roman" panose="02020603050405020304" pitchFamily="18" charset="0"/>
                <a:ea typeface="Times New Roman" panose="02020603050405020304" pitchFamily="18" charset="0"/>
              </a:rPr>
              <a:t>i</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2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g</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25" dirty="0" err="1">
                <a:solidFill>
                  <a:srgbClr val="363435"/>
                </a:solidFill>
                <a:effectLst/>
                <a:latin typeface="Times New Roman" panose="02020603050405020304" pitchFamily="18" charset="0"/>
                <a:ea typeface="Times New Roman" panose="02020603050405020304" pitchFamily="18" charset="0"/>
              </a:rPr>
              <a:t>st</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spc="10" dirty="0">
                <a:solidFill>
                  <a:srgbClr val="363435"/>
                </a:solidFill>
                <a:effectLst/>
                <a:latin typeface="Times New Roman" panose="02020603050405020304" pitchFamily="18" charset="0"/>
                <a:ea typeface="Times New Roman" panose="02020603050405020304" pitchFamily="18" charset="0"/>
              </a:rPr>
              <a:t>i</a:t>
            </a:r>
            <a:r>
              <a:rPr lang="en-US" sz="1800" spc="5" dirty="0">
                <a:solidFill>
                  <a:srgbClr val="363435"/>
                </a:solidFill>
                <a:effectLst/>
                <a:latin typeface="Times New Roman" panose="02020603050405020304" pitchFamily="18" charset="0"/>
                <a:ea typeface="Times New Roman" panose="02020603050405020304" pitchFamily="18" charset="0"/>
              </a:rPr>
              <a:t>cu</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spc="10" dirty="0">
                <a:solidFill>
                  <a:srgbClr val="363435"/>
                </a:solidFill>
                <a:effectLst/>
                <a:latin typeface="Times New Roman" panose="02020603050405020304" pitchFamily="18" charset="0"/>
                <a:ea typeface="Times New Roman" panose="02020603050405020304" pitchFamily="18" charset="0"/>
              </a:rPr>
              <a:t>e</a:t>
            </a:r>
            <a:r>
              <a:rPr lang="en-US" sz="1800" spc="25" dirty="0">
                <a:solidFill>
                  <a:srgbClr val="363435"/>
                </a:solidFill>
                <a:effectLst/>
                <a:latin typeface="Times New Roman" panose="02020603050405020304" pitchFamily="18" charset="0"/>
                <a:ea typeface="Times New Roman" panose="02020603050405020304" pitchFamily="18" charset="0"/>
              </a:rPr>
              <a:t>z</a:t>
            </a:r>
            <a:r>
              <a:rPr lang="en-US" sz="1800" spc="20" dirty="0">
                <a:solidFill>
                  <a:srgbClr val="363435"/>
                </a:solidFill>
                <a:effectLst/>
                <a:latin typeface="Times New Roman" panose="02020603050405020304" pitchFamily="18" charset="0"/>
                <a:ea typeface="Times New Roman" panose="02020603050405020304" pitchFamily="18" charset="0"/>
              </a:rPr>
              <a:t>z</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dirty="0">
                <a:solidFill>
                  <a:srgbClr val="363435"/>
                </a:solidFill>
                <a:effectLst/>
                <a:latin typeface="Times New Roman" panose="02020603050405020304" pitchFamily="18" charset="0"/>
                <a:ea typeface="Times New Roman" panose="02020603050405020304" pitchFamily="18" charset="0"/>
              </a:rPr>
              <a:t>ul</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20" dirty="0" err="1">
                <a:solidFill>
                  <a:srgbClr val="363435"/>
                </a:solidFill>
                <a:effectLst/>
                <a:latin typeface="Times New Roman" panose="02020603050405020304" pitchFamily="18" charset="0"/>
                <a:ea typeface="Times New Roman" panose="02020603050405020304" pitchFamily="18" charset="0"/>
              </a:rPr>
              <a:t>a</a:t>
            </a:r>
            <a:r>
              <a:rPr lang="en-US" sz="1800" spc="10" dirty="0" err="1">
                <a:solidFill>
                  <a:srgbClr val="363435"/>
                </a:solidFill>
                <a:effectLst/>
                <a:latin typeface="Times New Roman" panose="02020603050405020304" pitchFamily="18" charset="0"/>
                <a:ea typeface="Times New Roman" panose="02020603050405020304" pitchFamily="18" charset="0"/>
              </a:rPr>
              <a:t>n</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h</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250"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b="1" spc="5" dirty="0" err="1">
                <a:solidFill>
                  <a:srgbClr val="363435"/>
                </a:solidFill>
                <a:effectLst/>
                <a:latin typeface="Times New Roman" panose="02020603050405020304" pitchFamily="18" charset="0"/>
                <a:ea typeface="Times New Roman" panose="02020603050405020304" pitchFamily="18" charset="0"/>
              </a:rPr>
              <a:t>l</a:t>
            </a:r>
            <a:r>
              <a:rPr lang="en-US" sz="1800" b="1" dirty="0" err="1">
                <a:solidFill>
                  <a:srgbClr val="363435"/>
                </a:solidFill>
                <a:effectLst/>
                <a:latin typeface="Times New Roman" panose="02020603050405020304" pitchFamily="18" charset="0"/>
                <a:ea typeface="Times New Roman" panose="02020603050405020304" pitchFamily="18" charset="0"/>
              </a:rPr>
              <a:t>av</a:t>
            </a:r>
            <a:r>
              <a:rPr lang="en-US" sz="1800" b="1" spc="10" dirty="0" err="1">
                <a:solidFill>
                  <a:srgbClr val="363435"/>
                </a:solidFill>
                <a:effectLst/>
                <a:latin typeface="Times New Roman" panose="02020603050405020304" pitchFamily="18" charset="0"/>
                <a:ea typeface="Times New Roman" panose="02020603050405020304" pitchFamily="18" charset="0"/>
              </a:rPr>
              <a:t>or</a:t>
            </a:r>
            <a:r>
              <a:rPr lang="en-US" sz="1800" b="1" dirty="0" err="1">
                <a:solidFill>
                  <a:srgbClr val="363435"/>
                </a:solidFill>
                <a:effectLst/>
                <a:latin typeface="Times New Roman" panose="02020603050405020304" pitchFamily="18" charset="0"/>
                <a:ea typeface="Times New Roman" panose="02020603050405020304" pitchFamily="18" charset="0"/>
              </a:rPr>
              <a:t>a</a:t>
            </a:r>
            <a:r>
              <a:rPr lang="en-US" sz="1800" b="1" spc="10" dirty="0" err="1">
                <a:solidFill>
                  <a:srgbClr val="363435"/>
                </a:solidFill>
                <a:effectLst/>
                <a:latin typeface="Times New Roman" panose="02020603050405020304" pitchFamily="18" charset="0"/>
                <a:ea typeface="Times New Roman" panose="02020603050405020304" pitchFamily="18" charset="0"/>
              </a:rPr>
              <a:t>to</a:t>
            </a:r>
            <a:r>
              <a:rPr lang="en-US" sz="1800" b="1" spc="15" dirty="0" err="1">
                <a:solidFill>
                  <a:srgbClr val="363435"/>
                </a:solidFill>
                <a:effectLst/>
                <a:latin typeface="Times New Roman" panose="02020603050405020304" pitchFamily="18" charset="0"/>
                <a:ea typeface="Times New Roman" panose="02020603050405020304" pitchFamily="18" charset="0"/>
              </a:rPr>
              <a:t>r</a:t>
            </a:r>
            <a:r>
              <a:rPr lang="en-US" sz="1800" b="1"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a:t>
            </a:r>
          </a:p>
          <a:p>
            <a:pPr marL="0" marR="649605" indent="0" algn="just">
              <a:lnSpc>
                <a:spcPct val="115000"/>
              </a:lnSpc>
              <a:spcBef>
                <a:spcPts val="15"/>
              </a:spcBef>
              <a:spcAft>
                <a:spcPts val="0"/>
              </a:spcAft>
              <a:buNone/>
            </a:pPr>
            <a:endParaRPr lang="it-IT" sz="1800" dirty="0">
              <a:effectLst/>
              <a:latin typeface="Times New Roman" panose="02020603050405020304" pitchFamily="18" charset="0"/>
              <a:ea typeface="Times New Roman" panose="02020603050405020304" pitchFamily="18" charset="0"/>
            </a:endParaRPr>
          </a:p>
          <a:p>
            <a:pPr marL="69850" marR="648970" algn="just">
              <a:lnSpc>
                <a:spcPct val="115000"/>
              </a:lnSpc>
              <a:spcBef>
                <a:spcPts val="10"/>
              </a:spcBef>
              <a:spcAft>
                <a:spcPts val="0"/>
              </a:spcAft>
            </a:pP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n </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10" dirty="0" err="1">
                <a:solidFill>
                  <a:srgbClr val="363435"/>
                </a:solidFill>
                <a:effectLst/>
                <a:latin typeface="Times New Roman" panose="02020603050405020304" pitchFamily="18" charset="0"/>
                <a:ea typeface="Times New Roman" panose="02020603050405020304" pitchFamily="18" charset="0"/>
              </a:rPr>
              <a:t>l</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20" dirty="0">
                <a:solidFill>
                  <a:srgbClr val="363435"/>
                </a:solidFill>
                <a:effectLst/>
                <a:latin typeface="Times New Roman" panose="02020603050405020304" pitchFamily="18" charset="0"/>
                <a:ea typeface="Times New Roman" panose="02020603050405020304" pitchFamily="18" charset="0"/>
              </a:rPr>
              <a:t>pa</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spc="5" dirty="0">
                <a:solidFill>
                  <a:srgbClr val="363435"/>
                </a:solidFill>
                <a:effectLst/>
                <a:latin typeface="Times New Roman" panose="02020603050405020304" pitchFamily="18" charset="0"/>
                <a:ea typeface="Times New Roman" panose="02020603050405020304" pitchFamily="18" charset="0"/>
              </a:rPr>
              <a:t>ole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g</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dirty="0" err="1">
                <a:solidFill>
                  <a:srgbClr val="363435"/>
                </a:solidFill>
                <a:effectLst/>
                <a:latin typeface="Times New Roman" panose="02020603050405020304" pitchFamily="18" charset="0"/>
                <a:ea typeface="Times New Roman" panose="02020603050405020304" pitchFamily="18" charset="0"/>
              </a:rPr>
              <a:t>v</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err="1">
                <a:solidFill>
                  <a:srgbClr val="363435"/>
                </a:solidFill>
                <a:effectLst/>
                <a:latin typeface="Times New Roman" panose="02020603050405020304" pitchFamily="18" charset="0"/>
                <a:ea typeface="Times New Roman" panose="02020603050405020304" pitchFamily="18" charset="0"/>
              </a:rPr>
              <a:t>ve</a:t>
            </a:r>
            <a:r>
              <a:rPr lang="en-US" sz="1800" spc="18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ende</a:t>
            </a:r>
            <a:r>
              <a:rPr lang="en-US" sz="1800" spc="35"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cu</a:t>
            </a:r>
            <a:r>
              <a:rPr lang="en-US" sz="1800" spc="2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spc="13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d</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a:solidFill>
                  <a:srgbClr val="363435"/>
                </a:solidFill>
                <a:effectLst/>
                <a:latin typeface="Times New Roman" panose="02020603050405020304" pitchFamily="18" charset="0"/>
                <a:ea typeface="Times New Roman" panose="02020603050405020304" pitchFamily="18" charset="0"/>
              </a:rPr>
              <a:t>p</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spc="10" dirty="0">
                <a:solidFill>
                  <a:srgbClr val="363435"/>
                </a:solidFill>
                <a:effectLst/>
                <a:latin typeface="Times New Roman" panose="02020603050405020304" pitchFamily="18" charset="0"/>
                <a:ea typeface="Times New Roman" panose="02020603050405020304" pitchFamily="18" charset="0"/>
              </a:rPr>
              <a:t>op</a:t>
            </a:r>
            <a:r>
              <a:rPr lang="en-US" sz="1800" spc="20" dirty="0">
                <a:solidFill>
                  <a:srgbClr val="363435"/>
                </a:solidFill>
                <a:effectLst/>
                <a:latin typeface="Times New Roman" panose="02020603050405020304" pitchFamily="18" charset="0"/>
                <a:ea typeface="Times New Roman" panose="02020603050405020304" pitchFamily="18" charset="0"/>
              </a:rPr>
              <a:t>r</a:t>
            </a:r>
            <a:r>
              <a:rPr lang="en-US" sz="1800" spc="5" dirty="0">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a </a:t>
            </a:r>
            <a:r>
              <a:rPr lang="en-US" sz="1800" spc="25" dirty="0">
                <a:solidFill>
                  <a:srgbClr val="363435"/>
                </a:solidFill>
                <a:effectLst/>
                <a:latin typeface="Times New Roman" panose="02020603050405020304" pitchFamily="18" charset="0"/>
                <a:ea typeface="Times New Roman" panose="02020603050405020304" pitchFamily="18" charset="0"/>
              </a:rPr>
              <a:t>s</a:t>
            </a:r>
            <a:r>
              <a:rPr lang="en-US" sz="1800" spc="1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15" dirty="0">
                <a:solidFill>
                  <a:srgbClr val="363435"/>
                </a:solidFill>
                <a:effectLst/>
                <a:latin typeface="Times New Roman" panose="02020603050405020304" pitchFamily="18" charset="0"/>
                <a:ea typeface="Times New Roman" panose="02020603050405020304" pitchFamily="18" charset="0"/>
              </a:rPr>
              <a:t>ut</a:t>
            </a:r>
            <a:r>
              <a:rPr lang="en-US" sz="1800" dirty="0">
                <a:solidFill>
                  <a:srgbClr val="363435"/>
                </a:solidFill>
                <a:effectLst/>
                <a:latin typeface="Times New Roman" panose="02020603050405020304" pitchFamily="18" charset="0"/>
                <a:ea typeface="Times New Roman" panose="02020603050405020304" pitchFamily="18" charset="0"/>
              </a:rPr>
              <a:t>e e </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spc="10" dirty="0">
                <a:solidFill>
                  <a:srgbClr val="363435"/>
                </a:solidFill>
                <a:effectLst/>
                <a:latin typeface="Times New Roman" panose="02020603050405020304" pitchFamily="18" charset="0"/>
                <a:ea typeface="Times New Roman" panose="02020603050405020304" pitchFamily="18" charset="0"/>
              </a:rPr>
              <a:t>i</a:t>
            </a:r>
            <a:r>
              <a:rPr lang="en-US" sz="1800" spc="5" dirty="0">
                <a:solidFill>
                  <a:srgbClr val="363435"/>
                </a:solidFill>
                <a:effectLst/>
                <a:latin typeface="Times New Roman" panose="02020603050405020304" pitchFamily="18" charset="0"/>
                <a:ea typeface="Times New Roman" panose="02020603050405020304" pitchFamily="18" charset="0"/>
              </a:rPr>
              <a:t>cu</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spc="10" dirty="0">
                <a:solidFill>
                  <a:srgbClr val="363435"/>
                </a:solidFill>
                <a:effectLst/>
                <a:latin typeface="Times New Roman" panose="02020603050405020304" pitchFamily="18" charset="0"/>
                <a:ea typeface="Times New Roman" panose="02020603050405020304" pitchFamily="18" charset="0"/>
              </a:rPr>
              <a:t>e</a:t>
            </a:r>
            <a:r>
              <a:rPr lang="en-US" sz="1800" spc="25" dirty="0">
                <a:solidFill>
                  <a:srgbClr val="363435"/>
                </a:solidFill>
                <a:effectLst/>
                <a:latin typeface="Times New Roman" panose="02020603050405020304" pitchFamily="18" charset="0"/>
                <a:ea typeface="Times New Roman" panose="02020603050405020304" pitchFamily="18" charset="0"/>
              </a:rPr>
              <a:t>z</a:t>
            </a:r>
            <a:r>
              <a:rPr lang="en-US" sz="1800" spc="20" dirty="0">
                <a:solidFill>
                  <a:srgbClr val="363435"/>
                </a:solidFill>
                <a:effectLst/>
                <a:latin typeface="Times New Roman" panose="02020603050405020304" pitchFamily="18" charset="0"/>
                <a:ea typeface="Times New Roman" panose="02020603050405020304" pitchFamily="18" charset="0"/>
              </a:rPr>
              <a:t>z</a:t>
            </a:r>
            <a:r>
              <a:rPr lang="en-US" sz="1800" dirty="0">
                <a:solidFill>
                  <a:srgbClr val="363435"/>
                </a:solidFill>
                <a:effectLst/>
                <a:latin typeface="Times New Roman" panose="02020603050405020304" pitchFamily="18" charset="0"/>
                <a:ea typeface="Times New Roman" panose="02020603050405020304" pitchFamily="18" charset="0"/>
              </a:rPr>
              <a:t>a</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6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q</a:t>
            </a:r>
            <a:r>
              <a:rPr lang="en-US" sz="1800" spc="10" dirty="0" err="1">
                <a:solidFill>
                  <a:srgbClr val="363435"/>
                </a:solidFill>
                <a:effectLst/>
                <a:latin typeface="Times New Roman" panose="02020603050405020304" pitchFamily="18" charset="0"/>
                <a:ea typeface="Times New Roman" panose="02020603050405020304" pitchFamily="18" charset="0"/>
              </a:rPr>
              <a:t>u</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10" dirty="0">
                <a:solidFill>
                  <a:srgbClr val="363435"/>
                </a:solidFill>
                <a:effectLst/>
                <a:latin typeface="Times New Roman" panose="02020603050405020304" pitchFamily="18" charset="0"/>
                <a:ea typeface="Times New Roman" panose="02020603050405020304" pitchFamily="18" charset="0"/>
              </a:rPr>
              <a:t>d</a:t>
            </a:r>
            <a:r>
              <a:rPr lang="en-US" sz="1800" spc="5" dirty="0">
                <a:solidFill>
                  <a:srgbClr val="363435"/>
                </a:solidFill>
                <a:effectLst/>
                <a:latin typeface="Times New Roman" panose="02020603050405020304" pitchFamily="18" charset="0"/>
                <a:ea typeface="Times New Roman" panose="02020603050405020304" pitchFamily="18" charset="0"/>
              </a:rPr>
              <a:t>e</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10" dirty="0" err="1">
                <a:solidFill>
                  <a:srgbClr val="363435"/>
                </a:solidFill>
                <a:effectLst/>
                <a:latin typeface="Times New Roman" panose="02020603050405020304" pitchFamily="18" charset="0"/>
                <a:ea typeface="Times New Roman" panose="02020603050405020304" pitchFamily="18" charset="0"/>
              </a:rPr>
              <a:t>l</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p</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35" dirty="0" err="1">
                <a:solidFill>
                  <a:srgbClr val="363435"/>
                </a:solidFill>
                <a:effectLst/>
                <a:latin typeface="Times New Roman" panose="02020603050405020304" pitchFamily="18" charset="0"/>
                <a:ea typeface="Times New Roman" panose="02020603050405020304" pitchFamily="18" charset="0"/>
              </a:rPr>
              <a:t>r</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on</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pr</a:t>
            </a:r>
            <a:r>
              <a:rPr lang="en-US" sz="1800" spc="20" dirty="0" err="1">
                <a:solidFill>
                  <a:srgbClr val="363435"/>
                </a:solidFill>
                <a:effectLst/>
                <a:latin typeface="Times New Roman" panose="02020603050405020304" pitchFamily="18" charset="0"/>
                <a:ea typeface="Times New Roman" panose="02020603050405020304" pitchFamily="18" charset="0"/>
              </a:rPr>
              <a:t>e</a:t>
            </a:r>
            <a:r>
              <a:rPr lang="en-US" sz="1800" spc="1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dirty="0">
                <a:solidFill>
                  <a:srgbClr val="363435"/>
                </a:solidFill>
                <a:effectLst/>
                <a:latin typeface="Times New Roman" panose="02020603050405020304" pitchFamily="18" charset="0"/>
                <a:ea typeface="Times New Roman" panose="02020603050405020304" pitchFamily="18" charset="0"/>
              </a:rPr>
              <a:t>ul</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l</a:t>
            </a:r>
            <a:r>
              <a:rPr lang="en-US" sz="1800" spc="10" dirty="0" err="1">
                <a:solidFill>
                  <a:srgbClr val="363435"/>
                </a:solidFill>
                <a:effectLst/>
                <a:latin typeface="Times New Roman" panose="02020603050405020304" pitchFamily="18" charset="0"/>
                <a:ea typeface="Times New Roman" panose="02020603050405020304" pitchFamily="18" charset="0"/>
              </a:rPr>
              <a:t>uo</a:t>
            </a:r>
            <a:r>
              <a:rPr lang="en-US" sz="1800" spc="15" dirty="0" err="1">
                <a:solidFill>
                  <a:srgbClr val="363435"/>
                </a:solidFill>
                <a:effectLst/>
                <a:latin typeface="Times New Roman" panose="02020603050405020304" pitchFamily="18" charset="0"/>
                <a:ea typeface="Times New Roman" panose="02020603050405020304" pitchFamily="18" charset="0"/>
              </a:rPr>
              <a:t>g</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spc="-5" dirty="0">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dirty="0" err="1">
                <a:solidFill>
                  <a:srgbClr val="363435"/>
                </a:solidFill>
                <a:effectLst/>
                <a:latin typeface="Times New Roman" panose="02020603050405020304" pitchFamily="18" charset="0"/>
                <a:ea typeface="Times New Roman" panose="02020603050405020304" pitchFamily="18" charset="0"/>
              </a:rPr>
              <a:t>u</a:t>
            </a:r>
            <a:r>
              <a:rPr lang="en-US" sz="1800" spc="13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c</a:t>
            </a:r>
            <a:r>
              <a:rPr lang="en-US" sz="1800" dirty="0">
                <a:solidFill>
                  <a:srgbClr val="363435"/>
                </a:solidFill>
                <a:effectLst/>
                <a:latin typeface="Times New Roman" panose="02020603050405020304" pitchFamily="18" charset="0"/>
                <a:ea typeface="Times New Roman" panose="02020603050405020304" pitchFamily="18" charset="0"/>
              </a:rPr>
              <a:t>ui </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spc="20"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adon</a:t>
            </a:r>
            <a:r>
              <a:rPr lang="en-US" sz="1800" dirty="0" err="1">
                <a:solidFill>
                  <a:srgbClr val="363435"/>
                </a:solidFill>
                <a:effectLst/>
                <a:latin typeface="Times New Roman" panose="02020603050405020304" pitchFamily="18" charset="0"/>
                <a:ea typeface="Times New Roman" panose="02020603050405020304" pitchFamily="18" charset="0"/>
              </a:rPr>
              <a:t>o</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g</a:t>
            </a:r>
            <a:r>
              <a:rPr lang="en-US" sz="1800" dirty="0" err="1">
                <a:solidFill>
                  <a:srgbClr val="363435"/>
                </a:solidFill>
                <a:effectLst/>
                <a:latin typeface="Times New Roman" panose="02020603050405020304" pitchFamily="18" charset="0"/>
                <a:ea typeface="Times New Roman" panose="02020603050405020304" pitchFamily="18" charset="0"/>
              </a:rPr>
              <a:t>li</a:t>
            </a:r>
            <a:r>
              <a:rPr lang="en-US" sz="1800" spc="3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e</a:t>
            </a:r>
            <a:r>
              <a:rPr lang="en-US" sz="1800" spc="55" dirty="0" err="1">
                <a:solidFill>
                  <a:srgbClr val="363435"/>
                </a:solidFill>
                <a:effectLst/>
                <a:latin typeface="Times New Roman" panose="02020603050405020304" pitchFamily="18" charset="0"/>
                <a:ea typeface="Times New Roman" panose="02020603050405020304" pitchFamily="18" charset="0"/>
              </a:rPr>
              <a:t>f</a:t>
            </a:r>
            <a:r>
              <a:rPr lang="en-US" sz="1800" spc="10" dirty="0" err="1">
                <a:solidFill>
                  <a:srgbClr val="363435"/>
                </a:solidFill>
                <a:effectLst/>
                <a:latin typeface="Times New Roman" panose="02020603050405020304" pitchFamily="18" charset="0"/>
                <a:ea typeface="Times New Roman" panose="02020603050405020304" pitchFamily="18" charset="0"/>
              </a:rPr>
              <a:t>f</a:t>
            </a:r>
            <a:r>
              <a:rPr lang="en-US" sz="1800" spc="15" dirty="0" err="1">
                <a:solidFill>
                  <a:srgbClr val="363435"/>
                </a:solidFill>
                <a:effectLst/>
                <a:latin typeface="Times New Roman" panose="02020603050405020304" pitchFamily="18" charset="0"/>
                <a:ea typeface="Times New Roman" panose="02020603050405020304" pitchFamily="18" charset="0"/>
              </a:rPr>
              <a:t>e</a:t>
            </a:r>
            <a:r>
              <a:rPr lang="en-US" sz="1800" spc="55" dirty="0" err="1">
                <a:solidFill>
                  <a:srgbClr val="363435"/>
                </a:solidFill>
                <a:effectLst/>
                <a:latin typeface="Times New Roman" panose="02020603050405020304" pitchFamily="18" charset="0"/>
                <a:ea typeface="Times New Roman" panose="02020603050405020304" pitchFamily="18" charset="0"/>
              </a:rPr>
              <a:t>t</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0" dirty="0">
                <a:solidFill>
                  <a:srgbClr val="363435"/>
                </a:solidFill>
                <a:effectLst/>
                <a:latin typeface="Times New Roman" panose="02020603050405020304" pitchFamily="18" charset="0"/>
                <a:ea typeface="Times New Roman" panose="02020603050405020304" pitchFamily="18" charset="0"/>
              </a:rPr>
              <a:t>d</a:t>
            </a:r>
            <a:r>
              <a:rPr lang="en-US" sz="1800" spc="5" dirty="0">
                <a:solidFill>
                  <a:srgbClr val="363435"/>
                </a:solidFill>
                <a:effectLst/>
                <a:latin typeface="Times New Roman" panose="02020603050405020304" pitchFamily="18" charset="0"/>
                <a:ea typeface="Times New Roman" panose="02020603050405020304" pitchFamily="18" charset="0"/>
              </a:rPr>
              <a:t>e</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e </a:t>
            </a:r>
            <a:r>
              <a:rPr lang="en-US" sz="1800" spc="5" dirty="0">
                <a:solidFill>
                  <a:srgbClr val="363435"/>
                </a:solidFill>
                <a:effectLst/>
                <a:latin typeface="Times New Roman" panose="02020603050405020304" pitchFamily="18" charset="0"/>
                <a:ea typeface="Times New Roman" panose="02020603050405020304" pitchFamily="18" charset="0"/>
              </a:rPr>
              <a:t>s</a:t>
            </a:r>
            <a:r>
              <a:rPr lang="en-US" sz="1800" spc="10" dirty="0">
                <a:solidFill>
                  <a:srgbClr val="363435"/>
                </a:solidFill>
                <a:effectLst/>
                <a:latin typeface="Times New Roman" panose="02020603050405020304" pitchFamily="18" charset="0"/>
                <a:ea typeface="Times New Roman" panose="02020603050405020304" pitchFamily="18" charset="0"/>
              </a:rPr>
              <a:t>u</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240" dirty="0">
                <a:solidFill>
                  <a:srgbClr val="363435"/>
                </a:solidFill>
                <a:effectLst/>
                <a:latin typeface="Times New Roman" panose="02020603050405020304" pitchFamily="18" charset="0"/>
                <a:ea typeface="Times New Roman" panose="02020603050405020304" pitchFamily="18" charset="0"/>
              </a:rPr>
              <a:t> </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 o</a:t>
            </a:r>
            <a:r>
              <a:rPr lang="en-US" sz="1800" spc="40"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5" dirty="0" err="1">
                <a:solidFill>
                  <a:srgbClr val="363435"/>
                </a:solidFill>
                <a:effectLst/>
                <a:latin typeface="Times New Roman" panose="02020603050405020304" pitchFamily="18" charset="0"/>
                <a:ea typeface="Times New Roman" panose="02020603050405020304" pitchFamily="18" charset="0"/>
              </a:rPr>
              <a:t>m</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0" dirty="0" err="1">
                <a:solidFill>
                  <a:srgbClr val="363435"/>
                </a:solidFill>
                <a:effectLst/>
                <a:latin typeface="Times New Roman" panose="02020603050405020304" pitchFamily="18" charset="0"/>
                <a:ea typeface="Times New Roman" panose="02020603050405020304" pitchFamily="18" charset="0"/>
              </a:rPr>
              <a:t>s</a:t>
            </a:r>
            <a:r>
              <a:rPr lang="en-US" sz="1800" spc="5" dirty="0" err="1">
                <a:solidFill>
                  <a:srgbClr val="363435"/>
                </a:solidFill>
                <a:effectLst/>
                <a:latin typeface="Times New Roman" panose="02020603050405020304" pitchFamily="18" charset="0"/>
                <a:ea typeface="Times New Roman" panose="02020603050405020304" pitchFamily="18" charset="0"/>
              </a:rPr>
              <a:t>s</a:t>
            </a:r>
            <a:r>
              <a:rPr lang="en-US" sz="1800" spc="10" dirty="0" err="1">
                <a:solidFill>
                  <a:srgbClr val="363435"/>
                </a:solidFill>
                <a:effectLst/>
                <a:latin typeface="Times New Roman" panose="02020603050405020304" pitchFamily="18" charset="0"/>
                <a:ea typeface="Times New Roman" panose="02020603050405020304" pitchFamily="18" charset="0"/>
              </a:rPr>
              <a:t>io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0" dirty="0" err="1">
                <a:solidFill>
                  <a:srgbClr val="363435"/>
                </a:solidFill>
                <a:effectLst/>
                <a:latin typeface="Times New Roman" panose="02020603050405020304" pitchFamily="18" charset="0"/>
                <a:ea typeface="Times New Roman" panose="02020603050405020304" pitchFamily="18" charset="0"/>
              </a:rPr>
              <a:t>i</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c</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f</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meme</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1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l</a:t>
            </a:r>
            <a:r>
              <a:rPr lang="en-US" sz="1800" dirty="0" err="1">
                <a:solidFill>
                  <a:srgbClr val="363435"/>
                </a:solidFill>
                <a:effectLst/>
                <a:latin typeface="Times New Roman" panose="02020603050405020304" pitchFamily="18" charset="0"/>
                <a:ea typeface="Times New Roman" panose="02020603050405020304" pitchFamily="18" charset="0"/>
              </a:rPr>
              <a:t>la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su</a:t>
            </a:r>
            <a:r>
              <a:rPr lang="en-US" sz="1800" dirty="0" err="1">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f</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10" dirty="0" err="1">
                <a:solidFill>
                  <a:srgbClr val="363435"/>
                </a:solidFill>
                <a:effectLst/>
                <a:latin typeface="Times New Roman" panose="02020603050405020304" pitchFamily="18" charset="0"/>
                <a:ea typeface="Times New Roman" panose="02020603050405020304" pitchFamily="18" charset="0"/>
              </a:rPr>
              <a:t>m</a:t>
            </a:r>
            <a:r>
              <a:rPr lang="en-US" sz="1800" spc="45" dirty="0" err="1">
                <a:solidFill>
                  <a:srgbClr val="363435"/>
                </a:solidFill>
                <a:effectLst/>
                <a:latin typeface="Times New Roman" panose="02020603050405020304" pitchFamily="18" charset="0"/>
                <a:ea typeface="Times New Roman" panose="02020603050405020304" pitchFamily="18" charset="0"/>
              </a:rPr>
              <a:t>a</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spc="10" dirty="0" err="1">
                <a:solidFill>
                  <a:srgbClr val="363435"/>
                </a:solidFill>
                <a:effectLst/>
                <a:latin typeface="Times New Roman" panose="02020603050405020304" pitchFamily="18" charset="0"/>
                <a:ea typeface="Times New Roman" panose="02020603050405020304" pitchFamily="18" charset="0"/>
              </a:rPr>
              <a:t>ion</a:t>
            </a:r>
            <a:r>
              <a:rPr lang="en-US" sz="1800" spc="5" dirty="0" err="1">
                <a:solidFill>
                  <a:srgbClr val="363435"/>
                </a:solidFill>
                <a:effectLst/>
                <a:latin typeface="Times New Roman" panose="02020603050405020304" pitchFamily="18" charset="0"/>
                <a:ea typeface="Times New Roman" panose="02020603050405020304" pitchFamily="18" charset="0"/>
              </a:rPr>
              <a:t>e</a:t>
            </a:r>
            <a:r>
              <a:rPr lang="en-US" sz="1800" dirty="0">
                <a:solidFill>
                  <a:srgbClr val="363435"/>
                </a:solidFill>
                <a:effectLst/>
                <a:latin typeface="Times New Roman" panose="02020603050405020304" pitchFamily="18" charset="0"/>
                <a:ea typeface="Times New Roman" panose="02020603050405020304" pitchFamily="18" charset="0"/>
              </a:rPr>
              <a:t>,</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5" dirty="0">
                <a:solidFill>
                  <a:srgbClr val="363435"/>
                </a:solidFill>
                <a:effectLst/>
                <a:latin typeface="Times New Roman" panose="02020603050405020304" pitchFamily="18" charset="0"/>
                <a:ea typeface="Times New Roman" panose="02020603050405020304" pitchFamily="18" charset="0"/>
              </a:rPr>
              <a:t>a</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l</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str</a:t>
            </a:r>
            <a:r>
              <a:rPr lang="en-US" sz="1800" spc="5" dirty="0" err="1">
                <a:solidFill>
                  <a:srgbClr val="363435"/>
                </a:solidFill>
                <a:effectLst/>
                <a:latin typeface="Times New Roman" panose="02020603050405020304" pitchFamily="18" charset="0"/>
                <a:ea typeface="Times New Roman" panose="02020603050405020304" pitchFamily="18" charset="0"/>
              </a:rPr>
              <a:t>uz</a:t>
            </a:r>
            <a:r>
              <a:rPr lang="en-US" sz="1800" spc="10" dirty="0" err="1">
                <a:solidFill>
                  <a:srgbClr val="363435"/>
                </a:solidFill>
                <a:effectLst/>
                <a:latin typeface="Times New Roman" panose="02020603050405020304" pitchFamily="18" charset="0"/>
                <a:ea typeface="Times New Roman" panose="02020603050405020304" pitchFamily="18" charset="0"/>
              </a:rPr>
              <a:t>io</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e</a:t>
            </a:r>
            <a:r>
              <a:rPr lang="en-US" sz="1800" spc="70" dirty="0">
                <a:solidFill>
                  <a:srgbClr val="363435"/>
                </a:solidFill>
                <a:effectLst/>
                <a:latin typeface="Times New Roman" panose="02020603050405020304" pitchFamily="18" charset="0"/>
                <a:ea typeface="Times New Roman" panose="02020603050405020304" pitchFamily="18" charset="0"/>
              </a:rPr>
              <a:t> </a:t>
            </a:r>
            <a:r>
              <a:rPr lang="en-US" sz="1800" spc="20"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0" dirty="0" err="1">
                <a:solidFill>
                  <a:srgbClr val="363435"/>
                </a:solidFill>
                <a:effectLst/>
                <a:latin typeface="Times New Roman" panose="02020603050405020304" pitchFamily="18" charset="0"/>
                <a:ea typeface="Times New Roman" panose="02020603050405020304" pitchFamily="18" charset="0"/>
              </a:rPr>
              <a:t>me</a:t>
            </a:r>
            <a:r>
              <a:rPr lang="en-US" sz="1800" spc="25" dirty="0" err="1">
                <a:solidFill>
                  <a:srgbClr val="363435"/>
                </a:solidFill>
                <a:effectLst/>
                <a:latin typeface="Times New Roman" panose="02020603050405020304" pitchFamily="18" charset="0"/>
                <a:ea typeface="Times New Roman" panose="02020603050405020304" pitchFamily="18" charset="0"/>
              </a:rPr>
              <a:t>z</a:t>
            </a:r>
            <a:r>
              <a:rPr lang="en-US" sz="1800" spc="5" dirty="0" err="1">
                <a:solidFill>
                  <a:srgbClr val="363435"/>
                </a:solidFill>
                <a:effectLst/>
                <a:latin typeface="Times New Roman" panose="02020603050405020304" pitchFamily="18" charset="0"/>
                <a:ea typeface="Times New Roman" panose="02020603050405020304" pitchFamily="18" charset="0"/>
              </a:rPr>
              <a:t>z</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15" dirty="0" err="1">
                <a:solidFill>
                  <a:srgbClr val="363435"/>
                </a:solidFill>
                <a:effectLst/>
                <a:latin typeface="Times New Roman" panose="02020603050405020304" pitchFamily="18" charset="0"/>
                <a:ea typeface="Times New Roman" panose="02020603050405020304" pitchFamily="18" charset="0"/>
              </a:rPr>
              <a:t>f</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20" dirty="0" err="1">
                <a:solidFill>
                  <a:srgbClr val="363435"/>
                </a:solidFill>
                <a:effectLst/>
                <a:latin typeface="Times New Roman" panose="02020603050405020304" pitchFamily="18" charset="0"/>
                <a:ea typeface="Times New Roman" panose="02020603050405020304" pitchFamily="18" charset="0"/>
              </a:rPr>
              <a:t>r</a:t>
            </a:r>
            <a:r>
              <a:rPr lang="en-US" sz="1800" spc="5" dirty="0" err="1">
                <a:solidFill>
                  <a:srgbClr val="363435"/>
                </a:solidFill>
                <a:effectLst/>
                <a:latin typeface="Times New Roman" panose="02020603050405020304" pitchFamily="18" charset="0"/>
                <a:ea typeface="Times New Roman" panose="02020603050405020304" pitchFamily="18" charset="0"/>
              </a:rPr>
              <a:t>n</a:t>
            </a:r>
            <a:r>
              <a:rPr lang="en-US" sz="1800" spc="15" dirty="0" err="1">
                <a:solidFill>
                  <a:srgbClr val="363435"/>
                </a:solidFill>
                <a:effectLst/>
                <a:latin typeface="Times New Roman" panose="02020603050405020304" pitchFamily="18" charset="0"/>
                <a:ea typeface="Times New Roman" panose="02020603050405020304" pitchFamily="18" charset="0"/>
              </a:rPr>
              <a:t>i</a:t>
            </a:r>
            <a:r>
              <a:rPr lang="en-US" sz="1800" spc="25" dirty="0" err="1">
                <a:solidFill>
                  <a:srgbClr val="363435"/>
                </a:solidFill>
                <a:effectLst/>
                <a:latin typeface="Times New Roman" panose="02020603050405020304" pitchFamily="18" charset="0"/>
                <a:ea typeface="Times New Roman" panose="02020603050405020304" pitchFamily="18" charset="0"/>
              </a:rPr>
              <a:t>t</a:t>
            </a:r>
            <a:r>
              <a:rPr lang="en-US" sz="1800" dirty="0" err="1">
                <a:solidFill>
                  <a:srgbClr val="363435"/>
                </a:solidFill>
                <a:effectLst/>
                <a:latin typeface="Times New Roman" panose="02020603050405020304" pitchFamily="18" charset="0"/>
                <a:ea typeface="Times New Roman" panose="02020603050405020304" pitchFamily="18" charset="0"/>
              </a:rPr>
              <a:t>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5" dirty="0">
                <a:solidFill>
                  <a:srgbClr val="363435"/>
                </a:solidFill>
                <a:effectLst/>
                <a:latin typeface="Times New Roman" panose="02020603050405020304" pitchFamily="18" charset="0"/>
                <a:ea typeface="Times New Roman" panose="02020603050405020304" pitchFamily="18" charset="0"/>
              </a:rPr>
              <a:t>d</a:t>
            </a:r>
            <a:r>
              <a:rPr lang="en-US" sz="1800" spc="1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spc="5" dirty="0" err="1">
                <a:solidFill>
                  <a:srgbClr val="363435"/>
                </a:solidFill>
                <a:effectLst/>
                <a:latin typeface="Times New Roman" panose="02020603050405020304" pitchFamily="18" charset="0"/>
                <a:ea typeface="Times New Roman" panose="02020603050405020304" pitchFamily="18" charset="0"/>
              </a:rPr>
              <a:t>da</a:t>
            </a:r>
            <a:r>
              <a:rPr lang="en-US" sz="1800" spc="15" dirty="0" err="1">
                <a:solidFill>
                  <a:srgbClr val="363435"/>
                </a:solidFill>
                <a:effectLst/>
                <a:latin typeface="Times New Roman" panose="02020603050405020304" pitchFamily="18" charset="0"/>
                <a:ea typeface="Times New Roman" panose="02020603050405020304" pitchFamily="18" charset="0"/>
              </a:rPr>
              <a:t>t</a:t>
            </a:r>
            <a:r>
              <a:rPr lang="en-US" sz="1800" spc="10" dirty="0" err="1">
                <a:solidFill>
                  <a:srgbClr val="363435"/>
                </a:solidFill>
                <a:effectLst/>
                <a:latin typeface="Times New Roman" panose="02020603050405020304" pitchFamily="18" charset="0"/>
                <a:ea typeface="Times New Roman" panose="02020603050405020304" pitchFamily="18" charset="0"/>
              </a:rPr>
              <a:t>o</a:t>
            </a:r>
            <a:r>
              <a:rPr lang="en-US" sz="1800" spc="15" dirty="0" err="1">
                <a:solidFill>
                  <a:srgbClr val="363435"/>
                </a:solidFill>
                <a:effectLst/>
                <a:latin typeface="Times New Roman" panose="02020603050405020304" pitchFamily="18" charset="0"/>
                <a:ea typeface="Times New Roman" panose="02020603050405020304" pitchFamily="18" charset="0"/>
              </a:rPr>
              <a:t>r</a:t>
            </a:r>
            <a:r>
              <a:rPr lang="en-US" sz="1800" dirty="0" err="1">
                <a:solidFill>
                  <a:srgbClr val="363435"/>
                </a:solidFill>
                <a:effectLst/>
                <a:latin typeface="Times New Roman" panose="02020603050405020304" pitchFamily="18" charset="0"/>
                <a:ea typeface="Times New Roman" panose="02020603050405020304" pitchFamily="18" charset="0"/>
              </a:rPr>
              <a:t>e</a:t>
            </a:r>
            <a:r>
              <a:rPr lang="en-US" sz="1800" spc="-20"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di</a:t>
            </a:r>
            <a:r>
              <a:rPr lang="en-US" sz="1800" spc="-15" dirty="0">
                <a:solidFill>
                  <a:srgbClr val="363435"/>
                </a:solidFill>
                <a:effectLst/>
                <a:latin typeface="Times New Roman" panose="02020603050405020304" pitchFamily="18" charset="0"/>
                <a:ea typeface="Times New Roman" panose="02020603050405020304" pitchFamily="18" charset="0"/>
              </a:rPr>
              <a:t> </a:t>
            </a:r>
            <a:r>
              <a:rPr lang="en-US" sz="1800" dirty="0">
                <a:solidFill>
                  <a:srgbClr val="363435"/>
                </a:solidFill>
                <a:effectLst/>
                <a:latin typeface="Times New Roman" panose="02020603050405020304" pitchFamily="18" charset="0"/>
                <a:ea typeface="Times New Roman" panose="02020603050405020304" pitchFamily="18" charset="0"/>
              </a:rPr>
              <a:t>l</a:t>
            </a:r>
            <a:r>
              <a:rPr lang="en-US" sz="1800" spc="-5" dirty="0">
                <a:solidFill>
                  <a:srgbClr val="363435"/>
                </a:solidFill>
                <a:effectLst/>
                <a:latin typeface="Times New Roman" panose="02020603050405020304" pitchFamily="18" charset="0"/>
                <a:ea typeface="Times New Roman" panose="02020603050405020304" pitchFamily="18" charset="0"/>
              </a:rPr>
              <a:t>a</a:t>
            </a:r>
            <a:r>
              <a:rPr lang="en-US" sz="1800" dirty="0">
                <a:solidFill>
                  <a:srgbClr val="363435"/>
                </a:solidFill>
                <a:effectLst/>
                <a:latin typeface="Times New Roman" panose="02020603050405020304" pitchFamily="18" charset="0"/>
                <a:ea typeface="Times New Roman" panose="02020603050405020304" pitchFamily="18" charset="0"/>
              </a:rPr>
              <a:t>v</a:t>
            </a:r>
            <a:r>
              <a:rPr lang="en-US" sz="1800" spc="10" dirty="0">
                <a:solidFill>
                  <a:srgbClr val="363435"/>
                </a:solidFill>
                <a:effectLst/>
                <a:latin typeface="Times New Roman" panose="02020603050405020304" pitchFamily="18" charset="0"/>
                <a:ea typeface="Times New Roman" panose="02020603050405020304" pitchFamily="18" charset="0"/>
              </a:rPr>
              <a:t>o</a:t>
            </a:r>
            <a:r>
              <a:rPr lang="en-US" sz="1800" spc="15" dirty="0">
                <a:solidFill>
                  <a:srgbClr val="363435"/>
                </a:solidFill>
                <a:effectLst/>
                <a:latin typeface="Times New Roman" panose="02020603050405020304" pitchFamily="18" charset="0"/>
                <a:ea typeface="Times New Roman" panose="02020603050405020304" pitchFamily="18" charset="0"/>
              </a:rPr>
              <a:t>r</a:t>
            </a:r>
            <a:r>
              <a:rPr lang="en-US" sz="1800" dirty="0">
                <a:solidFill>
                  <a:srgbClr val="363435"/>
                </a:solidFill>
                <a:effectLst/>
                <a:latin typeface="Times New Roman" panose="02020603050405020304" pitchFamily="18" charset="0"/>
                <a:ea typeface="Times New Roman" panose="02020603050405020304" pitchFamily="18" charset="0"/>
              </a:rPr>
              <a:t>o.</a:t>
            </a:r>
            <a:endParaRPr lang="it-IT" sz="1800" dirty="0">
              <a:effectLst/>
              <a:latin typeface="Times New Roman" panose="02020603050405020304" pitchFamily="18" charset="0"/>
              <a:ea typeface="Times New Roman" panose="02020603050405020304" pitchFamily="18" charset="0"/>
            </a:endParaRPr>
          </a:p>
          <a:p>
            <a:pPr marL="0" indent="0">
              <a:buNone/>
            </a:pPr>
            <a:br>
              <a:rPr lang="en-US" sz="1800" dirty="0">
                <a:effectLst/>
                <a:latin typeface="Times New Roman" panose="02020603050405020304" pitchFamily="18" charset="0"/>
                <a:ea typeface="Times New Roman" panose="02020603050405020304" pitchFamily="18" charset="0"/>
              </a:rPr>
            </a:br>
            <a:endParaRPr lang="it-IT" sz="1400" dirty="0">
              <a:effectLst/>
              <a:latin typeface="Times New Roman" panose="02020603050405020304" pitchFamily="18" charset="0"/>
              <a:ea typeface="Times New Roman" panose="02020603050405020304" pitchFamily="18" charset="0"/>
            </a:endParaRPr>
          </a:p>
          <a:p>
            <a:pPr marL="0" indent="0">
              <a:buNone/>
            </a:pPr>
            <a:endParaRPr lang="it-IT" sz="1400" dirty="0"/>
          </a:p>
        </p:txBody>
      </p:sp>
      <p:pic>
        <p:nvPicPr>
          <p:cNvPr id="5" name="Immagine 4">
            <a:extLst>
              <a:ext uri="{FF2B5EF4-FFF2-40B4-BE49-F238E27FC236}">
                <a16:creationId xmlns:a16="http://schemas.microsoft.com/office/drawing/2014/main" id="{02574F02-4D07-2577-2CDC-7A31470C3F5C}"/>
              </a:ext>
            </a:extLst>
          </p:cNvPr>
          <p:cNvPicPr>
            <a:picLocks noChangeAspect="1"/>
          </p:cNvPicPr>
          <p:nvPr/>
        </p:nvPicPr>
        <p:blipFill>
          <a:blip r:embed="rId2">
            <a:extLst>
              <a:ext uri="{28A0092B-C50C-407E-A947-70E740481C1C}">
                <a14:useLocalDpi xmlns:a14="http://schemas.microsoft.com/office/drawing/2010/main" val="0"/>
              </a:ext>
            </a:extLst>
          </a:blip>
          <a:srcRect l="3201" r="3201"/>
          <a:stretch/>
        </p:blipFill>
        <p:spPr>
          <a:xfrm>
            <a:off x="7199440" y="10"/>
            <a:ext cx="4992560" cy="6857990"/>
          </a:xfrm>
          <a:prstGeom prst="rect">
            <a:avLst/>
          </a:prstGeom>
          <a:effectLst/>
        </p:spPr>
      </p:pic>
    </p:spTree>
    <p:extLst>
      <p:ext uri="{BB962C8B-B14F-4D97-AF65-F5344CB8AC3E}">
        <p14:creationId xmlns:p14="http://schemas.microsoft.com/office/powerpoint/2010/main" val="633122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673B4322-30BE-6B8F-BB1B-CBB35B8F804D}"/>
              </a:ext>
            </a:extLst>
          </p:cNvPr>
          <p:cNvSpPr>
            <a:spLocks noGrp="1"/>
          </p:cNvSpPr>
          <p:nvPr>
            <p:ph idx="1"/>
          </p:nvPr>
        </p:nvSpPr>
        <p:spPr>
          <a:xfrm>
            <a:off x="872019" y="1552511"/>
            <a:ext cx="6002110" cy="4340290"/>
          </a:xfrm>
        </p:spPr>
        <p:txBody>
          <a:bodyPr>
            <a:normAutofit fontScale="92500"/>
          </a:bodyPr>
          <a:lstStyle/>
          <a:p>
            <a:pPr marL="69850" marR="649605" algn="just">
              <a:lnSpc>
                <a:spcPct val="115000"/>
              </a:lnSpc>
              <a:spcBef>
                <a:spcPts val="10"/>
              </a:spcBef>
              <a:spcAft>
                <a:spcPts val="0"/>
              </a:spcAft>
            </a:pPr>
            <a:br>
              <a:rPr lang="en-US" sz="1800" dirty="0">
                <a:effectLst/>
                <a:latin typeface="Times New Roman" panose="02020603050405020304" pitchFamily="18" charset="0"/>
                <a:ea typeface="Times New Roman" panose="02020603050405020304" pitchFamily="18" charset="0"/>
              </a:rPr>
            </a:br>
            <a:r>
              <a:rPr lang="en-US" sz="3200" spc="15" dirty="0">
                <a:solidFill>
                  <a:srgbClr val="363435"/>
                </a:solidFill>
                <a:effectLst/>
                <a:latin typeface="Times New Roman" panose="02020603050405020304" pitchFamily="18" charset="0"/>
                <a:ea typeface="Times New Roman" panose="02020603050405020304" pitchFamily="18" charset="0"/>
              </a:rPr>
              <a:t>D</a:t>
            </a:r>
            <a:r>
              <a:rPr lang="en-US" sz="3200" dirty="0">
                <a:solidFill>
                  <a:srgbClr val="363435"/>
                </a:solidFill>
                <a:effectLst/>
                <a:latin typeface="Times New Roman" panose="02020603050405020304" pitchFamily="18" charset="0"/>
                <a:ea typeface="Times New Roman" panose="02020603050405020304" pitchFamily="18" charset="0"/>
              </a:rPr>
              <a:t>i</a:t>
            </a:r>
            <a:r>
              <a:rPr lang="en-US" sz="3200" spc="115" dirty="0">
                <a:solidFill>
                  <a:srgbClr val="363435"/>
                </a:solidFill>
                <a:effectLst/>
                <a:latin typeface="Times New Roman" panose="02020603050405020304" pitchFamily="18" charset="0"/>
                <a:ea typeface="Times New Roman" panose="02020603050405020304" pitchFamily="18" charset="0"/>
              </a:rPr>
              <a:t> </a:t>
            </a:r>
            <a:r>
              <a:rPr lang="en-US" sz="3200" spc="-5" dirty="0" err="1">
                <a:solidFill>
                  <a:srgbClr val="363435"/>
                </a:solidFill>
                <a:effectLst/>
                <a:latin typeface="Times New Roman" panose="02020603050405020304" pitchFamily="18" charset="0"/>
                <a:ea typeface="Times New Roman" panose="02020603050405020304" pitchFamily="18" charset="0"/>
              </a:rPr>
              <a:t>c</a:t>
            </a:r>
            <a:r>
              <a:rPr lang="en-US" sz="3200" spc="10" dirty="0" err="1">
                <a:solidFill>
                  <a:srgbClr val="363435"/>
                </a:solidFill>
                <a:effectLst/>
                <a:latin typeface="Times New Roman" panose="02020603050405020304" pitchFamily="18" charset="0"/>
                <a:ea typeface="Times New Roman" panose="02020603050405020304" pitchFamily="18" charset="0"/>
              </a:rPr>
              <a:t>o</a:t>
            </a:r>
            <a:r>
              <a:rPr lang="en-US" sz="3200" spc="5" dirty="0" err="1">
                <a:solidFill>
                  <a:srgbClr val="363435"/>
                </a:solidFill>
                <a:effectLst/>
                <a:latin typeface="Times New Roman" panose="02020603050405020304" pitchFamily="18" charset="0"/>
                <a:ea typeface="Times New Roman" panose="02020603050405020304" pitchFamily="18" charset="0"/>
              </a:rPr>
              <a:t>n</a:t>
            </a:r>
            <a:r>
              <a:rPr lang="en-US" sz="3200" spc="15" dirty="0" err="1">
                <a:solidFill>
                  <a:srgbClr val="363435"/>
                </a:solidFill>
                <a:effectLst/>
                <a:latin typeface="Times New Roman" panose="02020603050405020304" pitchFamily="18" charset="0"/>
                <a:ea typeface="Times New Roman" panose="02020603050405020304" pitchFamily="18" charset="0"/>
              </a:rPr>
              <a:t>se</a:t>
            </a:r>
            <a:r>
              <a:rPr lang="en-US" sz="3200" spc="25" dirty="0" err="1">
                <a:solidFill>
                  <a:srgbClr val="363435"/>
                </a:solidFill>
                <a:effectLst/>
                <a:latin typeface="Times New Roman" panose="02020603050405020304" pitchFamily="18" charset="0"/>
                <a:ea typeface="Times New Roman" panose="02020603050405020304" pitchFamily="18" charset="0"/>
              </a:rPr>
              <a:t>g</a:t>
            </a:r>
            <a:r>
              <a:rPr lang="en-US" sz="3200" spc="10" dirty="0" err="1">
                <a:solidFill>
                  <a:srgbClr val="363435"/>
                </a:solidFill>
                <a:effectLst/>
                <a:latin typeface="Times New Roman" panose="02020603050405020304" pitchFamily="18" charset="0"/>
                <a:ea typeface="Times New Roman" panose="02020603050405020304" pitchFamily="18" charset="0"/>
              </a:rPr>
              <a:t>uen</a:t>
            </a:r>
            <a:r>
              <a:rPr lang="en-US" sz="3200" spc="25" dirty="0" err="1">
                <a:solidFill>
                  <a:srgbClr val="363435"/>
                </a:solidFill>
                <a:effectLst/>
                <a:latin typeface="Times New Roman" panose="02020603050405020304" pitchFamily="18" charset="0"/>
                <a:ea typeface="Times New Roman" panose="02020603050405020304" pitchFamily="18" charset="0"/>
              </a:rPr>
              <a:t>z</a:t>
            </a:r>
            <a:r>
              <a:rPr lang="en-US" sz="3200" spc="35" dirty="0" err="1">
                <a:solidFill>
                  <a:srgbClr val="363435"/>
                </a:solidFill>
                <a:effectLst/>
                <a:latin typeface="Times New Roman" panose="02020603050405020304" pitchFamily="18" charset="0"/>
                <a:ea typeface="Times New Roman" panose="02020603050405020304" pitchFamily="18" charset="0"/>
              </a:rPr>
              <a:t>a</a:t>
            </a:r>
            <a:r>
              <a:rPr lang="en-US" sz="3200" dirty="0">
                <a:solidFill>
                  <a:srgbClr val="363435"/>
                </a:solidFill>
                <a:effectLst/>
                <a:latin typeface="Times New Roman" panose="02020603050405020304" pitchFamily="18" charset="0"/>
                <a:ea typeface="Times New Roman" panose="02020603050405020304" pitchFamily="18" charset="0"/>
              </a:rPr>
              <a:t>,</a:t>
            </a:r>
            <a:r>
              <a:rPr lang="en-US" sz="3200" spc="85" dirty="0">
                <a:solidFill>
                  <a:srgbClr val="363435"/>
                </a:solidFill>
                <a:effectLst/>
                <a:latin typeface="Times New Roman" panose="02020603050405020304" pitchFamily="18" charset="0"/>
                <a:ea typeface="Times New Roman" panose="02020603050405020304" pitchFamily="18" charset="0"/>
              </a:rPr>
              <a:t> </a:t>
            </a:r>
            <a:r>
              <a:rPr lang="en-US" sz="3200" b="1" dirty="0">
                <a:solidFill>
                  <a:srgbClr val="363435"/>
                </a:solidFill>
                <a:effectLst/>
                <a:latin typeface="Times New Roman" panose="02020603050405020304" pitchFamily="18" charset="0"/>
                <a:ea typeface="Times New Roman" panose="02020603050405020304" pitchFamily="18" charset="0"/>
              </a:rPr>
              <a:t>il</a:t>
            </a:r>
            <a:r>
              <a:rPr lang="en-US" sz="3200" b="1" spc="15" dirty="0">
                <a:solidFill>
                  <a:srgbClr val="363435"/>
                </a:solidFill>
                <a:effectLst/>
                <a:latin typeface="Times New Roman" panose="02020603050405020304" pitchFamily="18" charset="0"/>
                <a:ea typeface="Times New Roman" panose="02020603050405020304" pitchFamily="18" charset="0"/>
              </a:rPr>
              <a:t> </a:t>
            </a:r>
            <a:r>
              <a:rPr lang="en-US" sz="3200" b="1" spc="5" dirty="0" err="1">
                <a:solidFill>
                  <a:srgbClr val="363435"/>
                </a:solidFill>
                <a:effectLst/>
                <a:latin typeface="Times New Roman" panose="02020603050405020304" pitchFamily="18" charset="0"/>
                <a:ea typeface="Times New Roman" panose="02020603050405020304" pitchFamily="18" charset="0"/>
              </a:rPr>
              <a:t>l</a:t>
            </a:r>
            <a:r>
              <a:rPr lang="en-US" sz="3200" b="1" dirty="0" err="1">
                <a:solidFill>
                  <a:srgbClr val="363435"/>
                </a:solidFill>
                <a:effectLst/>
                <a:latin typeface="Times New Roman" panose="02020603050405020304" pitchFamily="18" charset="0"/>
                <a:ea typeface="Times New Roman" panose="02020603050405020304" pitchFamily="18" charset="0"/>
              </a:rPr>
              <a:t>av</a:t>
            </a:r>
            <a:r>
              <a:rPr lang="en-US" sz="3200" b="1" spc="10" dirty="0" err="1">
                <a:solidFill>
                  <a:srgbClr val="363435"/>
                </a:solidFill>
                <a:effectLst/>
                <a:latin typeface="Times New Roman" panose="02020603050405020304" pitchFamily="18" charset="0"/>
                <a:ea typeface="Times New Roman" panose="02020603050405020304" pitchFamily="18" charset="0"/>
              </a:rPr>
              <a:t>or</a:t>
            </a:r>
            <a:r>
              <a:rPr lang="en-US" sz="3200" b="1" dirty="0" err="1">
                <a:solidFill>
                  <a:srgbClr val="363435"/>
                </a:solidFill>
                <a:effectLst/>
                <a:latin typeface="Times New Roman" panose="02020603050405020304" pitchFamily="18" charset="0"/>
                <a:ea typeface="Times New Roman" panose="02020603050405020304" pitchFamily="18" charset="0"/>
              </a:rPr>
              <a:t>a</a:t>
            </a:r>
            <a:r>
              <a:rPr lang="en-US" sz="3200" b="1" spc="10" dirty="0" err="1">
                <a:solidFill>
                  <a:srgbClr val="363435"/>
                </a:solidFill>
                <a:effectLst/>
                <a:latin typeface="Times New Roman" panose="02020603050405020304" pitchFamily="18" charset="0"/>
                <a:ea typeface="Times New Roman" panose="02020603050405020304" pitchFamily="18" charset="0"/>
              </a:rPr>
              <a:t>to</a:t>
            </a:r>
            <a:r>
              <a:rPr lang="en-US" sz="3200" b="1" spc="15" dirty="0" err="1">
                <a:solidFill>
                  <a:srgbClr val="363435"/>
                </a:solidFill>
                <a:effectLst/>
                <a:latin typeface="Times New Roman" panose="02020603050405020304" pitchFamily="18" charset="0"/>
                <a:ea typeface="Times New Roman" panose="02020603050405020304" pitchFamily="18" charset="0"/>
              </a:rPr>
              <a:t>r</a:t>
            </a:r>
            <a:r>
              <a:rPr lang="en-US" sz="3200" b="1" dirty="0" err="1">
                <a:solidFill>
                  <a:srgbClr val="363435"/>
                </a:solidFill>
                <a:effectLst/>
                <a:latin typeface="Times New Roman" panose="02020603050405020304" pitchFamily="18" charset="0"/>
                <a:ea typeface="Times New Roman" panose="02020603050405020304" pitchFamily="18" charset="0"/>
              </a:rPr>
              <a:t>e</a:t>
            </a:r>
            <a:r>
              <a:rPr lang="en-US" sz="3200" b="1" spc="55" dirty="0">
                <a:solidFill>
                  <a:srgbClr val="363435"/>
                </a:solidFill>
                <a:effectLst/>
                <a:latin typeface="Times New Roman" panose="02020603050405020304" pitchFamily="18" charset="0"/>
                <a:ea typeface="Times New Roman" panose="02020603050405020304" pitchFamily="18" charset="0"/>
              </a:rPr>
              <a:t> </a:t>
            </a:r>
            <a:r>
              <a:rPr lang="en-US" sz="3200" b="1" spc="10" dirty="0" err="1">
                <a:solidFill>
                  <a:srgbClr val="363435"/>
                </a:solidFill>
                <a:effectLst/>
                <a:latin typeface="Times New Roman" panose="02020603050405020304" pitchFamily="18" charset="0"/>
                <a:ea typeface="Times New Roman" panose="02020603050405020304" pitchFamily="18" charset="0"/>
              </a:rPr>
              <a:t>d</a:t>
            </a:r>
            <a:r>
              <a:rPr lang="en-US" sz="3200" b="1" spc="5" dirty="0" err="1">
                <a:solidFill>
                  <a:srgbClr val="363435"/>
                </a:solidFill>
                <a:effectLst/>
                <a:latin typeface="Times New Roman" panose="02020603050405020304" pitchFamily="18" charset="0"/>
                <a:ea typeface="Times New Roman" panose="02020603050405020304" pitchFamily="18" charset="0"/>
              </a:rPr>
              <a:t>e</a:t>
            </a:r>
            <a:r>
              <a:rPr lang="en-US" sz="3200" b="1" dirty="0" err="1">
                <a:solidFill>
                  <a:srgbClr val="363435"/>
                </a:solidFill>
                <a:effectLst/>
                <a:latin typeface="Times New Roman" panose="02020603050405020304" pitchFamily="18" charset="0"/>
                <a:ea typeface="Times New Roman" panose="02020603050405020304" pitchFamily="18" charset="0"/>
              </a:rPr>
              <a:t>ve</a:t>
            </a:r>
            <a:r>
              <a:rPr lang="en-US" sz="3200" b="1" dirty="0">
                <a:solidFill>
                  <a:srgbClr val="363435"/>
                </a:solidFill>
                <a:latin typeface="Times New Roman" panose="02020603050405020304" pitchFamily="18" charset="0"/>
                <a:ea typeface="Times New Roman" panose="02020603050405020304" pitchFamily="18" charset="0"/>
              </a:rPr>
              <a:t> </a:t>
            </a:r>
            <a:r>
              <a:rPr lang="en-US" sz="3200" b="1" dirty="0" err="1">
                <a:solidFill>
                  <a:srgbClr val="363435"/>
                </a:solidFill>
                <a:effectLst/>
                <a:latin typeface="Times New Roman" panose="02020603050405020304" pitchFamily="18" charset="0"/>
                <a:ea typeface="Times New Roman" panose="02020603050405020304" pitchFamily="18" charset="0"/>
              </a:rPr>
              <a:t>a</a:t>
            </a:r>
            <a:r>
              <a:rPr lang="en-US" sz="3200" b="1" spc="30" dirty="0" err="1">
                <a:solidFill>
                  <a:srgbClr val="363435"/>
                </a:solidFill>
                <a:effectLst/>
                <a:latin typeface="Times New Roman" panose="02020603050405020304" pitchFamily="18" charset="0"/>
                <a:ea typeface="Times New Roman" panose="02020603050405020304" pitchFamily="18" charset="0"/>
              </a:rPr>
              <a:t>t</a:t>
            </a:r>
            <a:r>
              <a:rPr lang="en-US" sz="3200" b="1" spc="20" dirty="0" err="1">
                <a:solidFill>
                  <a:srgbClr val="363435"/>
                </a:solidFill>
                <a:effectLst/>
                <a:latin typeface="Times New Roman" panose="02020603050405020304" pitchFamily="18" charset="0"/>
                <a:ea typeface="Times New Roman" panose="02020603050405020304" pitchFamily="18" charset="0"/>
              </a:rPr>
              <a:t>t</a:t>
            </a:r>
            <a:r>
              <a:rPr lang="en-US" sz="3200" b="1" spc="10" dirty="0" err="1">
                <a:solidFill>
                  <a:srgbClr val="363435"/>
                </a:solidFill>
                <a:effectLst/>
                <a:latin typeface="Times New Roman" panose="02020603050405020304" pitchFamily="18" charset="0"/>
                <a:ea typeface="Times New Roman" panose="02020603050405020304" pitchFamily="18" charset="0"/>
              </a:rPr>
              <a:t>ivam</a:t>
            </a:r>
            <a:r>
              <a:rPr lang="en-US" sz="3200" b="1" spc="15" dirty="0" err="1">
                <a:solidFill>
                  <a:srgbClr val="363435"/>
                </a:solidFill>
                <a:effectLst/>
                <a:latin typeface="Times New Roman" panose="02020603050405020304" pitchFamily="18" charset="0"/>
                <a:ea typeface="Times New Roman" panose="02020603050405020304" pitchFamily="18" charset="0"/>
              </a:rPr>
              <a:t>e</a:t>
            </a:r>
            <a:r>
              <a:rPr lang="en-US" sz="3200" b="1" dirty="0" err="1">
                <a:solidFill>
                  <a:srgbClr val="363435"/>
                </a:solidFill>
                <a:effectLst/>
                <a:latin typeface="Times New Roman" panose="02020603050405020304" pitchFamily="18" charset="0"/>
                <a:ea typeface="Times New Roman" panose="02020603050405020304" pitchFamily="18" charset="0"/>
              </a:rPr>
              <a:t>n</a:t>
            </a:r>
            <a:r>
              <a:rPr lang="en-US" sz="3200" b="1" spc="10" dirty="0" err="1">
                <a:solidFill>
                  <a:srgbClr val="363435"/>
                </a:solidFill>
                <a:effectLst/>
                <a:latin typeface="Times New Roman" panose="02020603050405020304" pitchFamily="18" charset="0"/>
                <a:ea typeface="Times New Roman" panose="02020603050405020304" pitchFamily="18" charset="0"/>
              </a:rPr>
              <a:t>t</a:t>
            </a:r>
            <a:r>
              <a:rPr lang="en-US" sz="3200" b="1" dirty="0" err="1">
                <a:solidFill>
                  <a:srgbClr val="363435"/>
                </a:solidFill>
                <a:effectLst/>
                <a:latin typeface="Times New Roman" panose="02020603050405020304" pitchFamily="18" charset="0"/>
                <a:ea typeface="Times New Roman" panose="02020603050405020304" pitchFamily="18" charset="0"/>
              </a:rPr>
              <a:t>e</a:t>
            </a:r>
            <a:r>
              <a:rPr lang="en-US" sz="3200" b="1" dirty="0">
                <a:solidFill>
                  <a:srgbClr val="363435"/>
                </a:solidFill>
                <a:effectLst/>
                <a:latin typeface="Times New Roman" panose="02020603050405020304" pitchFamily="18" charset="0"/>
                <a:ea typeface="Times New Roman" panose="02020603050405020304" pitchFamily="18" charset="0"/>
              </a:rPr>
              <a:t>  </a:t>
            </a:r>
            <a:r>
              <a:rPr lang="en-US" sz="3200" b="1" spc="15" dirty="0" err="1">
                <a:solidFill>
                  <a:srgbClr val="363435"/>
                </a:solidFill>
                <a:effectLst/>
                <a:latin typeface="Times New Roman" panose="02020603050405020304" pitchFamily="18" charset="0"/>
                <a:ea typeface="Times New Roman" panose="02020603050405020304" pitchFamily="18" charset="0"/>
              </a:rPr>
              <a:t>p</a:t>
            </a:r>
            <a:r>
              <a:rPr lang="en-US" sz="3200" b="1" spc="10" dirty="0" err="1">
                <a:solidFill>
                  <a:srgbClr val="363435"/>
                </a:solidFill>
                <a:effectLst/>
                <a:latin typeface="Times New Roman" panose="02020603050405020304" pitchFamily="18" charset="0"/>
                <a:ea typeface="Times New Roman" panose="02020603050405020304" pitchFamily="18" charset="0"/>
              </a:rPr>
              <a:t>a</a:t>
            </a:r>
            <a:r>
              <a:rPr lang="en-US" sz="3200" b="1" spc="40" dirty="0" err="1">
                <a:solidFill>
                  <a:srgbClr val="363435"/>
                </a:solidFill>
                <a:effectLst/>
                <a:latin typeface="Times New Roman" panose="02020603050405020304" pitchFamily="18" charset="0"/>
                <a:ea typeface="Times New Roman" panose="02020603050405020304" pitchFamily="18" charset="0"/>
              </a:rPr>
              <a:t>r</a:t>
            </a:r>
            <a:r>
              <a:rPr lang="en-US" sz="3200" b="1" spc="10" dirty="0" err="1">
                <a:solidFill>
                  <a:srgbClr val="363435"/>
                </a:solidFill>
                <a:effectLst/>
                <a:latin typeface="Times New Roman" panose="02020603050405020304" pitchFamily="18" charset="0"/>
                <a:ea typeface="Times New Roman" panose="02020603050405020304" pitchFamily="18" charset="0"/>
              </a:rPr>
              <a:t>t</a:t>
            </a:r>
            <a:r>
              <a:rPr lang="en-US" sz="3200" b="1" spc="20" dirty="0" err="1">
                <a:solidFill>
                  <a:srgbClr val="363435"/>
                </a:solidFill>
                <a:effectLst/>
                <a:latin typeface="Times New Roman" panose="02020603050405020304" pitchFamily="18" charset="0"/>
                <a:ea typeface="Times New Roman" panose="02020603050405020304" pitchFamily="18" charset="0"/>
              </a:rPr>
              <a:t>e</a:t>
            </a:r>
            <a:r>
              <a:rPr lang="en-US" sz="3200" b="1" spc="10" dirty="0" err="1">
                <a:solidFill>
                  <a:srgbClr val="363435"/>
                </a:solidFill>
                <a:effectLst/>
                <a:latin typeface="Times New Roman" panose="02020603050405020304" pitchFamily="18" charset="0"/>
                <a:ea typeface="Times New Roman" panose="02020603050405020304" pitchFamily="18" charset="0"/>
              </a:rPr>
              <a:t>c</a:t>
            </a:r>
            <a:r>
              <a:rPr lang="en-US" sz="3200" b="1" spc="5" dirty="0" err="1">
                <a:solidFill>
                  <a:srgbClr val="363435"/>
                </a:solidFill>
                <a:effectLst/>
                <a:latin typeface="Times New Roman" panose="02020603050405020304" pitchFamily="18" charset="0"/>
                <a:ea typeface="Times New Roman" panose="02020603050405020304" pitchFamily="18" charset="0"/>
              </a:rPr>
              <a:t>i</a:t>
            </a:r>
            <a:r>
              <a:rPr lang="en-US" sz="3200" b="1" spc="15" dirty="0" err="1">
                <a:solidFill>
                  <a:srgbClr val="363435"/>
                </a:solidFill>
                <a:effectLst/>
                <a:latin typeface="Times New Roman" panose="02020603050405020304" pitchFamily="18" charset="0"/>
                <a:ea typeface="Times New Roman" panose="02020603050405020304" pitchFamily="18" charset="0"/>
              </a:rPr>
              <a:t>p</a:t>
            </a:r>
            <a:r>
              <a:rPr lang="en-US" sz="3200" b="1" spc="10" dirty="0" err="1">
                <a:solidFill>
                  <a:srgbClr val="363435"/>
                </a:solidFill>
                <a:effectLst/>
                <a:latin typeface="Times New Roman" panose="02020603050405020304" pitchFamily="18" charset="0"/>
                <a:ea typeface="Times New Roman" panose="02020603050405020304" pitchFamily="18" charset="0"/>
              </a:rPr>
              <a:t>a</a:t>
            </a:r>
            <a:r>
              <a:rPr lang="en-US" sz="3200" b="1" spc="20" dirty="0" err="1">
                <a:solidFill>
                  <a:srgbClr val="363435"/>
                </a:solidFill>
                <a:effectLst/>
                <a:latin typeface="Times New Roman" panose="02020603050405020304" pitchFamily="18" charset="0"/>
                <a:ea typeface="Times New Roman" panose="02020603050405020304" pitchFamily="18" charset="0"/>
              </a:rPr>
              <a:t>r</a:t>
            </a:r>
            <a:r>
              <a:rPr lang="en-US" sz="3200" b="1" dirty="0" err="1">
                <a:solidFill>
                  <a:srgbClr val="363435"/>
                </a:solidFill>
                <a:effectLst/>
                <a:latin typeface="Times New Roman" panose="02020603050405020304" pitchFamily="18" charset="0"/>
                <a:ea typeface="Times New Roman" panose="02020603050405020304" pitchFamily="18" charset="0"/>
              </a:rPr>
              <a:t>e</a:t>
            </a:r>
            <a:r>
              <a:rPr lang="en-US" sz="3200" b="1" spc="95" dirty="0">
                <a:solidFill>
                  <a:srgbClr val="363435"/>
                </a:solidFill>
                <a:effectLst/>
                <a:latin typeface="Times New Roman" panose="02020603050405020304" pitchFamily="18" charset="0"/>
                <a:ea typeface="Times New Roman" panose="02020603050405020304" pitchFamily="18" charset="0"/>
              </a:rPr>
              <a:t> </a:t>
            </a:r>
            <a:r>
              <a:rPr lang="en-US" sz="3200" b="1" spc="5" dirty="0" err="1">
                <a:solidFill>
                  <a:srgbClr val="363435"/>
                </a:solidFill>
                <a:effectLst/>
                <a:latin typeface="Times New Roman" panose="02020603050405020304" pitchFamily="18" charset="0"/>
                <a:ea typeface="Times New Roman" panose="02020603050405020304" pitchFamily="18" charset="0"/>
              </a:rPr>
              <a:t>a</a:t>
            </a:r>
            <a:r>
              <a:rPr lang="en-US" sz="3200" b="1" spc="-5" dirty="0" err="1">
                <a:solidFill>
                  <a:srgbClr val="363435"/>
                </a:solidFill>
                <a:effectLst/>
                <a:latin typeface="Times New Roman" panose="02020603050405020304" pitchFamily="18" charset="0"/>
                <a:ea typeface="Times New Roman" panose="02020603050405020304" pitchFamily="18" charset="0"/>
              </a:rPr>
              <a:t>l</a:t>
            </a:r>
            <a:r>
              <a:rPr lang="en-US" sz="3200" b="1" spc="5" dirty="0" err="1">
                <a:solidFill>
                  <a:srgbClr val="363435"/>
                </a:solidFill>
                <a:effectLst/>
                <a:latin typeface="Times New Roman" panose="02020603050405020304" pitchFamily="18" charset="0"/>
                <a:ea typeface="Times New Roman" panose="02020603050405020304" pitchFamily="18" charset="0"/>
              </a:rPr>
              <a:t>l</a:t>
            </a:r>
            <a:r>
              <a:rPr lang="en-US" sz="3200" b="1" dirty="0" err="1">
                <a:solidFill>
                  <a:srgbClr val="363435"/>
                </a:solidFill>
                <a:effectLst/>
                <a:latin typeface="Times New Roman" panose="02020603050405020304" pitchFamily="18" charset="0"/>
                <a:ea typeface="Times New Roman" panose="02020603050405020304" pitchFamily="18" charset="0"/>
              </a:rPr>
              <a:t>a</a:t>
            </a:r>
            <a:r>
              <a:rPr lang="en-US" sz="3200" b="1" spc="60" dirty="0">
                <a:solidFill>
                  <a:srgbClr val="363435"/>
                </a:solidFill>
                <a:effectLst/>
                <a:latin typeface="Times New Roman" panose="02020603050405020304" pitchFamily="18" charset="0"/>
                <a:ea typeface="Times New Roman" panose="02020603050405020304" pitchFamily="18" charset="0"/>
              </a:rPr>
              <a:t> </a:t>
            </a:r>
            <a:r>
              <a:rPr lang="en-US" sz="3200" b="1" spc="15" dirty="0">
                <a:solidFill>
                  <a:srgbClr val="363435"/>
                </a:solidFill>
                <a:effectLst/>
                <a:latin typeface="Times New Roman" panose="02020603050405020304" pitchFamily="18" charset="0"/>
                <a:ea typeface="Times New Roman" panose="02020603050405020304" pitchFamily="18" charset="0"/>
              </a:rPr>
              <a:t>t</a:t>
            </a:r>
            <a:r>
              <a:rPr lang="en-US" sz="3200" b="1" spc="10" dirty="0">
                <a:solidFill>
                  <a:srgbClr val="363435"/>
                </a:solidFill>
                <a:effectLst/>
                <a:latin typeface="Times New Roman" panose="02020603050405020304" pitchFamily="18" charset="0"/>
                <a:ea typeface="Times New Roman" panose="02020603050405020304" pitchFamily="18" charset="0"/>
              </a:rPr>
              <a:t>ute</a:t>
            </a:r>
            <a:r>
              <a:rPr lang="en-US" sz="3200" b="1" spc="5" dirty="0">
                <a:solidFill>
                  <a:srgbClr val="363435"/>
                </a:solidFill>
                <a:effectLst/>
                <a:latin typeface="Times New Roman" panose="02020603050405020304" pitchFamily="18" charset="0"/>
                <a:ea typeface="Times New Roman" panose="02020603050405020304" pitchFamily="18" charset="0"/>
              </a:rPr>
              <a:t>l</a:t>
            </a:r>
            <a:r>
              <a:rPr lang="en-US" sz="3200" b="1" dirty="0">
                <a:solidFill>
                  <a:srgbClr val="363435"/>
                </a:solidFill>
                <a:effectLst/>
                <a:latin typeface="Times New Roman" panose="02020603050405020304" pitchFamily="18" charset="0"/>
                <a:ea typeface="Times New Roman" panose="02020603050405020304" pitchFamily="18" charset="0"/>
              </a:rPr>
              <a:t>a </a:t>
            </a:r>
            <a:r>
              <a:rPr lang="en-US" sz="3200" b="1" spc="10" dirty="0" err="1">
                <a:solidFill>
                  <a:srgbClr val="363435"/>
                </a:solidFill>
                <a:effectLst/>
                <a:latin typeface="Times New Roman" panose="02020603050405020304" pitchFamily="18" charset="0"/>
                <a:ea typeface="Times New Roman" panose="02020603050405020304" pitchFamily="18" charset="0"/>
              </a:rPr>
              <a:t>de</a:t>
            </a:r>
            <a:r>
              <a:rPr lang="en-US" sz="3200" b="1" spc="-5" dirty="0" err="1">
                <a:solidFill>
                  <a:srgbClr val="363435"/>
                </a:solidFill>
                <a:effectLst/>
                <a:latin typeface="Times New Roman" panose="02020603050405020304" pitchFamily="18" charset="0"/>
                <a:ea typeface="Times New Roman" panose="02020603050405020304" pitchFamily="18" charset="0"/>
              </a:rPr>
              <a:t>l</a:t>
            </a:r>
            <a:r>
              <a:rPr lang="en-US" sz="3200" b="1" spc="20" dirty="0" err="1">
                <a:solidFill>
                  <a:srgbClr val="363435"/>
                </a:solidFill>
                <a:effectLst/>
                <a:latin typeface="Times New Roman" panose="02020603050405020304" pitchFamily="18" charset="0"/>
                <a:ea typeface="Times New Roman" panose="02020603050405020304" pitchFamily="18" charset="0"/>
              </a:rPr>
              <a:t>l</a:t>
            </a:r>
            <a:r>
              <a:rPr lang="en-US" sz="3200" b="1" spc="10" dirty="0" err="1">
                <a:solidFill>
                  <a:srgbClr val="363435"/>
                </a:solidFill>
                <a:effectLst/>
                <a:latin typeface="Times New Roman" panose="02020603050405020304" pitchFamily="18" charset="0"/>
                <a:ea typeface="Times New Roman" panose="02020603050405020304" pitchFamily="18" charset="0"/>
              </a:rPr>
              <a:t>’</a:t>
            </a:r>
            <a:r>
              <a:rPr lang="en-US" sz="3200" b="1" spc="5" dirty="0" err="1">
                <a:solidFill>
                  <a:srgbClr val="363435"/>
                </a:solidFill>
                <a:effectLst/>
                <a:latin typeface="Times New Roman" panose="02020603050405020304" pitchFamily="18" charset="0"/>
                <a:ea typeface="Times New Roman" panose="02020603050405020304" pitchFamily="18" charset="0"/>
              </a:rPr>
              <a:t>i</a:t>
            </a:r>
            <a:r>
              <a:rPr lang="en-US" sz="3200" b="1" dirty="0" err="1">
                <a:solidFill>
                  <a:srgbClr val="363435"/>
                </a:solidFill>
                <a:effectLst/>
                <a:latin typeface="Times New Roman" panose="02020603050405020304" pitchFamily="18" charset="0"/>
                <a:ea typeface="Times New Roman" panose="02020603050405020304" pitchFamily="18" charset="0"/>
              </a:rPr>
              <a:t>n</a:t>
            </a:r>
            <a:r>
              <a:rPr lang="en-US" sz="3200" b="1" spc="10" dirty="0" err="1">
                <a:solidFill>
                  <a:srgbClr val="363435"/>
                </a:solidFill>
                <a:effectLst/>
                <a:latin typeface="Times New Roman" panose="02020603050405020304" pitchFamily="18" charset="0"/>
                <a:ea typeface="Times New Roman" panose="02020603050405020304" pitchFamily="18" charset="0"/>
              </a:rPr>
              <a:t>te</a:t>
            </a:r>
            <a:r>
              <a:rPr lang="en-US" sz="3200" b="1" spc="5" dirty="0" err="1">
                <a:solidFill>
                  <a:srgbClr val="363435"/>
                </a:solidFill>
                <a:effectLst/>
                <a:latin typeface="Times New Roman" panose="02020603050405020304" pitchFamily="18" charset="0"/>
                <a:ea typeface="Times New Roman" panose="02020603050405020304" pitchFamily="18" charset="0"/>
              </a:rPr>
              <a:t>g</a:t>
            </a:r>
            <a:r>
              <a:rPr lang="en-US" sz="3200" b="1" spc="10" dirty="0" err="1">
                <a:solidFill>
                  <a:srgbClr val="363435"/>
                </a:solidFill>
                <a:effectLst/>
                <a:latin typeface="Times New Roman" panose="02020603050405020304" pitchFamily="18" charset="0"/>
                <a:ea typeface="Times New Roman" panose="02020603050405020304" pitchFamily="18" charset="0"/>
              </a:rPr>
              <a:t>ri</a:t>
            </a:r>
            <a:r>
              <a:rPr lang="en-US" sz="3200" b="1" spc="25" dirty="0" err="1">
                <a:solidFill>
                  <a:srgbClr val="363435"/>
                </a:solidFill>
                <a:effectLst/>
                <a:latin typeface="Times New Roman" panose="02020603050405020304" pitchFamily="18" charset="0"/>
                <a:ea typeface="Times New Roman" panose="02020603050405020304" pitchFamily="18" charset="0"/>
              </a:rPr>
              <a:t>t</a:t>
            </a:r>
            <a:r>
              <a:rPr lang="en-US" sz="3200" b="1" dirty="0" err="1">
                <a:solidFill>
                  <a:srgbClr val="363435"/>
                </a:solidFill>
                <a:effectLst/>
                <a:latin typeface="Times New Roman" panose="02020603050405020304" pitchFamily="18" charset="0"/>
                <a:ea typeface="Times New Roman" panose="02020603050405020304" pitchFamily="18" charset="0"/>
              </a:rPr>
              <a:t>à</a:t>
            </a:r>
            <a:r>
              <a:rPr lang="en-US" sz="3200" b="1" dirty="0">
                <a:solidFill>
                  <a:srgbClr val="363435"/>
                </a:solidFill>
                <a:effectLst/>
                <a:latin typeface="Times New Roman" panose="02020603050405020304" pitchFamily="18" charset="0"/>
                <a:ea typeface="Times New Roman" panose="02020603050405020304" pitchFamily="18" charset="0"/>
              </a:rPr>
              <a:t>  </a:t>
            </a:r>
            <a:r>
              <a:rPr lang="en-US" sz="3200" b="1" spc="15" dirty="0" err="1">
                <a:solidFill>
                  <a:srgbClr val="363435"/>
                </a:solidFill>
                <a:effectLst/>
                <a:latin typeface="Times New Roman" panose="02020603050405020304" pitchFamily="18" charset="0"/>
                <a:ea typeface="Times New Roman" panose="02020603050405020304" pitchFamily="18" charset="0"/>
              </a:rPr>
              <a:t>fi</a:t>
            </a:r>
            <a:r>
              <a:rPr lang="en-US" sz="3200" b="1" spc="10" dirty="0" err="1">
                <a:solidFill>
                  <a:srgbClr val="363435"/>
                </a:solidFill>
                <a:effectLst/>
                <a:latin typeface="Times New Roman" panose="02020603050405020304" pitchFamily="18" charset="0"/>
                <a:ea typeface="Times New Roman" panose="02020603050405020304" pitchFamily="18" charset="0"/>
              </a:rPr>
              <a:t>s</a:t>
            </a:r>
            <a:r>
              <a:rPr lang="en-US" sz="3200" b="1" spc="15" dirty="0" err="1">
                <a:solidFill>
                  <a:srgbClr val="363435"/>
                </a:solidFill>
                <a:effectLst/>
                <a:latin typeface="Times New Roman" panose="02020603050405020304" pitchFamily="18" charset="0"/>
                <a:ea typeface="Times New Roman" panose="02020603050405020304" pitchFamily="18" charset="0"/>
              </a:rPr>
              <a:t>ic</a:t>
            </a:r>
            <a:r>
              <a:rPr lang="en-US" sz="3200" b="1" dirty="0" err="1">
                <a:solidFill>
                  <a:srgbClr val="363435"/>
                </a:solidFill>
                <a:effectLst/>
                <a:latin typeface="Times New Roman" panose="02020603050405020304" pitchFamily="18" charset="0"/>
                <a:ea typeface="Times New Roman" panose="02020603050405020304" pitchFamily="18" charset="0"/>
              </a:rPr>
              <a:t>a</a:t>
            </a:r>
            <a:r>
              <a:rPr lang="en-US" sz="3200" b="1" dirty="0">
                <a:solidFill>
                  <a:srgbClr val="363435"/>
                </a:solidFill>
                <a:effectLst/>
                <a:latin typeface="Times New Roman" panose="02020603050405020304" pitchFamily="18" charset="0"/>
                <a:ea typeface="Times New Roman" panose="02020603050405020304" pitchFamily="18" charset="0"/>
              </a:rPr>
              <a:t> </a:t>
            </a:r>
            <a:r>
              <a:rPr lang="en-US" sz="3200" b="1" spc="115" dirty="0">
                <a:solidFill>
                  <a:srgbClr val="363435"/>
                </a:solidFill>
                <a:effectLst/>
                <a:latin typeface="Times New Roman" panose="02020603050405020304" pitchFamily="18" charset="0"/>
                <a:ea typeface="Times New Roman" panose="02020603050405020304" pitchFamily="18" charset="0"/>
              </a:rPr>
              <a:t> </a:t>
            </a:r>
            <a:r>
              <a:rPr lang="en-US" sz="3200" dirty="0">
                <a:solidFill>
                  <a:srgbClr val="363435"/>
                </a:solidFill>
                <a:effectLst/>
                <a:latin typeface="Times New Roman" panose="02020603050405020304" pitchFamily="18" charset="0"/>
                <a:ea typeface="Times New Roman" panose="02020603050405020304" pitchFamily="18" charset="0"/>
              </a:rPr>
              <a:t>-</a:t>
            </a:r>
            <a:r>
              <a:rPr lang="en-US" sz="3200" spc="260" dirty="0">
                <a:solidFill>
                  <a:srgbClr val="363435"/>
                </a:solidFill>
                <a:effectLst/>
                <a:latin typeface="Times New Roman" panose="02020603050405020304" pitchFamily="18" charset="0"/>
                <a:ea typeface="Times New Roman" panose="02020603050405020304" pitchFamily="18" charset="0"/>
              </a:rPr>
              <a:t> </a:t>
            </a:r>
            <a:r>
              <a:rPr lang="en-US" sz="3200" spc="10" dirty="0">
                <a:solidFill>
                  <a:srgbClr val="363435"/>
                </a:solidFill>
                <a:effectLst/>
                <a:latin typeface="Times New Roman" panose="02020603050405020304" pitchFamily="18" charset="0"/>
                <a:ea typeface="Times New Roman" panose="02020603050405020304" pitchFamily="18" charset="0"/>
              </a:rPr>
              <a:t>p</a:t>
            </a:r>
            <a:r>
              <a:rPr lang="en-US" sz="3200" spc="15" dirty="0">
                <a:solidFill>
                  <a:srgbClr val="363435"/>
                </a:solidFill>
                <a:effectLst/>
                <a:latin typeface="Times New Roman" panose="02020603050405020304" pitchFamily="18" charset="0"/>
                <a:ea typeface="Times New Roman" panose="02020603050405020304" pitchFamily="18" charset="0"/>
              </a:rPr>
              <a:t>r</a:t>
            </a:r>
            <a:r>
              <a:rPr lang="en-US" sz="3200" spc="10" dirty="0">
                <a:solidFill>
                  <a:srgbClr val="363435"/>
                </a:solidFill>
                <a:effectLst/>
                <a:latin typeface="Times New Roman" panose="02020603050405020304" pitchFamily="18" charset="0"/>
                <a:ea typeface="Times New Roman" panose="02020603050405020304" pitchFamily="18" charset="0"/>
              </a:rPr>
              <a:t>op</a:t>
            </a:r>
            <a:r>
              <a:rPr lang="en-US" sz="3200" spc="20" dirty="0">
                <a:solidFill>
                  <a:srgbClr val="363435"/>
                </a:solidFill>
                <a:effectLst/>
                <a:latin typeface="Times New Roman" panose="02020603050405020304" pitchFamily="18" charset="0"/>
                <a:ea typeface="Times New Roman" panose="02020603050405020304" pitchFamily="18" charset="0"/>
              </a:rPr>
              <a:t>r</a:t>
            </a:r>
            <a:r>
              <a:rPr lang="en-US" sz="3200" spc="5" dirty="0">
                <a:solidFill>
                  <a:srgbClr val="363435"/>
                </a:solidFill>
                <a:effectLst/>
                <a:latin typeface="Times New Roman" panose="02020603050405020304" pitchFamily="18" charset="0"/>
                <a:ea typeface="Times New Roman" panose="02020603050405020304" pitchFamily="18" charset="0"/>
              </a:rPr>
              <a:t>i</a:t>
            </a:r>
            <a:r>
              <a:rPr lang="en-US" sz="3200" dirty="0">
                <a:solidFill>
                  <a:srgbClr val="363435"/>
                </a:solidFill>
                <a:effectLst/>
                <a:latin typeface="Times New Roman" panose="02020603050405020304" pitchFamily="18" charset="0"/>
                <a:ea typeface="Times New Roman" panose="02020603050405020304" pitchFamily="18" charset="0"/>
              </a:rPr>
              <a:t>a  e </a:t>
            </a:r>
            <a:r>
              <a:rPr lang="en-US" sz="3200" spc="85" dirty="0">
                <a:solidFill>
                  <a:srgbClr val="363435"/>
                </a:solidFill>
                <a:effectLst/>
                <a:latin typeface="Times New Roman" panose="02020603050405020304" pitchFamily="18" charset="0"/>
                <a:ea typeface="Times New Roman" panose="02020603050405020304" pitchFamily="18" charset="0"/>
              </a:rPr>
              <a:t> </a:t>
            </a:r>
            <a:r>
              <a:rPr lang="en-US" sz="3200" spc="15" dirty="0" err="1">
                <a:solidFill>
                  <a:srgbClr val="363435"/>
                </a:solidFill>
                <a:effectLst/>
                <a:latin typeface="Times New Roman" panose="02020603050405020304" pitchFamily="18" charset="0"/>
                <a:ea typeface="Times New Roman" panose="02020603050405020304" pitchFamily="18" charset="0"/>
              </a:rPr>
              <a:t>a</a:t>
            </a:r>
            <a:r>
              <a:rPr lang="en-US" sz="3200" spc="10" dirty="0" err="1">
                <a:solidFill>
                  <a:srgbClr val="363435"/>
                </a:solidFill>
                <a:effectLst/>
                <a:latin typeface="Times New Roman" panose="02020603050405020304" pitchFamily="18" charset="0"/>
                <a:ea typeface="Times New Roman" panose="02020603050405020304" pitchFamily="18" charset="0"/>
              </a:rPr>
              <a:t>l</a:t>
            </a:r>
            <a:r>
              <a:rPr lang="en-US" sz="3200" spc="25" dirty="0" err="1">
                <a:solidFill>
                  <a:srgbClr val="363435"/>
                </a:solidFill>
                <a:effectLst/>
                <a:latin typeface="Times New Roman" panose="02020603050405020304" pitchFamily="18" charset="0"/>
                <a:ea typeface="Times New Roman" panose="02020603050405020304" pitchFamily="18" charset="0"/>
              </a:rPr>
              <a:t>tr</a:t>
            </a:r>
            <a:r>
              <a:rPr lang="en-US" sz="3200" dirty="0" err="1">
                <a:solidFill>
                  <a:srgbClr val="363435"/>
                </a:solidFill>
                <a:effectLst/>
                <a:latin typeface="Times New Roman" panose="02020603050405020304" pitchFamily="18" charset="0"/>
                <a:ea typeface="Times New Roman" panose="02020603050405020304" pitchFamily="18" charset="0"/>
              </a:rPr>
              <a:t>ui</a:t>
            </a:r>
            <a:r>
              <a:rPr lang="en-US" sz="3200" dirty="0">
                <a:solidFill>
                  <a:srgbClr val="363435"/>
                </a:solidFill>
                <a:effectLst/>
                <a:latin typeface="Times New Roman" panose="02020603050405020304" pitchFamily="18" charset="0"/>
                <a:ea typeface="Times New Roman" panose="02020603050405020304" pitchFamily="18" charset="0"/>
              </a:rPr>
              <a:t>  -</a:t>
            </a:r>
            <a:r>
              <a:rPr lang="en-US" sz="3200" spc="260" dirty="0">
                <a:solidFill>
                  <a:srgbClr val="363435"/>
                </a:solidFill>
                <a:effectLst/>
                <a:latin typeface="Times New Roman" panose="02020603050405020304" pitchFamily="18" charset="0"/>
                <a:ea typeface="Times New Roman" panose="02020603050405020304" pitchFamily="18" charset="0"/>
              </a:rPr>
              <a:t> </a:t>
            </a:r>
            <a:r>
              <a:rPr lang="en-US" sz="3200" spc="10" dirty="0" err="1">
                <a:solidFill>
                  <a:srgbClr val="363435"/>
                </a:solidFill>
                <a:effectLst/>
                <a:latin typeface="Times New Roman" panose="02020603050405020304" pitchFamily="18" charset="0"/>
                <a:ea typeface="Times New Roman" panose="02020603050405020304" pitchFamily="18" charset="0"/>
              </a:rPr>
              <a:t>ne</a:t>
            </a:r>
            <a:r>
              <a:rPr lang="en-US" sz="3200" dirty="0" err="1">
                <a:solidFill>
                  <a:srgbClr val="363435"/>
                </a:solidFill>
                <a:effectLst/>
                <a:latin typeface="Times New Roman" panose="02020603050405020304" pitchFamily="18" charset="0"/>
                <a:ea typeface="Times New Roman" panose="02020603050405020304" pitchFamily="18" charset="0"/>
              </a:rPr>
              <a:t>i</a:t>
            </a:r>
            <a:r>
              <a:rPr lang="en-US" sz="3200" dirty="0">
                <a:solidFill>
                  <a:srgbClr val="363435"/>
                </a:solidFill>
                <a:effectLst/>
                <a:latin typeface="Times New Roman" panose="02020603050405020304" pitchFamily="18" charset="0"/>
                <a:ea typeface="Times New Roman" panose="02020603050405020304" pitchFamily="18" charset="0"/>
              </a:rPr>
              <a:t>  </a:t>
            </a:r>
            <a:r>
              <a:rPr lang="en-US" sz="3200" spc="10" dirty="0" err="1">
                <a:solidFill>
                  <a:srgbClr val="363435"/>
                </a:solidFill>
                <a:effectLst/>
                <a:latin typeface="Times New Roman" panose="02020603050405020304" pitchFamily="18" charset="0"/>
                <a:ea typeface="Times New Roman" panose="02020603050405020304" pitchFamily="18" charset="0"/>
              </a:rPr>
              <a:t>m</a:t>
            </a:r>
            <a:r>
              <a:rPr lang="en-US" sz="3200" spc="15" dirty="0" err="1">
                <a:solidFill>
                  <a:srgbClr val="363435"/>
                </a:solidFill>
                <a:effectLst/>
                <a:latin typeface="Times New Roman" panose="02020603050405020304" pitchFamily="18" charset="0"/>
                <a:ea typeface="Times New Roman" panose="02020603050405020304" pitchFamily="18" charset="0"/>
              </a:rPr>
              <a:t>o</a:t>
            </a:r>
            <a:r>
              <a:rPr lang="en-US" sz="3200" dirty="0" err="1">
                <a:solidFill>
                  <a:srgbClr val="363435"/>
                </a:solidFill>
                <a:effectLst/>
                <a:latin typeface="Times New Roman" panose="02020603050405020304" pitchFamily="18" charset="0"/>
                <a:ea typeface="Times New Roman" panose="02020603050405020304" pitchFamily="18" charset="0"/>
              </a:rPr>
              <a:t>di</a:t>
            </a:r>
            <a:r>
              <a:rPr lang="en-US" sz="3200" dirty="0">
                <a:solidFill>
                  <a:srgbClr val="363435"/>
                </a:solidFill>
                <a:effectLst/>
                <a:latin typeface="Times New Roman" panose="02020603050405020304" pitchFamily="18" charset="0"/>
                <a:ea typeface="Times New Roman" panose="02020603050405020304" pitchFamily="18" charset="0"/>
              </a:rPr>
              <a:t>  e </a:t>
            </a:r>
            <a:r>
              <a:rPr lang="en-US" sz="3200" spc="85" dirty="0">
                <a:solidFill>
                  <a:srgbClr val="363435"/>
                </a:solidFill>
                <a:effectLst/>
                <a:latin typeface="Times New Roman" panose="02020603050405020304" pitchFamily="18" charset="0"/>
                <a:ea typeface="Times New Roman" panose="02020603050405020304" pitchFamily="18" charset="0"/>
              </a:rPr>
              <a:t> </a:t>
            </a:r>
            <a:r>
              <a:rPr lang="en-US" sz="3200" spc="10" dirty="0" err="1">
                <a:solidFill>
                  <a:srgbClr val="363435"/>
                </a:solidFill>
                <a:effectLst/>
                <a:latin typeface="Times New Roman" panose="02020603050405020304" pitchFamily="18" charset="0"/>
                <a:ea typeface="Times New Roman" panose="02020603050405020304" pitchFamily="18" charset="0"/>
              </a:rPr>
              <a:t>n</a:t>
            </a:r>
            <a:r>
              <a:rPr lang="en-US" sz="3200" spc="5" dirty="0" err="1">
                <a:solidFill>
                  <a:srgbClr val="363435"/>
                </a:solidFill>
                <a:effectLst/>
                <a:latin typeface="Times New Roman" panose="02020603050405020304" pitchFamily="18" charset="0"/>
                <a:ea typeface="Times New Roman" panose="02020603050405020304" pitchFamily="18" charset="0"/>
              </a:rPr>
              <a:t>e</a:t>
            </a:r>
            <a:r>
              <a:rPr lang="en-US" sz="3200" dirty="0" err="1">
                <a:solidFill>
                  <a:srgbClr val="363435"/>
                </a:solidFill>
                <a:effectLst/>
                <a:latin typeface="Times New Roman" panose="02020603050405020304" pitchFamily="18" charset="0"/>
                <a:ea typeface="Times New Roman" panose="02020603050405020304" pitchFamily="18" charset="0"/>
              </a:rPr>
              <a:t>l</a:t>
            </a:r>
            <a:r>
              <a:rPr lang="en-US" sz="3200" dirty="0">
                <a:solidFill>
                  <a:srgbClr val="363435"/>
                </a:solidFill>
                <a:effectLst/>
                <a:latin typeface="Times New Roman" panose="02020603050405020304" pitchFamily="18" charset="0"/>
                <a:ea typeface="Times New Roman" panose="02020603050405020304" pitchFamily="18" charset="0"/>
              </a:rPr>
              <a:t>  </a:t>
            </a:r>
            <a:r>
              <a:rPr lang="en-US" sz="3200" spc="20" dirty="0">
                <a:solidFill>
                  <a:srgbClr val="363435"/>
                </a:solidFill>
                <a:effectLst/>
                <a:latin typeface="Times New Roman" panose="02020603050405020304" pitchFamily="18" charset="0"/>
                <a:ea typeface="Times New Roman" panose="02020603050405020304" pitchFamily="18" charset="0"/>
              </a:rPr>
              <a:t>r</a:t>
            </a:r>
            <a:r>
              <a:rPr lang="en-US" sz="3200" dirty="0">
                <a:solidFill>
                  <a:srgbClr val="363435"/>
                </a:solidFill>
                <a:effectLst/>
                <a:latin typeface="Times New Roman" panose="02020603050405020304" pitchFamily="18" charset="0"/>
                <a:ea typeface="Times New Roman" panose="02020603050405020304" pitchFamily="18" charset="0"/>
              </a:rPr>
              <a:t>i</a:t>
            </a:r>
            <a:r>
              <a:rPr lang="en-US" sz="3200" spc="5" dirty="0">
                <a:solidFill>
                  <a:srgbClr val="363435"/>
                </a:solidFill>
                <a:effectLst/>
                <a:latin typeface="Times New Roman" panose="02020603050405020304" pitchFamily="18" charset="0"/>
                <a:ea typeface="Times New Roman" panose="02020603050405020304" pitchFamily="18" charset="0"/>
              </a:rPr>
              <a:t>s</a:t>
            </a:r>
            <a:r>
              <a:rPr lang="en-US" sz="3200" spc="15" dirty="0">
                <a:solidFill>
                  <a:srgbClr val="363435"/>
                </a:solidFill>
                <a:effectLst/>
                <a:latin typeface="Times New Roman" panose="02020603050405020304" pitchFamily="18" charset="0"/>
                <a:ea typeface="Times New Roman" panose="02020603050405020304" pitchFamily="18" charset="0"/>
              </a:rPr>
              <a:t>pe</a:t>
            </a:r>
            <a:r>
              <a:rPr lang="en-US" sz="3200" spc="55" dirty="0">
                <a:solidFill>
                  <a:srgbClr val="363435"/>
                </a:solidFill>
                <a:effectLst/>
                <a:latin typeface="Times New Roman" panose="02020603050405020304" pitchFamily="18" charset="0"/>
                <a:ea typeface="Times New Roman" panose="02020603050405020304" pitchFamily="18" charset="0"/>
              </a:rPr>
              <a:t>t</a:t>
            </a:r>
            <a:r>
              <a:rPr lang="en-US" sz="3200" spc="15" dirty="0">
                <a:solidFill>
                  <a:srgbClr val="363435"/>
                </a:solidFill>
                <a:effectLst/>
                <a:latin typeface="Times New Roman" panose="02020603050405020304" pitchFamily="18" charset="0"/>
                <a:ea typeface="Times New Roman" panose="02020603050405020304" pitchFamily="18" charset="0"/>
              </a:rPr>
              <a:t>t</a:t>
            </a:r>
            <a:r>
              <a:rPr lang="en-US" sz="3200" dirty="0">
                <a:solidFill>
                  <a:srgbClr val="363435"/>
                </a:solidFill>
                <a:effectLst/>
                <a:latin typeface="Times New Roman" panose="02020603050405020304" pitchFamily="18" charset="0"/>
                <a:ea typeface="Times New Roman" panose="02020603050405020304" pitchFamily="18" charset="0"/>
              </a:rPr>
              <a:t>o  </a:t>
            </a:r>
            <a:r>
              <a:rPr lang="en-US" sz="3200" spc="10" dirty="0">
                <a:solidFill>
                  <a:srgbClr val="363435"/>
                </a:solidFill>
                <a:effectLst/>
                <a:latin typeface="Times New Roman" panose="02020603050405020304" pitchFamily="18" charset="0"/>
                <a:ea typeface="Times New Roman" panose="02020603050405020304" pitchFamily="18" charset="0"/>
              </a:rPr>
              <a:t>d</a:t>
            </a:r>
            <a:r>
              <a:rPr lang="en-US" sz="3200" spc="5" dirty="0">
                <a:solidFill>
                  <a:srgbClr val="363435"/>
                </a:solidFill>
                <a:effectLst/>
                <a:latin typeface="Times New Roman" panose="02020603050405020304" pitchFamily="18" charset="0"/>
                <a:ea typeface="Times New Roman" panose="02020603050405020304" pitchFamily="18" charset="0"/>
              </a:rPr>
              <a:t>e</a:t>
            </a:r>
            <a:r>
              <a:rPr lang="en-US" sz="3200" spc="-5" dirty="0">
                <a:solidFill>
                  <a:srgbClr val="363435"/>
                </a:solidFill>
                <a:effectLst/>
                <a:latin typeface="Times New Roman" panose="02020603050405020304" pitchFamily="18" charset="0"/>
                <a:ea typeface="Times New Roman" panose="02020603050405020304" pitchFamily="18" charset="0"/>
              </a:rPr>
              <a:t>l</a:t>
            </a:r>
            <a:r>
              <a:rPr lang="en-US" sz="3200" spc="5" dirty="0">
                <a:solidFill>
                  <a:srgbClr val="363435"/>
                </a:solidFill>
                <a:effectLst/>
                <a:latin typeface="Times New Roman" panose="02020603050405020304" pitchFamily="18" charset="0"/>
                <a:ea typeface="Times New Roman" panose="02020603050405020304" pitchFamily="18" charset="0"/>
              </a:rPr>
              <a:t>l</a:t>
            </a:r>
            <a:r>
              <a:rPr lang="en-US" sz="3200" dirty="0">
                <a:solidFill>
                  <a:srgbClr val="363435"/>
                </a:solidFill>
                <a:effectLst/>
                <a:latin typeface="Times New Roman" panose="02020603050405020304" pitchFamily="18" charset="0"/>
                <a:ea typeface="Times New Roman" panose="02020603050405020304" pitchFamily="18" charset="0"/>
              </a:rPr>
              <a:t>e </a:t>
            </a:r>
            <a:r>
              <a:rPr lang="en-US" sz="3200" dirty="0" err="1">
                <a:solidFill>
                  <a:srgbClr val="363435"/>
                </a:solidFill>
                <a:effectLst/>
                <a:latin typeface="Times New Roman" panose="02020603050405020304" pitchFamily="18" charset="0"/>
                <a:ea typeface="Times New Roman" panose="02020603050405020304" pitchFamily="18" charset="0"/>
              </a:rPr>
              <a:t>d</a:t>
            </a:r>
            <a:r>
              <a:rPr lang="en-US" sz="3200" spc="5" dirty="0" err="1">
                <a:solidFill>
                  <a:srgbClr val="363435"/>
                </a:solidFill>
                <a:effectLst/>
                <a:latin typeface="Times New Roman" panose="02020603050405020304" pitchFamily="18" charset="0"/>
                <a:ea typeface="Times New Roman" panose="02020603050405020304" pitchFamily="18" charset="0"/>
              </a:rPr>
              <a:t>is</a:t>
            </a:r>
            <a:r>
              <a:rPr lang="en-US" sz="3200" spc="15" dirty="0" err="1">
                <a:solidFill>
                  <a:srgbClr val="363435"/>
                </a:solidFill>
                <a:effectLst/>
                <a:latin typeface="Times New Roman" panose="02020603050405020304" pitchFamily="18" charset="0"/>
                <a:ea typeface="Times New Roman" panose="02020603050405020304" pitchFamily="18" charset="0"/>
              </a:rPr>
              <a:t>po</a:t>
            </a:r>
            <a:r>
              <a:rPr lang="en-US" sz="3200" spc="5" dirty="0" err="1">
                <a:solidFill>
                  <a:srgbClr val="363435"/>
                </a:solidFill>
                <a:effectLst/>
                <a:latin typeface="Times New Roman" panose="02020603050405020304" pitchFamily="18" charset="0"/>
                <a:ea typeface="Times New Roman" panose="02020603050405020304" pitchFamily="18" charset="0"/>
              </a:rPr>
              <a:t>siz</a:t>
            </a:r>
            <a:r>
              <a:rPr lang="en-US" sz="3200" spc="10" dirty="0" err="1">
                <a:solidFill>
                  <a:srgbClr val="363435"/>
                </a:solidFill>
                <a:effectLst/>
                <a:latin typeface="Times New Roman" panose="02020603050405020304" pitchFamily="18" charset="0"/>
                <a:ea typeface="Times New Roman" panose="02020603050405020304" pitchFamily="18" charset="0"/>
              </a:rPr>
              <a:t>io</a:t>
            </a:r>
            <a:r>
              <a:rPr lang="en-US" sz="3200" spc="5" dirty="0" err="1">
                <a:solidFill>
                  <a:srgbClr val="363435"/>
                </a:solidFill>
                <a:effectLst/>
                <a:latin typeface="Times New Roman" panose="02020603050405020304" pitchFamily="18" charset="0"/>
                <a:ea typeface="Times New Roman" panose="02020603050405020304" pitchFamily="18" charset="0"/>
              </a:rPr>
              <a:t>n</a:t>
            </a:r>
            <a:r>
              <a:rPr lang="en-US" sz="3200" dirty="0" err="1">
                <a:solidFill>
                  <a:srgbClr val="363435"/>
                </a:solidFill>
                <a:effectLst/>
                <a:latin typeface="Times New Roman" panose="02020603050405020304" pitchFamily="18" charset="0"/>
                <a:ea typeface="Times New Roman" panose="02020603050405020304" pitchFamily="18" charset="0"/>
              </a:rPr>
              <a:t>i</a:t>
            </a:r>
            <a:r>
              <a:rPr lang="en-US" sz="3200" spc="-15" dirty="0">
                <a:solidFill>
                  <a:srgbClr val="363435"/>
                </a:solidFill>
                <a:effectLst/>
                <a:latin typeface="Times New Roman" panose="02020603050405020304" pitchFamily="18" charset="0"/>
                <a:ea typeface="Times New Roman" panose="02020603050405020304" pitchFamily="18" charset="0"/>
              </a:rPr>
              <a:t> </a:t>
            </a:r>
            <a:r>
              <a:rPr lang="en-US" sz="3200" spc="10" dirty="0" err="1">
                <a:solidFill>
                  <a:srgbClr val="363435"/>
                </a:solidFill>
                <a:effectLst/>
                <a:latin typeface="Times New Roman" panose="02020603050405020304" pitchFamily="18" charset="0"/>
                <a:ea typeface="Times New Roman" panose="02020603050405020304" pitchFamily="18" charset="0"/>
              </a:rPr>
              <a:t>p</a:t>
            </a:r>
            <a:r>
              <a:rPr lang="en-US" sz="3200" spc="15" dirty="0" err="1">
                <a:solidFill>
                  <a:srgbClr val="363435"/>
                </a:solidFill>
                <a:effectLst/>
                <a:latin typeface="Times New Roman" panose="02020603050405020304" pitchFamily="18" charset="0"/>
                <a:ea typeface="Times New Roman" panose="02020603050405020304" pitchFamily="18" charset="0"/>
              </a:rPr>
              <a:t>r</a:t>
            </a:r>
            <a:r>
              <a:rPr lang="en-US" sz="3200" spc="5" dirty="0" err="1">
                <a:solidFill>
                  <a:srgbClr val="363435"/>
                </a:solidFill>
                <a:effectLst/>
                <a:latin typeface="Times New Roman" panose="02020603050405020304" pitchFamily="18" charset="0"/>
                <a:ea typeface="Times New Roman" panose="02020603050405020304" pitchFamily="18" charset="0"/>
              </a:rPr>
              <a:t>e</a:t>
            </a:r>
            <a:r>
              <a:rPr lang="en-US" sz="3200" spc="15" dirty="0" err="1">
                <a:solidFill>
                  <a:srgbClr val="363435"/>
                </a:solidFill>
                <a:effectLst/>
                <a:latin typeface="Times New Roman" panose="02020603050405020304" pitchFamily="18" charset="0"/>
                <a:ea typeface="Times New Roman" panose="02020603050405020304" pitchFamily="18" charset="0"/>
              </a:rPr>
              <a:t>v</a:t>
            </a:r>
            <a:r>
              <a:rPr lang="en-US" sz="3200" spc="5" dirty="0" err="1">
                <a:solidFill>
                  <a:srgbClr val="363435"/>
                </a:solidFill>
                <a:effectLst/>
                <a:latin typeface="Times New Roman" panose="02020603050405020304" pitchFamily="18" charset="0"/>
                <a:ea typeface="Times New Roman" panose="02020603050405020304" pitchFamily="18" charset="0"/>
              </a:rPr>
              <a:t>i</a:t>
            </a:r>
            <a:r>
              <a:rPr lang="en-US" sz="3200" spc="25" dirty="0" err="1">
                <a:solidFill>
                  <a:srgbClr val="363435"/>
                </a:solidFill>
                <a:effectLst/>
                <a:latin typeface="Times New Roman" panose="02020603050405020304" pitchFamily="18" charset="0"/>
                <a:ea typeface="Times New Roman" panose="02020603050405020304" pitchFamily="18" charset="0"/>
              </a:rPr>
              <a:t>s</a:t>
            </a:r>
            <a:r>
              <a:rPr lang="en-US" sz="3200" spc="15" dirty="0" err="1">
                <a:solidFill>
                  <a:srgbClr val="363435"/>
                </a:solidFill>
                <a:effectLst/>
                <a:latin typeface="Times New Roman" panose="02020603050405020304" pitchFamily="18" charset="0"/>
                <a:ea typeface="Times New Roman" panose="02020603050405020304" pitchFamily="18" charset="0"/>
              </a:rPr>
              <a:t>t</a:t>
            </a:r>
            <a:r>
              <a:rPr lang="en-US" sz="3200" dirty="0" err="1">
                <a:solidFill>
                  <a:srgbClr val="363435"/>
                </a:solidFill>
                <a:effectLst/>
                <a:latin typeface="Times New Roman" panose="02020603050405020304" pitchFamily="18" charset="0"/>
                <a:ea typeface="Times New Roman" panose="02020603050405020304" pitchFamily="18" charset="0"/>
              </a:rPr>
              <a:t>e</a:t>
            </a:r>
            <a:r>
              <a:rPr lang="en-US" sz="3200" spc="-5" dirty="0">
                <a:solidFill>
                  <a:srgbClr val="363435"/>
                </a:solidFill>
                <a:effectLst/>
                <a:latin typeface="Times New Roman" panose="02020603050405020304" pitchFamily="18" charset="0"/>
                <a:ea typeface="Times New Roman" panose="02020603050405020304" pitchFamily="18" charset="0"/>
              </a:rPr>
              <a:t> </a:t>
            </a:r>
            <a:r>
              <a:rPr lang="en-US" sz="3200" spc="15" dirty="0">
                <a:solidFill>
                  <a:srgbClr val="363435"/>
                </a:solidFill>
                <a:effectLst/>
                <a:latin typeface="Times New Roman" panose="02020603050405020304" pitchFamily="18" charset="0"/>
                <a:ea typeface="Times New Roman" panose="02020603050405020304" pitchFamily="18" charset="0"/>
              </a:rPr>
              <a:t>a</a:t>
            </a:r>
            <a:r>
              <a:rPr lang="en-US" sz="3200" dirty="0">
                <a:solidFill>
                  <a:srgbClr val="363435"/>
                </a:solidFill>
                <a:effectLst/>
                <a:latin typeface="Times New Roman" panose="02020603050405020304" pitchFamily="18" charset="0"/>
                <a:ea typeface="Times New Roman" panose="02020603050405020304" pitchFamily="18" charset="0"/>
              </a:rPr>
              <a:t>l</a:t>
            </a:r>
            <a:r>
              <a:rPr lang="en-US" sz="3200" spc="-15" dirty="0">
                <a:solidFill>
                  <a:srgbClr val="363435"/>
                </a:solidFill>
                <a:effectLst/>
                <a:latin typeface="Times New Roman" panose="02020603050405020304" pitchFamily="18" charset="0"/>
                <a:ea typeface="Times New Roman" panose="02020603050405020304" pitchFamily="18" charset="0"/>
              </a:rPr>
              <a:t> </a:t>
            </a:r>
            <a:r>
              <a:rPr lang="en-US" sz="3200" spc="20" dirty="0" err="1">
                <a:solidFill>
                  <a:srgbClr val="363435"/>
                </a:solidFill>
                <a:effectLst/>
                <a:latin typeface="Times New Roman" panose="02020603050405020304" pitchFamily="18" charset="0"/>
                <a:ea typeface="Times New Roman" panose="02020603050405020304" pitchFamily="18" charset="0"/>
              </a:rPr>
              <a:t>r</a:t>
            </a:r>
            <a:r>
              <a:rPr lang="en-US" sz="3200" spc="-5" dirty="0" err="1">
                <a:solidFill>
                  <a:srgbClr val="363435"/>
                </a:solidFill>
                <a:effectLst/>
                <a:latin typeface="Times New Roman" panose="02020603050405020304" pitchFamily="18" charset="0"/>
                <a:ea typeface="Times New Roman" panose="02020603050405020304" pitchFamily="18" charset="0"/>
              </a:rPr>
              <a:t>i</a:t>
            </a:r>
            <a:r>
              <a:rPr lang="en-US" sz="3200" spc="25" dirty="0" err="1">
                <a:solidFill>
                  <a:srgbClr val="363435"/>
                </a:solidFill>
                <a:effectLst/>
                <a:latin typeface="Times New Roman" panose="02020603050405020304" pitchFamily="18" charset="0"/>
                <a:ea typeface="Times New Roman" panose="02020603050405020304" pitchFamily="18" charset="0"/>
              </a:rPr>
              <a:t>g</a:t>
            </a:r>
            <a:r>
              <a:rPr lang="en-US" sz="3200" spc="5" dirty="0" err="1">
                <a:solidFill>
                  <a:srgbClr val="363435"/>
                </a:solidFill>
                <a:effectLst/>
                <a:latin typeface="Times New Roman" panose="02020603050405020304" pitchFamily="18" charset="0"/>
                <a:ea typeface="Times New Roman" panose="02020603050405020304" pitchFamily="18" charset="0"/>
              </a:rPr>
              <a:t>u</a:t>
            </a:r>
            <a:r>
              <a:rPr lang="en-US" sz="3200" spc="20" dirty="0" err="1">
                <a:solidFill>
                  <a:srgbClr val="363435"/>
                </a:solidFill>
                <a:effectLst/>
                <a:latin typeface="Times New Roman" panose="02020603050405020304" pitchFamily="18" charset="0"/>
                <a:ea typeface="Times New Roman" panose="02020603050405020304" pitchFamily="18" charset="0"/>
              </a:rPr>
              <a:t>a</a:t>
            </a:r>
            <a:r>
              <a:rPr lang="en-US" sz="3200" spc="15" dirty="0" err="1">
                <a:solidFill>
                  <a:srgbClr val="363435"/>
                </a:solidFill>
                <a:effectLst/>
                <a:latin typeface="Times New Roman" panose="02020603050405020304" pitchFamily="18" charset="0"/>
                <a:ea typeface="Times New Roman" panose="02020603050405020304" pitchFamily="18" charset="0"/>
              </a:rPr>
              <a:t>r</a:t>
            </a:r>
            <a:r>
              <a:rPr lang="en-US" sz="3200" spc="10" dirty="0" err="1">
                <a:solidFill>
                  <a:srgbClr val="363435"/>
                </a:solidFill>
                <a:effectLst/>
                <a:latin typeface="Times New Roman" panose="02020603050405020304" pitchFamily="18" charset="0"/>
                <a:ea typeface="Times New Roman" panose="02020603050405020304" pitchFamily="18" charset="0"/>
              </a:rPr>
              <a:t>d</a:t>
            </a:r>
            <a:r>
              <a:rPr lang="en-US" sz="3200" dirty="0" err="1">
                <a:solidFill>
                  <a:srgbClr val="363435"/>
                </a:solidFill>
                <a:effectLst/>
                <a:latin typeface="Times New Roman" panose="02020603050405020304" pitchFamily="18" charset="0"/>
                <a:ea typeface="Times New Roman" panose="02020603050405020304" pitchFamily="18" charset="0"/>
              </a:rPr>
              <a:t>o</a:t>
            </a:r>
            <a:r>
              <a:rPr lang="en-US" sz="3200" spc="-15" dirty="0">
                <a:solidFill>
                  <a:srgbClr val="363435"/>
                </a:solidFill>
                <a:effectLst/>
                <a:latin typeface="Times New Roman" panose="02020603050405020304" pitchFamily="18" charset="0"/>
                <a:ea typeface="Times New Roman" panose="02020603050405020304" pitchFamily="18" charset="0"/>
              </a:rPr>
              <a:t> </a:t>
            </a:r>
            <a:r>
              <a:rPr lang="en-US" sz="3200" spc="5" dirty="0">
                <a:solidFill>
                  <a:srgbClr val="363435"/>
                </a:solidFill>
                <a:effectLst/>
                <a:latin typeface="Times New Roman" panose="02020603050405020304" pitchFamily="18" charset="0"/>
                <a:ea typeface="Times New Roman" panose="02020603050405020304" pitchFamily="18" charset="0"/>
              </a:rPr>
              <a:t>d</a:t>
            </a:r>
            <a:r>
              <a:rPr lang="en-US" sz="3200" spc="15" dirty="0">
                <a:solidFill>
                  <a:srgbClr val="363435"/>
                </a:solidFill>
                <a:effectLst/>
                <a:latin typeface="Times New Roman" panose="02020603050405020304" pitchFamily="18" charset="0"/>
                <a:ea typeface="Times New Roman" panose="02020603050405020304" pitchFamily="18" charset="0"/>
              </a:rPr>
              <a:t>a</a:t>
            </a:r>
            <a:r>
              <a:rPr lang="en-US" sz="3200" dirty="0">
                <a:solidFill>
                  <a:srgbClr val="363435"/>
                </a:solidFill>
                <a:effectLst/>
                <a:latin typeface="Times New Roman" panose="02020603050405020304" pitchFamily="18" charset="0"/>
                <a:ea typeface="Times New Roman" panose="02020603050405020304" pitchFamily="18" charset="0"/>
              </a:rPr>
              <a:t>l</a:t>
            </a:r>
            <a:r>
              <a:rPr lang="en-US" sz="3200" spc="-15" dirty="0">
                <a:solidFill>
                  <a:srgbClr val="363435"/>
                </a:solidFill>
                <a:effectLst/>
                <a:latin typeface="Times New Roman" panose="02020603050405020304" pitchFamily="18" charset="0"/>
                <a:ea typeface="Times New Roman" panose="02020603050405020304" pitchFamily="18" charset="0"/>
              </a:rPr>
              <a:t> </a:t>
            </a:r>
            <a:r>
              <a:rPr lang="en-US" sz="3200" spc="-100" dirty="0">
                <a:solidFill>
                  <a:srgbClr val="363435"/>
                </a:solidFill>
                <a:effectLst/>
                <a:latin typeface="Times New Roman" panose="02020603050405020304" pitchFamily="18" charset="0"/>
                <a:ea typeface="Times New Roman" panose="02020603050405020304" pitchFamily="18" charset="0"/>
              </a:rPr>
              <a:t>T</a:t>
            </a:r>
            <a:r>
              <a:rPr lang="en-US" sz="3200" spc="20" dirty="0">
                <a:solidFill>
                  <a:srgbClr val="363435"/>
                </a:solidFill>
                <a:effectLst/>
                <a:latin typeface="Times New Roman" panose="02020603050405020304" pitchFamily="18" charset="0"/>
                <a:ea typeface="Times New Roman" panose="02020603050405020304" pitchFamily="18" charset="0"/>
              </a:rPr>
              <a:t>e</a:t>
            </a:r>
            <a:r>
              <a:rPr lang="en-US" sz="3200" spc="25" dirty="0">
                <a:solidFill>
                  <a:srgbClr val="363435"/>
                </a:solidFill>
                <a:effectLst/>
                <a:latin typeface="Times New Roman" panose="02020603050405020304" pitchFamily="18" charset="0"/>
                <a:ea typeface="Times New Roman" panose="02020603050405020304" pitchFamily="18" charset="0"/>
              </a:rPr>
              <a:t>s</a:t>
            </a:r>
            <a:r>
              <a:rPr lang="en-US" sz="3200" spc="15" dirty="0">
                <a:solidFill>
                  <a:srgbClr val="363435"/>
                </a:solidFill>
                <a:effectLst/>
                <a:latin typeface="Times New Roman" panose="02020603050405020304" pitchFamily="18" charset="0"/>
                <a:ea typeface="Times New Roman" panose="02020603050405020304" pitchFamily="18" charset="0"/>
              </a:rPr>
              <a:t>t</a:t>
            </a:r>
            <a:r>
              <a:rPr lang="en-US" sz="3200" dirty="0">
                <a:solidFill>
                  <a:srgbClr val="363435"/>
                </a:solidFill>
                <a:effectLst/>
                <a:latin typeface="Times New Roman" panose="02020603050405020304" pitchFamily="18" charset="0"/>
                <a:ea typeface="Times New Roman" panose="02020603050405020304" pitchFamily="18" charset="0"/>
              </a:rPr>
              <a:t>o</a:t>
            </a:r>
            <a:r>
              <a:rPr lang="en-US" sz="3200" spc="-15" dirty="0">
                <a:solidFill>
                  <a:srgbClr val="363435"/>
                </a:solidFill>
                <a:effectLst/>
                <a:latin typeface="Times New Roman" panose="02020603050405020304" pitchFamily="18" charset="0"/>
                <a:ea typeface="Times New Roman" panose="02020603050405020304" pitchFamily="18" charset="0"/>
              </a:rPr>
              <a:t> </a:t>
            </a:r>
            <a:r>
              <a:rPr lang="en-US" sz="3200" spc="5" dirty="0">
                <a:solidFill>
                  <a:srgbClr val="363435"/>
                </a:solidFill>
                <a:effectLst/>
                <a:latin typeface="Times New Roman" panose="02020603050405020304" pitchFamily="18" charset="0"/>
                <a:ea typeface="Times New Roman" panose="02020603050405020304" pitchFamily="18" charset="0"/>
              </a:rPr>
              <a:t>Un</a:t>
            </a:r>
            <a:r>
              <a:rPr lang="en-US" sz="3200" spc="10" dirty="0">
                <a:solidFill>
                  <a:srgbClr val="363435"/>
                </a:solidFill>
                <a:effectLst/>
                <a:latin typeface="Times New Roman" panose="02020603050405020304" pitchFamily="18" charset="0"/>
                <a:ea typeface="Times New Roman" panose="02020603050405020304" pitchFamily="18" charset="0"/>
              </a:rPr>
              <a:t>i</a:t>
            </a:r>
            <a:r>
              <a:rPr lang="en-US" sz="3200" spc="-5" dirty="0">
                <a:solidFill>
                  <a:srgbClr val="363435"/>
                </a:solidFill>
                <a:effectLst/>
                <a:latin typeface="Times New Roman" panose="02020603050405020304" pitchFamily="18" charset="0"/>
                <a:ea typeface="Times New Roman" panose="02020603050405020304" pitchFamily="18" charset="0"/>
              </a:rPr>
              <a:t>c</a:t>
            </a:r>
            <a:r>
              <a:rPr lang="en-US" sz="3200" dirty="0">
                <a:solidFill>
                  <a:srgbClr val="363435"/>
                </a:solidFill>
                <a:effectLst/>
                <a:latin typeface="Times New Roman" panose="02020603050405020304" pitchFamily="18" charset="0"/>
                <a:ea typeface="Times New Roman" panose="02020603050405020304" pitchFamily="18" charset="0"/>
              </a:rPr>
              <a:t>o.</a:t>
            </a:r>
            <a:endParaRPr lang="it-IT" sz="3200" dirty="0">
              <a:effectLst/>
              <a:latin typeface="Times New Roman" panose="02020603050405020304" pitchFamily="18" charset="0"/>
              <a:ea typeface="Times New Roman" panose="02020603050405020304" pitchFamily="18" charset="0"/>
            </a:endParaRPr>
          </a:p>
          <a:p>
            <a:pPr marL="0" indent="0">
              <a:buNone/>
            </a:pPr>
            <a:endParaRPr lang="it-IT" sz="1400" dirty="0"/>
          </a:p>
        </p:txBody>
      </p:sp>
      <p:pic>
        <p:nvPicPr>
          <p:cNvPr id="5" name="Immagine 4">
            <a:extLst>
              <a:ext uri="{FF2B5EF4-FFF2-40B4-BE49-F238E27FC236}">
                <a16:creationId xmlns:a16="http://schemas.microsoft.com/office/drawing/2014/main" id="{02574F02-4D07-2577-2CDC-7A31470C3F5C}"/>
              </a:ext>
            </a:extLst>
          </p:cNvPr>
          <p:cNvPicPr>
            <a:picLocks noChangeAspect="1"/>
          </p:cNvPicPr>
          <p:nvPr/>
        </p:nvPicPr>
        <p:blipFill>
          <a:blip r:embed="rId2">
            <a:extLst>
              <a:ext uri="{28A0092B-C50C-407E-A947-70E740481C1C}">
                <a14:useLocalDpi xmlns:a14="http://schemas.microsoft.com/office/drawing/2010/main" val="0"/>
              </a:ext>
            </a:extLst>
          </a:blip>
          <a:srcRect l="3201" r="3201"/>
          <a:stretch/>
        </p:blipFill>
        <p:spPr>
          <a:xfrm>
            <a:off x="7199440" y="10"/>
            <a:ext cx="4992560" cy="6857990"/>
          </a:xfrm>
          <a:prstGeom prst="rect">
            <a:avLst/>
          </a:prstGeom>
          <a:effectLst/>
        </p:spPr>
      </p:pic>
    </p:spTree>
    <p:extLst>
      <p:ext uri="{BB962C8B-B14F-4D97-AF65-F5344CB8AC3E}">
        <p14:creationId xmlns:p14="http://schemas.microsoft.com/office/powerpoint/2010/main" val="23009593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DC6DB851-F8E7-396F-B3C4-C73E586F1862}"/>
              </a:ext>
            </a:extLst>
          </p:cNvPr>
          <p:cNvSpPr>
            <a:spLocks noGrp="1"/>
          </p:cNvSpPr>
          <p:nvPr>
            <p:ph idx="1"/>
          </p:nvPr>
        </p:nvSpPr>
        <p:spPr>
          <a:xfrm>
            <a:off x="836680" y="2405067"/>
            <a:ext cx="6002110" cy="3729034"/>
          </a:xfrm>
        </p:spPr>
        <p:txBody>
          <a:bodyPr>
            <a:normAutofit/>
          </a:bodyPr>
          <a:lstStyle/>
          <a:p>
            <a:pPr marL="0" indent="0">
              <a:buNone/>
            </a:pPr>
            <a:r>
              <a:rPr lang="it-IT" sz="1600"/>
              <a:t>In particolare i lavoratori devono:</a:t>
            </a:r>
          </a:p>
          <a:p>
            <a:pPr marL="0" indent="0">
              <a:buNone/>
            </a:pPr>
            <a:r>
              <a:rPr lang="it-IT" sz="1600" b="1"/>
              <a:t>a.    </a:t>
            </a:r>
            <a:r>
              <a:rPr lang="it-IT" sz="1600"/>
              <a:t>contribuire all‘adempimento degli obblighi previsti a tutela della salute e sicurezza nei luoghi di lavoro, insieme al datore di lavoro, ai dirigenti e ai preposti;</a:t>
            </a:r>
          </a:p>
          <a:p>
            <a:pPr marL="0" indent="0">
              <a:buNone/>
            </a:pPr>
            <a:r>
              <a:rPr lang="it-IT" sz="1600" b="1"/>
              <a:t>b.    </a:t>
            </a:r>
            <a:r>
              <a:rPr lang="it-IT" sz="1600"/>
              <a:t>osservare le disposizioni e le istruzioni impartite dal datore</a:t>
            </a:r>
          </a:p>
          <a:p>
            <a:pPr marL="0" indent="0">
              <a:buNone/>
            </a:pPr>
            <a:r>
              <a:rPr lang="it-IT" sz="1600"/>
              <a:t>di lavoro, dai dirigenti e dai preposti, ai fini della protezione collettiva e individuale;</a:t>
            </a:r>
          </a:p>
          <a:p>
            <a:pPr marL="0" indent="0">
              <a:buNone/>
            </a:pPr>
            <a:r>
              <a:rPr lang="it-IT" sz="1600" b="1"/>
              <a:t>c.    </a:t>
            </a:r>
            <a:r>
              <a:rPr lang="it-IT" sz="1600"/>
              <a:t>utilizzare correttamente le attrezzature di lavoro, le sostanze</a:t>
            </a:r>
          </a:p>
          <a:p>
            <a:pPr marL="0" indent="0">
              <a:buNone/>
            </a:pPr>
            <a:r>
              <a:rPr lang="it-IT" sz="1600"/>
              <a:t>e i preparati pericolosi, i mezzi di trasporto, nonché i dispositivi di sicurezza;</a:t>
            </a:r>
          </a:p>
          <a:p>
            <a:pPr marL="0" indent="0">
              <a:buNone/>
            </a:pPr>
            <a:r>
              <a:rPr lang="it-IT" sz="1600" b="1"/>
              <a:t>d.    </a:t>
            </a:r>
            <a:r>
              <a:rPr lang="it-IT" sz="1600"/>
              <a:t>utilizzare  in  modo  appropriato  i  dispositivi  di  protezione</a:t>
            </a:r>
          </a:p>
          <a:p>
            <a:pPr marL="0" indent="0">
              <a:buNone/>
            </a:pPr>
            <a:r>
              <a:rPr lang="it-IT" sz="1600"/>
              <a:t>individuale messi a loro disposizione;</a:t>
            </a:r>
          </a:p>
        </p:txBody>
      </p:sp>
      <p:pic>
        <p:nvPicPr>
          <p:cNvPr id="5" name="Immagine 4">
            <a:extLst>
              <a:ext uri="{FF2B5EF4-FFF2-40B4-BE49-F238E27FC236}">
                <a16:creationId xmlns:a16="http://schemas.microsoft.com/office/drawing/2014/main" id="{E7D7D1B9-6D30-640B-2B7A-E21C3B117D22}"/>
              </a:ext>
            </a:extLst>
          </p:cNvPr>
          <p:cNvPicPr>
            <a:picLocks noChangeAspect="1"/>
          </p:cNvPicPr>
          <p:nvPr/>
        </p:nvPicPr>
        <p:blipFill rotWithShape="1">
          <a:blip r:embed="rId2">
            <a:extLst>
              <a:ext uri="{28A0092B-C50C-407E-A947-70E740481C1C}">
                <a14:useLocalDpi xmlns:a14="http://schemas.microsoft.com/office/drawing/2010/main" val="0"/>
              </a:ext>
            </a:extLst>
          </a:blip>
          <a:srcRect r="275"/>
          <a:stretch/>
        </p:blipFill>
        <p:spPr>
          <a:xfrm>
            <a:off x="7199440" y="10"/>
            <a:ext cx="4992560" cy="6857990"/>
          </a:xfrm>
          <a:prstGeom prst="rect">
            <a:avLst/>
          </a:prstGeom>
          <a:effectLst/>
        </p:spPr>
      </p:pic>
    </p:spTree>
    <p:extLst>
      <p:ext uri="{BB962C8B-B14F-4D97-AF65-F5344CB8AC3E}">
        <p14:creationId xmlns:p14="http://schemas.microsoft.com/office/powerpoint/2010/main" val="2863553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DC6DB851-F8E7-396F-B3C4-C73E586F1862}"/>
              </a:ext>
            </a:extLst>
          </p:cNvPr>
          <p:cNvSpPr>
            <a:spLocks noGrp="1"/>
          </p:cNvSpPr>
          <p:nvPr>
            <p:ph idx="1"/>
          </p:nvPr>
        </p:nvSpPr>
        <p:spPr>
          <a:xfrm>
            <a:off x="922405" y="1564483"/>
            <a:ext cx="6002110" cy="3729034"/>
          </a:xfrm>
        </p:spPr>
        <p:txBody>
          <a:bodyPr>
            <a:normAutofit lnSpcReduction="10000"/>
          </a:bodyPr>
          <a:lstStyle/>
          <a:p>
            <a:pPr marL="0" indent="0">
              <a:buNone/>
            </a:pPr>
            <a:r>
              <a:rPr lang="it-IT" sz="1600" b="1" dirty="0"/>
              <a:t>e.    </a:t>
            </a:r>
            <a:r>
              <a:rPr lang="it-IT" sz="1600" dirty="0"/>
              <a:t>segnalare immediatamente al datore  di lavoro, al dirigente</a:t>
            </a:r>
          </a:p>
          <a:p>
            <a:pPr marL="0" indent="0">
              <a:buNone/>
            </a:pPr>
            <a:r>
              <a:rPr lang="it-IT" sz="1600" dirty="0"/>
              <a:t>o al preposto le deficienze dei mezzi e dei dispositivi sopra elencati, nonché qualsiasi eventuale condizione di pericolo di cui vengano a conoscenza, dandone notizia al rappresentante dei lavoratori per la sicurezza;</a:t>
            </a:r>
          </a:p>
          <a:p>
            <a:pPr marL="0" indent="0">
              <a:buNone/>
            </a:pPr>
            <a:r>
              <a:rPr lang="it-IT" sz="1600" b="1" dirty="0"/>
              <a:t>f.    </a:t>
            </a:r>
            <a:r>
              <a:rPr lang="it-IT" sz="1600" dirty="0"/>
              <a:t>non rimuovere o modificare senza autorizzazione i dispositivi</a:t>
            </a:r>
          </a:p>
          <a:p>
            <a:pPr marL="0" indent="0">
              <a:buNone/>
            </a:pPr>
            <a:r>
              <a:rPr lang="it-IT" sz="1600" dirty="0"/>
              <a:t>di sicurezza, di segnalazione o di controllo;</a:t>
            </a:r>
          </a:p>
          <a:p>
            <a:pPr marL="0" indent="0">
              <a:buNone/>
            </a:pPr>
            <a:r>
              <a:rPr lang="it-IT" sz="1600" b="1" dirty="0"/>
              <a:t>g.    </a:t>
            </a:r>
            <a:r>
              <a:rPr lang="it-IT" sz="1600" dirty="0"/>
              <a:t>non  compiere  di  propria  iniziativa  operazioni  o  manovre che non siano di loro competenza ovvero che possano compromettere la sicurezza propria o di altri lavoratori;</a:t>
            </a:r>
          </a:p>
          <a:p>
            <a:pPr marL="0" indent="0">
              <a:buNone/>
            </a:pPr>
            <a:r>
              <a:rPr lang="it-IT" sz="1600" b="1" dirty="0"/>
              <a:t>h.    </a:t>
            </a:r>
            <a:r>
              <a:rPr lang="it-IT" sz="1600" dirty="0"/>
              <a:t>partecipare ai programmi di formazione e di addestramento</a:t>
            </a:r>
          </a:p>
          <a:p>
            <a:pPr marL="0" indent="0">
              <a:buNone/>
            </a:pPr>
            <a:r>
              <a:rPr lang="it-IT" sz="1600" dirty="0"/>
              <a:t>organizzati dal datore di lavoro;</a:t>
            </a:r>
          </a:p>
          <a:p>
            <a:pPr marL="0" indent="0">
              <a:buNone/>
            </a:pPr>
            <a:r>
              <a:rPr lang="it-IT" sz="1600" b="1" dirty="0"/>
              <a:t>i.      </a:t>
            </a:r>
            <a:r>
              <a:rPr lang="it-IT" sz="1600" dirty="0"/>
              <a:t>sottoporsi ai controlli sanitari previsti dalla normativa di riferimento o comunque disposti dal medico competente.</a:t>
            </a:r>
          </a:p>
        </p:txBody>
      </p:sp>
      <p:pic>
        <p:nvPicPr>
          <p:cNvPr id="5" name="Immagine 4">
            <a:extLst>
              <a:ext uri="{FF2B5EF4-FFF2-40B4-BE49-F238E27FC236}">
                <a16:creationId xmlns:a16="http://schemas.microsoft.com/office/drawing/2014/main" id="{E7D7D1B9-6D30-640B-2B7A-E21C3B117D22}"/>
              </a:ext>
            </a:extLst>
          </p:cNvPr>
          <p:cNvPicPr>
            <a:picLocks noChangeAspect="1"/>
          </p:cNvPicPr>
          <p:nvPr/>
        </p:nvPicPr>
        <p:blipFill rotWithShape="1">
          <a:blip r:embed="rId2">
            <a:extLst>
              <a:ext uri="{28A0092B-C50C-407E-A947-70E740481C1C}">
                <a14:useLocalDpi xmlns:a14="http://schemas.microsoft.com/office/drawing/2010/main" val="0"/>
              </a:ext>
            </a:extLst>
          </a:blip>
          <a:srcRect r="275"/>
          <a:stretch/>
        </p:blipFill>
        <p:spPr>
          <a:xfrm>
            <a:off x="7199440" y="10"/>
            <a:ext cx="4992560" cy="6857990"/>
          </a:xfrm>
          <a:prstGeom prst="rect">
            <a:avLst/>
          </a:prstGeom>
          <a:effectLst/>
        </p:spPr>
      </p:pic>
    </p:spTree>
    <p:extLst>
      <p:ext uri="{BB962C8B-B14F-4D97-AF65-F5344CB8AC3E}">
        <p14:creationId xmlns:p14="http://schemas.microsoft.com/office/powerpoint/2010/main" val="3028164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DC6DB851-F8E7-396F-B3C4-C73E586F1862}"/>
              </a:ext>
            </a:extLst>
          </p:cNvPr>
          <p:cNvSpPr>
            <a:spLocks noGrp="1"/>
          </p:cNvSpPr>
          <p:nvPr>
            <p:ph idx="1"/>
          </p:nvPr>
        </p:nvSpPr>
        <p:spPr>
          <a:xfrm>
            <a:off x="922405" y="1564483"/>
            <a:ext cx="6002110" cy="3729034"/>
          </a:xfrm>
        </p:spPr>
        <p:txBody>
          <a:bodyPr>
            <a:normAutofit/>
          </a:bodyPr>
          <a:lstStyle/>
          <a:p>
            <a:pPr marL="0" indent="0">
              <a:buNone/>
            </a:pPr>
            <a:r>
              <a:rPr lang="it-IT" sz="2400" b="1" dirty="0"/>
              <a:t>I lavoratori di aziende che svolgono attività in regime di appalto o subappalto, devono esporre apposita tessera di riconoscimento, corredata di fotografia, contenente le proprie generalità e l‘indicazione del datore di lavoro. </a:t>
            </a:r>
          </a:p>
          <a:p>
            <a:pPr marL="0" indent="0">
              <a:buNone/>
            </a:pPr>
            <a:r>
              <a:rPr lang="it-IT" sz="2400" b="1" dirty="0"/>
              <a:t>Tale obbligo grava anche  in capo ai lavoratori autonomi, qualora esercitino direttamente la propria attività in azienda, i quali sono tenuti a provvedervi per proprio conto</a:t>
            </a:r>
            <a:endParaRPr lang="it-IT" sz="2400" dirty="0"/>
          </a:p>
        </p:txBody>
      </p:sp>
      <p:pic>
        <p:nvPicPr>
          <p:cNvPr id="5" name="Immagine 4">
            <a:extLst>
              <a:ext uri="{FF2B5EF4-FFF2-40B4-BE49-F238E27FC236}">
                <a16:creationId xmlns:a16="http://schemas.microsoft.com/office/drawing/2014/main" id="{E7D7D1B9-6D30-640B-2B7A-E21C3B117D22}"/>
              </a:ext>
            </a:extLst>
          </p:cNvPr>
          <p:cNvPicPr>
            <a:picLocks noChangeAspect="1"/>
          </p:cNvPicPr>
          <p:nvPr/>
        </p:nvPicPr>
        <p:blipFill rotWithShape="1">
          <a:blip r:embed="rId2">
            <a:extLst>
              <a:ext uri="{28A0092B-C50C-407E-A947-70E740481C1C}">
                <a14:useLocalDpi xmlns:a14="http://schemas.microsoft.com/office/drawing/2010/main" val="0"/>
              </a:ext>
            </a:extLst>
          </a:blip>
          <a:srcRect r="275"/>
          <a:stretch/>
        </p:blipFill>
        <p:spPr>
          <a:xfrm>
            <a:off x="7199440" y="10"/>
            <a:ext cx="4992560" cy="6857990"/>
          </a:xfrm>
          <a:prstGeom prst="rect">
            <a:avLst/>
          </a:prstGeom>
          <a:effectLst/>
        </p:spPr>
      </p:pic>
    </p:spTree>
    <p:extLst>
      <p:ext uri="{BB962C8B-B14F-4D97-AF65-F5344CB8AC3E}">
        <p14:creationId xmlns:p14="http://schemas.microsoft.com/office/powerpoint/2010/main" val="29234739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D2CF430F-F9D1-B271-7979-93B0ED5C3EA0}"/>
              </a:ext>
            </a:extLst>
          </p:cNvPr>
          <p:cNvSpPr>
            <a:spLocks noGrp="1"/>
          </p:cNvSpPr>
          <p:nvPr>
            <p:ph type="title"/>
          </p:nvPr>
        </p:nvSpPr>
        <p:spPr>
          <a:xfrm>
            <a:off x="836679" y="723898"/>
            <a:ext cx="6002110" cy="1495425"/>
          </a:xfrm>
        </p:spPr>
        <p:txBody>
          <a:bodyPr>
            <a:normAutofit/>
          </a:bodyPr>
          <a:lstStyle/>
          <a:p>
            <a:r>
              <a:rPr lang="it-IT" sz="4000"/>
              <a:t>Le figure della salute e sicurezza sul lavoro</a:t>
            </a:r>
          </a:p>
        </p:txBody>
      </p:sp>
      <p:sp>
        <p:nvSpPr>
          <p:cNvPr id="3" name="Segnaposto contenuto 2">
            <a:extLst>
              <a:ext uri="{FF2B5EF4-FFF2-40B4-BE49-F238E27FC236}">
                <a16:creationId xmlns:a16="http://schemas.microsoft.com/office/drawing/2014/main" id="{4D9C4E39-28CB-FF97-88C3-C027ED4923E2}"/>
              </a:ext>
            </a:extLst>
          </p:cNvPr>
          <p:cNvSpPr>
            <a:spLocks noGrp="1"/>
          </p:cNvSpPr>
          <p:nvPr>
            <p:ph idx="1"/>
          </p:nvPr>
        </p:nvSpPr>
        <p:spPr>
          <a:xfrm>
            <a:off x="836680" y="2405067"/>
            <a:ext cx="6002110" cy="3729034"/>
          </a:xfrm>
        </p:spPr>
        <p:txBody>
          <a:bodyPr>
            <a:normAutofit/>
          </a:bodyPr>
          <a:lstStyle/>
          <a:p>
            <a:pPr marL="0" indent="0">
              <a:buNone/>
            </a:pPr>
            <a:r>
              <a:rPr lang="it-IT" sz="2000"/>
              <a:t>Oltre ai principali attori – datore di lavoro e lavoratori – il decreto legislativo</a:t>
            </a:r>
          </a:p>
          <a:p>
            <a:pPr marL="0" indent="0">
              <a:buNone/>
            </a:pPr>
            <a:r>
              <a:rPr lang="it-IT" sz="2000"/>
              <a:t>9 aprile 2008, n. 81 prevede anche altri soggetti interessati dalla materia della salute e della sicurezza nei luoghi di lavoro, a cui è assegnato il compito di collaborare a vario titolo con il datore di lavoro nelle diverse attività di prevenzione e tutela.</a:t>
            </a:r>
          </a:p>
          <a:p>
            <a:pPr marL="0" indent="0">
              <a:buNone/>
            </a:pPr>
            <a:r>
              <a:rPr lang="it-IT" sz="2000" b="1"/>
              <a:t>Di seguito si elencano tali soggetti:</a:t>
            </a:r>
          </a:p>
          <a:p>
            <a:pPr marL="0" indent="0">
              <a:buNone/>
            </a:pPr>
            <a:endParaRPr lang="it-IT" sz="2000"/>
          </a:p>
        </p:txBody>
      </p:sp>
      <p:pic>
        <p:nvPicPr>
          <p:cNvPr id="5" name="Immagine 4">
            <a:extLst>
              <a:ext uri="{FF2B5EF4-FFF2-40B4-BE49-F238E27FC236}">
                <a16:creationId xmlns:a16="http://schemas.microsoft.com/office/drawing/2014/main" id="{F6257164-D4B3-18CE-D10B-7E2B28987B58}"/>
              </a:ext>
            </a:extLst>
          </p:cNvPr>
          <p:cNvPicPr>
            <a:picLocks noChangeAspect="1"/>
          </p:cNvPicPr>
          <p:nvPr/>
        </p:nvPicPr>
        <p:blipFill rotWithShape="1">
          <a:blip r:embed="rId2">
            <a:extLst>
              <a:ext uri="{28A0092B-C50C-407E-A947-70E740481C1C}">
                <a14:useLocalDpi xmlns:a14="http://schemas.microsoft.com/office/drawing/2010/main" val="0"/>
              </a:ext>
            </a:extLst>
          </a:blip>
          <a:srcRect l="13225" r="13976"/>
          <a:stretch/>
        </p:blipFill>
        <p:spPr>
          <a:xfrm>
            <a:off x="7199440" y="10"/>
            <a:ext cx="4992560" cy="6857990"/>
          </a:xfrm>
          <a:prstGeom prst="rect">
            <a:avLst/>
          </a:prstGeom>
          <a:effectLst/>
        </p:spPr>
      </p:pic>
    </p:spTree>
    <p:extLst>
      <p:ext uri="{BB962C8B-B14F-4D97-AF65-F5344CB8AC3E}">
        <p14:creationId xmlns:p14="http://schemas.microsoft.com/office/powerpoint/2010/main" val="1095235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D2CF430F-F9D1-B271-7979-93B0ED5C3EA0}"/>
              </a:ext>
            </a:extLst>
          </p:cNvPr>
          <p:cNvSpPr>
            <a:spLocks noGrp="1"/>
          </p:cNvSpPr>
          <p:nvPr>
            <p:ph type="title"/>
          </p:nvPr>
        </p:nvSpPr>
        <p:spPr>
          <a:xfrm>
            <a:off x="836679" y="723898"/>
            <a:ext cx="6002110" cy="1495425"/>
          </a:xfrm>
        </p:spPr>
        <p:txBody>
          <a:bodyPr>
            <a:normAutofit/>
          </a:bodyPr>
          <a:lstStyle/>
          <a:p>
            <a:r>
              <a:rPr lang="it-IT" sz="4000" dirty="0"/>
              <a:t>Dirigente</a:t>
            </a:r>
          </a:p>
        </p:txBody>
      </p:sp>
      <p:sp>
        <p:nvSpPr>
          <p:cNvPr id="3" name="Segnaposto contenuto 2">
            <a:extLst>
              <a:ext uri="{FF2B5EF4-FFF2-40B4-BE49-F238E27FC236}">
                <a16:creationId xmlns:a16="http://schemas.microsoft.com/office/drawing/2014/main" id="{4D9C4E39-28CB-FF97-88C3-C027ED4923E2}"/>
              </a:ext>
            </a:extLst>
          </p:cNvPr>
          <p:cNvSpPr>
            <a:spLocks noGrp="1"/>
          </p:cNvSpPr>
          <p:nvPr>
            <p:ph idx="1"/>
          </p:nvPr>
        </p:nvSpPr>
        <p:spPr>
          <a:xfrm>
            <a:off x="836680" y="2405067"/>
            <a:ext cx="6002110" cy="3729034"/>
          </a:xfrm>
        </p:spPr>
        <p:txBody>
          <a:bodyPr>
            <a:normAutofit/>
          </a:bodyPr>
          <a:lstStyle/>
          <a:p>
            <a:pPr marL="0" indent="0">
              <a:buNone/>
            </a:pPr>
            <a:r>
              <a:rPr lang="it-IT" sz="2000" dirty="0"/>
              <a:t>Il  dirigente  è  il  soggetto  che  attua le  direttive  del  datore  di  lavoro organizzando l’attività lavorativa e vigilando su di essa.</a:t>
            </a:r>
          </a:p>
        </p:txBody>
      </p:sp>
      <p:pic>
        <p:nvPicPr>
          <p:cNvPr id="5" name="Immagine 4">
            <a:extLst>
              <a:ext uri="{FF2B5EF4-FFF2-40B4-BE49-F238E27FC236}">
                <a16:creationId xmlns:a16="http://schemas.microsoft.com/office/drawing/2014/main" id="{F6257164-D4B3-18CE-D10B-7E2B28987B58}"/>
              </a:ext>
            </a:extLst>
          </p:cNvPr>
          <p:cNvPicPr>
            <a:picLocks noChangeAspect="1"/>
          </p:cNvPicPr>
          <p:nvPr/>
        </p:nvPicPr>
        <p:blipFill rotWithShape="1">
          <a:blip r:embed="rId2">
            <a:extLst>
              <a:ext uri="{28A0092B-C50C-407E-A947-70E740481C1C}">
                <a14:useLocalDpi xmlns:a14="http://schemas.microsoft.com/office/drawing/2010/main" val="0"/>
              </a:ext>
            </a:extLst>
          </a:blip>
          <a:srcRect l="13225" r="13976"/>
          <a:stretch/>
        </p:blipFill>
        <p:spPr>
          <a:xfrm>
            <a:off x="7199440" y="10"/>
            <a:ext cx="4992560" cy="6857990"/>
          </a:xfrm>
          <a:prstGeom prst="rect">
            <a:avLst/>
          </a:prstGeom>
          <a:effectLst/>
        </p:spPr>
      </p:pic>
    </p:spTree>
    <p:extLst>
      <p:ext uri="{BB962C8B-B14F-4D97-AF65-F5344CB8AC3E}">
        <p14:creationId xmlns:p14="http://schemas.microsoft.com/office/powerpoint/2010/main" val="3823472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D2CF430F-F9D1-B271-7979-93B0ED5C3EA0}"/>
              </a:ext>
            </a:extLst>
          </p:cNvPr>
          <p:cNvSpPr>
            <a:spLocks noGrp="1"/>
          </p:cNvSpPr>
          <p:nvPr>
            <p:ph type="title"/>
          </p:nvPr>
        </p:nvSpPr>
        <p:spPr>
          <a:xfrm>
            <a:off x="836679" y="723898"/>
            <a:ext cx="6002110" cy="1495425"/>
          </a:xfrm>
        </p:spPr>
        <p:txBody>
          <a:bodyPr>
            <a:normAutofit/>
          </a:bodyPr>
          <a:lstStyle/>
          <a:p>
            <a:r>
              <a:rPr lang="it-IT" sz="4000" dirty="0"/>
              <a:t>Preposto</a:t>
            </a:r>
          </a:p>
        </p:txBody>
      </p:sp>
      <p:sp>
        <p:nvSpPr>
          <p:cNvPr id="3" name="Segnaposto contenuto 2">
            <a:extLst>
              <a:ext uri="{FF2B5EF4-FFF2-40B4-BE49-F238E27FC236}">
                <a16:creationId xmlns:a16="http://schemas.microsoft.com/office/drawing/2014/main" id="{4D9C4E39-28CB-FF97-88C3-C027ED4923E2}"/>
              </a:ext>
            </a:extLst>
          </p:cNvPr>
          <p:cNvSpPr>
            <a:spLocks noGrp="1"/>
          </p:cNvSpPr>
          <p:nvPr>
            <p:ph idx="1"/>
          </p:nvPr>
        </p:nvSpPr>
        <p:spPr>
          <a:xfrm>
            <a:off x="836680" y="2405067"/>
            <a:ext cx="6002110" cy="3729034"/>
          </a:xfrm>
        </p:spPr>
        <p:txBody>
          <a:bodyPr>
            <a:normAutofit/>
          </a:bodyPr>
          <a:lstStyle/>
          <a:p>
            <a:pPr marL="0" indent="0">
              <a:buNone/>
            </a:pPr>
            <a:r>
              <a:rPr lang="it-IT" sz="2000" dirty="0"/>
              <a:t>Il preposto per la sicurezza è una persona  che svolge le funzioni proprie del “capo”, cioè: </a:t>
            </a:r>
          </a:p>
          <a:p>
            <a:pPr marL="0" indent="0">
              <a:buNone/>
            </a:pPr>
            <a:r>
              <a:rPr lang="it-IT" sz="2000" dirty="0"/>
              <a:t>sovrintende alle attività lavorative svolte dai lavoratori, garantisce l‘attuazione delle direttive ricevute dal dirigente o dal datore di lavoro, controlla la corretta esecuzione delle direttive stesse da parte dei lavoratori, esercitando un funzionale potere di iniziativa.</a:t>
            </a:r>
          </a:p>
        </p:txBody>
      </p:sp>
      <p:pic>
        <p:nvPicPr>
          <p:cNvPr id="5" name="Immagine 4">
            <a:extLst>
              <a:ext uri="{FF2B5EF4-FFF2-40B4-BE49-F238E27FC236}">
                <a16:creationId xmlns:a16="http://schemas.microsoft.com/office/drawing/2014/main" id="{F6257164-D4B3-18CE-D10B-7E2B28987B58}"/>
              </a:ext>
            </a:extLst>
          </p:cNvPr>
          <p:cNvPicPr>
            <a:picLocks noChangeAspect="1"/>
          </p:cNvPicPr>
          <p:nvPr/>
        </p:nvPicPr>
        <p:blipFill rotWithShape="1">
          <a:blip r:embed="rId2">
            <a:extLst>
              <a:ext uri="{28A0092B-C50C-407E-A947-70E740481C1C}">
                <a14:useLocalDpi xmlns:a14="http://schemas.microsoft.com/office/drawing/2010/main" val="0"/>
              </a:ext>
            </a:extLst>
          </a:blip>
          <a:srcRect l="13225" r="13976"/>
          <a:stretch/>
        </p:blipFill>
        <p:spPr>
          <a:xfrm>
            <a:off x="7199440" y="10"/>
            <a:ext cx="4992560" cy="6857990"/>
          </a:xfrm>
          <a:prstGeom prst="rect">
            <a:avLst/>
          </a:prstGeom>
          <a:effectLst/>
        </p:spPr>
      </p:pic>
    </p:spTree>
    <p:extLst>
      <p:ext uri="{BB962C8B-B14F-4D97-AF65-F5344CB8AC3E}">
        <p14:creationId xmlns:p14="http://schemas.microsoft.com/office/powerpoint/2010/main" val="1358040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D2CF430F-F9D1-B271-7979-93B0ED5C3EA0}"/>
              </a:ext>
            </a:extLst>
          </p:cNvPr>
          <p:cNvSpPr>
            <a:spLocks noGrp="1"/>
          </p:cNvSpPr>
          <p:nvPr>
            <p:ph type="title"/>
          </p:nvPr>
        </p:nvSpPr>
        <p:spPr>
          <a:xfrm>
            <a:off x="836679" y="723898"/>
            <a:ext cx="6002110" cy="1495425"/>
          </a:xfrm>
        </p:spPr>
        <p:txBody>
          <a:bodyPr>
            <a:normAutofit fontScale="90000"/>
          </a:bodyPr>
          <a:lstStyle/>
          <a:p>
            <a:r>
              <a:rPr lang="it-IT" sz="4000" dirty="0"/>
              <a:t>Responsabile del Servizio di prevenzione e protezione dai rischi (R.S.P.P.)</a:t>
            </a:r>
            <a:br>
              <a:rPr lang="it-IT" sz="4000" dirty="0"/>
            </a:br>
            <a:endParaRPr lang="it-IT" sz="4000" dirty="0"/>
          </a:p>
        </p:txBody>
      </p:sp>
      <p:sp>
        <p:nvSpPr>
          <p:cNvPr id="3" name="Segnaposto contenuto 2">
            <a:extLst>
              <a:ext uri="{FF2B5EF4-FFF2-40B4-BE49-F238E27FC236}">
                <a16:creationId xmlns:a16="http://schemas.microsoft.com/office/drawing/2014/main" id="{4D9C4E39-28CB-FF97-88C3-C027ED4923E2}"/>
              </a:ext>
            </a:extLst>
          </p:cNvPr>
          <p:cNvSpPr>
            <a:spLocks noGrp="1"/>
          </p:cNvSpPr>
          <p:nvPr>
            <p:ph idx="1"/>
          </p:nvPr>
        </p:nvSpPr>
        <p:spPr>
          <a:xfrm>
            <a:off x="836680" y="2405067"/>
            <a:ext cx="6002110" cy="3729034"/>
          </a:xfrm>
        </p:spPr>
        <p:txBody>
          <a:bodyPr>
            <a:normAutofit/>
          </a:bodyPr>
          <a:lstStyle/>
          <a:p>
            <a:pPr marL="0" indent="0">
              <a:buNone/>
            </a:pPr>
            <a:r>
              <a:rPr lang="it-IT" sz="2000" dirty="0"/>
              <a:t>Il  Responsabile del Servizio di Prevenzione e Protezione (R.S.P.P.) è un soggetto in  possesso dei  requisiti  professionali  necessari  per  svolgere il  servizio  di  prevenzione  e  protezione  dei  lavoratori  dai  rischi  legati all’espletamento della loro professione. Le capacità e i requisiti professionali del R.S.P.P. devono essere adeguati al tipo di rischi presenti sul luogo di lavoro e alle attività lavorative che vi si svolgono.</a:t>
            </a:r>
          </a:p>
        </p:txBody>
      </p:sp>
      <p:pic>
        <p:nvPicPr>
          <p:cNvPr id="5" name="Immagine 4">
            <a:extLst>
              <a:ext uri="{FF2B5EF4-FFF2-40B4-BE49-F238E27FC236}">
                <a16:creationId xmlns:a16="http://schemas.microsoft.com/office/drawing/2014/main" id="{F6257164-D4B3-18CE-D10B-7E2B28987B58}"/>
              </a:ext>
            </a:extLst>
          </p:cNvPr>
          <p:cNvPicPr>
            <a:picLocks noChangeAspect="1"/>
          </p:cNvPicPr>
          <p:nvPr/>
        </p:nvPicPr>
        <p:blipFill rotWithShape="1">
          <a:blip r:embed="rId2">
            <a:extLst>
              <a:ext uri="{28A0092B-C50C-407E-A947-70E740481C1C}">
                <a14:useLocalDpi xmlns:a14="http://schemas.microsoft.com/office/drawing/2010/main" val="0"/>
              </a:ext>
            </a:extLst>
          </a:blip>
          <a:srcRect l="13225" r="13976"/>
          <a:stretch/>
        </p:blipFill>
        <p:spPr>
          <a:xfrm>
            <a:off x="7199440" y="10"/>
            <a:ext cx="4992560" cy="6857990"/>
          </a:xfrm>
          <a:prstGeom prst="rect">
            <a:avLst/>
          </a:prstGeom>
          <a:effectLst/>
        </p:spPr>
      </p:pic>
    </p:spTree>
    <p:extLst>
      <p:ext uri="{BB962C8B-B14F-4D97-AF65-F5344CB8AC3E}">
        <p14:creationId xmlns:p14="http://schemas.microsoft.com/office/powerpoint/2010/main" val="20516878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D2CF430F-F9D1-B271-7979-93B0ED5C3EA0}"/>
              </a:ext>
            </a:extLst>
          </p:cNvPr>
          <p:cNvSpPr>
            <a:spLocks noGrp="1"/>
          </p:cNvSpPr>
          <p:nvPr>
            <p:ph type="title"/>
          </p:nvPr>
        </p:nvSpPr>
        <p:spPr>
          <a:xfrm>
            <a:off x="836679" y="723898"/>
            <a:ext cx="6002110" cy="1495425"/>
          </a:xfrm>
        </p:spPr>
        <p:txBody>
          <a:bodyPr>
            <a:normAutofit fontScale="90000"/>
          </a:bodyPr>
          <a:lstStyle/>
          <a:p>
            <a:r>
              <a:rPr lang="it-IT" sz="4000" dirty="0"/>
              <a:t>Rappresentante dei lavoratori per la sicurezza (R.L.S.)</a:t>
            </a:r>
            <a:br>
              <a:rPr lang="it-IT" sz="4000" dirty="0"/>
            </a:br>
            <a:endParaRPr lang="it-IT" sz="4000" dirty="0"/>
          </a:p>
        </p:txBody>
      </p:sp>
      <p:sp>
        <p:nvSpPr>
          <p:cNvPr id="3" name="Segnaposto contenuto 2">
            <a:extLst>
              <a:ext uri="{FF2B5EF4-FFF2-40B4-BE49-F238E27FC236}">
                <a16:creationId xmlns:a16="http://schemas.microsoft.com/office/drawing/2014/main" id="{4D9C4E39-28CB-FF97-88C3-C027ED4923E2}"/>
              </a:ext>
            </a:extLst>
          </p:cNvPr>
          <p:cNvSpPr>
            <a:spLocks noGrp="1"/>
          </p:cNvSpPr>
          <p:nvPr>
            <p:ph idx="1"/>
          </p:nvPr>
        </p:nvSpPr>
        <p:spPr>
          <a:xfrm>
            <a:off x="836680" y="2405067"/>
            <a:ext cx="6002110" cy="3729034"/>
          </a:xfrm>
        </p:spPr>
        <p:txBody>
          <a:bodyPr>
            <a:normAutofit/>
          </a:bodyPr>
          <a:lstStyle/>
          <a:p>
            <a:pPr marL="0" indent="0">
              <a:buNone/>
            </a:pPr>
            <a:r>
              <a:rPr lang="it-IT" sz="2000" dirty="0"/>
              <a:t>Il Rappresentante dei Lavoratori per la Sicurezza (R.L.S.) è il soggetto eletto dai lavoratori di un’azienda; svolge un ruolo di tramite tra datore di lavoro, Responsabile del servizio di prevenzione e protezione dai rischi (R.S.P.P.) e lavoratori per quanto concerne gli aspetti della salute e della sicurezza. </a:t>
            </a:r>
          </a:p>
          <a:p>
            <a:pPr marL="0" indent="0">
              <a:buNone/>
            </a:pPr>
            <a:r>
              <a:rPr lang="it-IT" sz="2000" dirty="0"/>
              <a:t>Compete al datore di lavoro provvedere alla sua formazione.</a:t>
            </a:r>
          </a:p>
        </p:txBody>
      </p:sp>
      <p:pic>
        <p:nvPicPr>
          <p:cNvPr id="5" name="Immagine 4">
            <a:extLst>
              <a:ext uri="{FF2B5EF4-FFF2-40B4-BE49-F238E27FC236}">
                <a16:creationId xmlns:a16="http://schemas.microsoft.com/office/drawing/2014/main" id="{F6257164-D4B3-18CE-D10B-7E2B28987B58}"/>
              </a:ext>
            </a:extLst>
          </p:cNvPr>
          <p:cNvPicPr>
            <a:picLocks noChangeAspect="1"/>
          </p:cNvPicPr>
          <p:nvPr/>
        </p:nvPicPr>
        <p:blipFill rotWithShape="1">
          <a:blip r:embed="rId2">
            <a:extLst>
              <a:ext uri="{28A0092B-C50C-407E-A947-70E740481C1C}">
                <a14:useLocalDpi xmlns:a14="http://schemas.microsoft.com/office/drawing/2010/main" val="0"/>
              </a:ext>
            </a:extLst>
          </a:blip>
          <a:srcRect l="13225" r="13976"/>
          <a:stretch/>
        </p:blipFill>
        <p:spPr>
          <a:xfrm>
            <a:off x="7199440" y="10"/>
            <a:ext cx="4992560" cy="6857990"/>
          </a:xfrm>
          <a:prstGeom prst="rect">
            <a:avLst/>
          </a:prstGeom>
          <a:effectLst/>
        </p:spPr>
      </p:pic>
    </p:spTree>
    <p:extLst>
      <p:ext uri="{BB962C8B-B14F-4D97-AF65-F5344CB8AC3E}">
        <p14:creationId xmlns:p14="http://schemas.microsoft.com/office/powerpoint/2010/main" val="28752699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D2CF430F-F9D1-B271-7979-93B0ED5C3EA0}"/>
              </a:ext>
            </a:extLst>
          </p:cNvPr>
          <p:cNvSpPr>
            <a:spLocks noGrp="1"/>
          </p:cNvSpPr>
          <p:nvPr>
            <p:ph type="title"/>
          </p:nvPr>
        </p:nvSpPr>
        <p:spPr>
          <a:xfrm>
            <a:off x="836679" y="723898"/>
            <a:ext cx="6002110" cy="1495425"/>
          </a:xfrm>
        </p:spPr>
        <p:txBody>
          <a:bodyPr>
            <a:normAutofit fontScale="90000"/>
          </a:bodyPr>
          <a:lstStyle/>
          <a:p>
            <a:r>
              <a:rPr lang="it-IT" sz="4000" dirty="0"/>
              <a:t>Medico Competente, qualora sussista l’obbligo di sorveglianza sanitaria</a:t>
            </a:r>
            <a:br>
              <a:rPr lang="it-IT" sz="4000" dirty="0"/>
            </a:br>
            <a:endParaRPr lang="it-IT" sz="4000" dirty="0"/>
          </a:p>
        </p:txBody>
      </p:sp>
      <p:sp>
        <p:nvSpPr>
          <p:cNvPr id="3" name="Segnaposto contenuto 2">
            <a:extLst>
              <a:ext uri="{FF2B5EF4-FFF2-40B4-BE49-F238E27FC236}">
                <a16:creationId xmlns:a16="http://schemas.microsoft.com/office/drawing/2014/main" id="{4D9C4E39-28CB-FF97-88C3-C027ED4923E2}"/>
              </a:ext>
            </a:extLst>
          </p:cNvPr>
          <p:cNvSpPr>
            <a:spLocks noGrp="1"/>
          </p:cNvSpPr>
          <p:nvPr>
            <p:ph idx="1"/>
          </p:nvPr>
        </p:nvSpPr>
        <p:spPr>
          <a:xfrm>
            <a:off x="836680" y="2405067"/>
            <a:ext cx="6002110" cy="3729034"/>
          </a:xfrm>
        </p:spPr>
        <p:txBody>
          <a:bodyPr>
            <a:normAutofit/>
          </a:bodyPr>
          <a:lstStyle/>
          <a:p>
            <a:pPr marL="0" indent="0">
              <a:buNone/>
            </a:pPr>
            <a:r>
              <a:rPr lang="it-IT" sz="2000" dirty="0"/>
              <a:t>Il Medico Competente è il soggetto nominato dal datore di lavoro se i rischi per la salute dei lavoratori sono  di entità tale da rendere  necessaria la sorveglianza sanitaria. Le visite effettuate dal medico competente sono a cura e spese  del datore di lavoro</a:t>
            </a:r>
          </a:p>
          <a:p>
            <a:pPr marL="0" indent="0">
              <a:buNone/>
            </a:pPr>
            <a:endParaRPr lang="it-IT" sz="2000" dirty="0"/>
          </a:p>
        </p:txBody>
      </p:sp>
      <p:pic>
        <p:nvPicPr>
          <p:cNvPr id="5" name="Immagine 4">
            <a:extLst>
              <a:ext uri="{FF2B5EF4-FFF2-40B4-BE49-F238E27FC236}">
                <a16:creationId xmlns:a16="http://schemas.microsoft.com/office/drawing/2014/main" id="{F6257164-D4B3-18CE-D10B-7E2B28987B58}"/>
              </a:ext>
            </a:extLst>
          </p:cNvPr>
          <p:cNvPicPr>
            <a:picLocks noChangeAspect="1"/>
          </p:cNvPicPr>
          <p:nvPr/>
        </p:nvPicPr>
        <p:blipFill rotWithShape="1">
          <a:blip r:embed="rId2">
            <a:extLst>
              <a:ext uri="{28A0092B-C50C-407E-A947-70E740481C1C}">
                <a14:useLocalDpi xmlns:a14="http://schemas.microsoft.com/office/drawing/2010/main" val="0"/>
              </a:ext>
            </a:extLst>
          </a:blip>
          <a:srcRect l="13225" r="13976"/>
          <a:stretch/>
        </p:blipFill>
        <p:spPr>
          <a:xfrm>
            <a:off x="7199440" y="10"/>
            <a:ext cx="4992560" cy="6857990"/>
          </a:xfrm>
          <a:prstGeom prst="rect">
            <a:avLst/>
          </a:prstGeom>
          <a:effectLst/>
        </p:spPr>
      </p:pic>
    </p:spTree>
    <p:extLst>
      <p:ext uri="{BB962C8B-B14F-4D97-AF65-F5344CB8AC3E}">
        <p14:creationId xmlns:p14="http://schemas.microsoft.com/office/powerpoint/2010/main" val="438170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088EEE2-8881-CCD0-91AF-A28F8D0FCA35}"/>
              </a:ext>
            </a:extLst>
          </p:cNvPr>
          <p:cNvSpPr>
            <a:spLocks noGrp="1"/>
          </p:cNvSpPr>
          <p:nvPr>
            <p:ph idx="1"/>
          </p:nvPr>
        </p:nvSpPr>
        <p:spPr/>
        <p:txBody>
          <a:bodyPr>
            <a:normAutofit fontScale="85000" lnSpcReduction="20000"/>
          </a:bodyPr>
          <a:lstStyle/>
          <a:p>
            <a:pPr marL="0" indent="0">
              <a:buNone/>
            </a:pPr>
            <a:r>
              <a:rPr lang="it-IT" dirty="0"/>
              <a:t>Nell’ambito della sorveglianza sanitaria eseguita dal medico rientrano:</a:t>
            </a:r>
          </a:p>
          <a:p>
            <a:pPr marL="0" indent="0">
              <a:buNone/>
            </a:pPr>
            <a:r>
              <a:rPr lang="it-IT" dirty="0"/>
              <a:t>•   visita medica preventiva intesa a  constatare l’assenza di controindicazioni al lavoro cui il lavoratore è destinato al fine di valutare la sua idoneità alla mansione specifica;</a:t>
            </a:r>
          </a:p>
          <a:p>
            <a:pPr marL="0" indent="0">
              <a:buNone/>
            </a:pPr>
            <a:r>
              <a:rPr lang="it-IT" dirty="0"/>
              <a:t>•   visita medica periodica per controllare lo stato di salute dei</a:t>
            </a:r>
          </a:p>
          <a:p>
            <a:pPr marL="0" indent="0">
              <a:buNone/>
            </a:pPr>
            <a:r>
              <a:rPr lang="it-IT" dirty="0"/>
              <a:t>lavoratori ed esprimere il giudizio di idoneità alla mansione specifica;</a:t>
            </a:r>
          </a:p>
          <a:p>
            <a:pPr marL="0" indent="0">
              <a:buNone/>
            </a:pPr>
            <a:r>
              <a:rPr lang="it-IT" dirty="0"/>
              <a:t>•   visita  medica  su  richiesta  del  lavoratore,  se  ritenuta  dal</a:t>
            </a:r>
          </a:p>
          <a:p>
            <a:pPr marL="0" indent="0">
              <a:buNone/>
            </a:pPr>
            <a:r>
              <a:rPr lang="it-IT" dirty="0"/>
              <a:t>medico competente correlata ai rischi professionali o alle sue condizioni di salute;</a:t>
            </a:r>
          </a:p>
          <a:p>
            <a:pPr marL="0" indent="0">
              <a:buNone/>
            </a:pPr>
            <a:r>
              <a:rPr lang="it-IT" dirty="0"/>
              <a:t>•   visita medica in occasione del cambio della mansione, così da</a:t>
            </a:r>
          </a:p>
          <a:p>
            <a:pPr marL="0" indent="0">
              <a:buNone/>
            </a:pPr>
            <a:r>
              <a:rPr lang="it-IT" dirty="0"/>
              <a:t>verificare l’idoneità alla mansione  specifica;</a:t>
            </a:r>
          </a:p>
          <a:p>
            <a:pPr marL="0" indent="0">
              <a:buNone/>
            </a:pPr>
            <a:r>
              <a:rPr lang="it-IT" dirty="0"/>
              <a:t>•   visita medica alla cessazione del rapporto di lavoro nei casi previsti dalla normativa vigente.</a:t>
            </a:r>
          </a:p>
          <a:p>
            <a:pPr marL="0" indent="0">
              <a:buNone/>
            </a:pPr>
            <a:endParaRPr lang="it-IT" dirty="0"/>
          </a:p>
          <a:p>
            <a:pPr marL="0" indent="0">
              <a:buNone/>
            </a:pPr>
            <a:endParaRPr lang="it-IT" dirty="0"/>
          </a:p>
        </p:txBody>
      </p:sp>
    </p:spTree>
    <p:extLst>
      <p:ext uri="{BB962C8B-B14F-4D97-AF65-F5344CB8AC3E}">
        <p14:creationId xmlns:p14="http://schemas.microsoft.com/office/powerpoint/2010/main" val="512370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088EEE2-8881-CCD0-91AF-A28F8D0FCA35}"/>
              </a:ext>
            </a:extLst>
          </p:cNvPr>
          <p:cNvSpPr>
            <a:spLocks noGrp="1"/>
          </p:cNvSpPr>
          <p:nvPr>
            <p:ph idx="1"/>
          </p:nvPr>
        </p:nvSpPr>
        <p:spPr/>
        <p:txBody>
          <a:bodyPr>
            <a:normAutofit/>
          </a:bodyPr>
          <a:lstStyle/>
          <a:p>
            <a:pPr marL="0" indent="0" algn="ctr">
              <a:buNone/>
            </a:pPr>
            <a:r>
              <a:rPr lang="it-IT" b="1" dirty="0"/>
              <a:t>In base ai risultati delle visite mediche, il Medico Competente può esprimere a  proposito del lavoratore un  giudizio di idoneità, idoneità parziale temporanea o permanente, inidoneità temporanea, inidoneità permanente. </a:t>
            </a:r>
          </a:p>
          <a:p>
            <a:pPr marL="0" indent="0">
              <a:buNone/>
            </a:pPr>
            <a:endParaRPr lang="it-IT" dirty="0"/>
          </a:p>
        </p:txBody>
      </p:sp>
    </p:spTree>
    <p:extLst>
      <p:ext uri="{BB962C8B-B14F-4D97-AF65-F5344CB8AC3E}">
        <p14:creationId xmlns:p14="http://schemas.microsoft.com/office/powerpoint/2010/main" val="13838747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088EEE2-8881-CCD0-91AF-A28F8D0FCA35}"/>
              </a:ext>
            </a:extLst>
          </p:cNvPr>
          <p:cNvSpPr>
            <a:spLocks noGrp="1"/>
          </p:cNvSpPr>
          <p:nvPr>
            <p:ph idx="1"/>
          </p:nvPr>
        </p:nvSpPr>
        <p:spPr/>
        <p:txBody>
          <a:bodyPr>
            <a:normAutofit fontScale="62500" lnSpcReduction="20000"/>
          </a:bodyPr>
          <a:lstStyle/>
          <a:p>
            <a:pPr marL="0" indent="0" algn="ctr">
              <a:buNone/>
            </a:pPr>
            <a:r>
              <a:rPr lang="it-IT" sz="6000" b="1" dirty="0">
                <a:solidFill>
                  <a:srgbClr val="FF0000"/>
                </a:solidFill>
              </a:rPr>
              <a:t>Le informazioni “chiave” della sicurezza</a:t>
            </a:r>
          </a:p>
          <a:p>
            <a:pPr marL="0" indent="0" algn="ctr">
              <a:buNone/>
            </a:pPr>
            <a:r>
              <a:rPr lang="it-IT" sz="6000" dirty="0"/>
              <a:t>In Italia sono  numerosi gli aspetti legati alla salute e alla sicurezza di interesse di interesse dei lavoratori impegnati sul proprio posto di lavoro. Il Testo Unico (decreto legislativo 9 aprile 2008, n. 81) dispone le regole per questi ambiti, talvolta prevedendo anche la produzione di documentazione specifica.</a:t>
            </a:r>
          </a:p>
          <a:p>
            <a:pPr marL="0" indent="0" algn="ctr">
              <a:buNone/>
            </a:pPr>
            <a:r>
              <a:rPr lang="it-IT" sz="6000" dirty="0"/>
              <a:t>Vediamone di seguito i principali:</a:t>
            </a:r>
          </a:p>
          <a:p>
            <a:pPr marL="0" indent="0" algn="ctr">
              <a:buNone/>
            </a:pPr>
            <a:endParaRPr lang="it-IT" sz="6000" dirty="0"/>
          </a:p>
        </p:txBody>
      </p:sp>
    </p:spTree>
    <p:extLst>
      <p:ext uri="{BB962C8B-B14F-4D97-AF65-F5344CB8AC3E}">
        <p14:creationId xmlns:p14="http://schemas.microsoft.com/office/powerpoint/2010/main" val="36707897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5D0EB97-B2F3-7078-B0C0-CF898A54D477}"/>
              </a:ext>
            </a:extLst>
          </p:cNvPr>
          <p:cNvSpPr>
            <a:spLocks noGrp="1"/>
          </p:cNvSpPr>
          <p:nvPr>
            <p:ph type="title"/>
          </p:nvPr>
        </p:nvSpPr>
        <p:spPr/>
        <p:txBody>
          <a:bodyPr/>
          <a:lstStyle/>
          <a:p>
            <a:r>
              <a:rPr lang="it-IT" dirty="0"/>
              <a:t>Valutazione dei rischi per salute e sicurezza</a:t>
            </a:r>
          </a:p>
        </p:txBody>
      </p:sp>
      <p:sp>
        <p:nvSpPr>
          <p:cNvPr id="3" name="Segnaposto contenuto 2">
            <a:extLst>
              <a:ext uri="{FF2B5EF4-FFF2-40B4-BE49-F238E27FC236}">
                <a16:creationId xmlns:a16="http://schemas.microsoft.com/office/drawing/2014/main" id="{63B4F582-C420-C46C-DCEC-297751036234}"/>
              </a:ext>
            </a:extLst>
          </p:cNvPr>
          <p:cNvSpPr>
            <a:spLocks noGrp="1"/>
          </p:cNvSpPr>
          <p:nvPr>
            <p:ph idx="1"/>
          </p:nvPr>
        </p:nvSpPr>
        <p:spPr/>
        <p:txBody>
          <a:bodyPr/>
          <a:lstStyle/>
          <a:p>
            <a:pPr marL="0" indent="0">
              <a:buNone/>
            </a:pPr>
            <a:r>
              <a:rPr lang="it-IT" dirty="0"/>
              <a:t>La valutazione dei rischi per la salute (malattie) e la sicurezza (infortuni) dei lavoratori è un compito affidato al datore di lavoro, il quale non può delegarlo.</a:t>
            </a:r>
          </a:p>
          <a:p>
            <a:pPr marL="0" indent="0">
              <a:buNone/>
            </a:pPr>
            <a:r>
              <a:rPr lang="it-IT" dirty="0"/>
              <a:t>La valutazione deve tenere conto di ogni possibile rischio (fisico, chimico, biologico etc.) che può presentarsi nell’ambiente di lavoro in considerazione dell’attività lavorativa esercitata.</a:t>
            </a:r>
          </a:p>
          <a:p>
            <a:pPr marL="0" indent="0">
              <a:buNone/>
            </a:pPr>
            <a:endParaRPr lang="it-IT" dirty="0"/>
          </a:p>
        </p:txBody>
      </p:sp>
    </p:spTree>
    <p:extLst>
      <p:ext uri="{BB962C8B-B14F-4D97-AF65-F5344CB8AC3E}">
        <p14:creationId xmlns:p14="http://schemas.microsoft.com/office/powerpoint/2010/main" val="29511839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5D0EB97-B2F3-7078-B0C0-CF898A54D477}"/>
              </a:ext>
            </a:extLst>
          </p:cNvPr>
          <p:cNvSpPr>
            <a:spLocks noGrp="1"/>
          </p:cNvSpPr>
          <p:nvPr>
            <p:ph type="title"/>
          </p:nvPr>
        </p:nvSpPr>
        <p:spPr/>
        <p:txBody>
          <a:bodyPr/>
          <a:lstStyle/>
          <a:p>
            <a:r>
              <a:rPr lang="it-IT" dirty="0"/>
              <a:t>Valutazione dei rischi per salute e sicurezza</a:t>
            </a:r>
          </a:p>
        </p:txBody>
      </p:sp>
      <p:sp>
        <p:nvSpPr>
          <p:cNvPr id="3" name="Segnaposto contenuto 2">
            <a:extLst>
              <a:ext uri="{FF2B5EF4-FFF2-40B4-BE49-F238E27FC236}">
                <a16:creationId xmlns:a16="http://schemas.microsoft.com/office/drawing/2014/main" id="{63B4F582-C420-C46C-DCEC-297751036234}"/>
              </a:ext>
            </a:extLst>
          </p:cNvPr>
          <p:cNvSpPr>
            <a:spLocks noGrp="1"/>
          </p:cNvSpPr>
          <p:nvPr>
            <p:ph idx="1"/>
          </p:nvPr>
        </p:nvSpPr>
        <p:spPr/>
        <p:txBody>
          <a:bodyPr/>
          <a:lstStyle/>
          <a:p>
            <a:pPr marL="0" indent="0">
              <a:buNone/>
            </a:pPr>
            <a:r>
              <a:rPr lang="it-IT" dirty="0"/>
              <a:t>A titolo meramente esemplificativo vi rientrano:</a:t>
            </a:r>
          </a:p>
          <a:p>
            <a:pPr marL="0" indent="0">
              <a:buNone/>
            </a:pPr>
            <a:r>
              <a:rPr lang="it-IT" dirty="0"/>
              <a:t>-    la scelta delle attrezzature di lavoro;</a:t>
            </a:r>
          </a:p>
          <a:p>
            <a:pPr marL="0" indent="0">
              <a:buNone/>
            </a:pPr>
            <a:r>
              <a:rPr lang="it-IT" dirty="0"/>
              <a:t>-    la scelta delle sostanze o miscele chimiche utilizzate;</a:t>
            </a:r>
          </a:p>
          <a:p>
            <a:pPr marL="0" indent="0">
              <a:buNone/>
            </a:pPr>
            <a:r>
              <a:rPr lang="it-IT" dirty="0"/>
              <a:t>-    i rischi legati allo stress lavoro-correlato;</a:t>
            </a:r>
          </a:p>
          <a:p>
            <a:pPr marL="0" indent="0">
              <a:buNone/>
            </a:pPr>
            <a:r>
              <a:rPr lang="it-IT" dirty="0"/>
              <a:t>-    i rischi  per le lavoratrici in stato di gravidanza. </a:t>
            </a:r>
          </a:p>
          <a:p>
            <a:pPr marL="0" indent="0">
              <a:buNone/>
            </a:pPr>
            <a:endParaRPr lang="it-IT" dirty="0"/>
          </a:p>
        </p:txBody>
      </p:sp>
    </p:spTree>
    <p:extLst>
      <p:ext uri="{BB962C8B-B14F-4D97-AF65-F5344CB8AC3E}">
        <p14:creationId xmlns:p14="http://schemas.microsoft.com/office/powerpoint/2010/main" val="33393738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a:t>Documento di valutazione dei rischi (DVR)</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a:bodyPr>
          <a:lstStyle/>
          <a:p>
            <a:pPr marL="0" indent="0">
              <a:buNone/>
            </a:pPr>
            <a:r>
              <a:rPr lang="it-IT" sz="2000" dirty="0"/>
              <a:t>Il Documento di valutazione dei rischi (DVR) è redatto dal datore di lavoro in collaborazione con il Responsabile del Servizio di Prevenzione e Protezione, il Medico competente e il Rappresentante dei Lavoratori per la Sicurezza una volta conclusa la valutazione di tutti i </a:t>
            </a:r>
            <a:r>
              <a:rPr lang="it-IT" sz="2000" dirty="0" err="1"/>
              <a:t>i</a:t>
            </a:r>
            <a:r>
              <a:rPr lang="it-IT" sz="2000" dirty="0"/>
              <a:t> rischi per la salute (malattie) e la sicurezza (infortuni) presenti in azienda.</a:t>
            </a:r>
          </a:p>
        </p:txBody>
      </p:sp>
      <p:pic>
        <p:nvPicPr>
          <p:cNvPr id="5" name="Immagine 4" descr="Immagine che contiene persona, Viso umano, vestiti, sorriso&#10;&#10;Descrizione generata automaticamente">
            <a:extLst>
              <a:ext uri="{FF2B5EF4-FFF2-40B4-BE49-F238E27FC236}">
                <a16:creationId xmlns:a16="http://schemas.microsoft.com/office/drawing/2014/main" id="{6FE0BF25-2D8C-D1B3-5863-6C043D1C61FA}"/>
              </a:ext>
            </a:extLst>
          </p:cNvPr>
          <p:cNvPicPr>
            <a:picLocks noChangeAspect="1"/>
          </p:cNvPicPr>
          <p:nvPr/>
        </p:nvPicPr>
        <p:blipFill rotWithShape="1">
          <a:blip r:embed="rId2">
            <a:extLst>
              <a:ext uri="{28A0092B-C50C-407E-A947-70E740481C1C}">
                <a14:useLocalDpi xmlns:a14="http://schemas.microsoft.com/office/drawing/2010/main" val="0"/>
              </a:ext>
            </a:extLst>
          </a:blip>
          <a:srcRect l="2541" r="3827"/>
          <a:stretch/>
        </p:blipFill>
        <p:spPr>
          <a:xfrm>
            <a:off x="7199440" y="10"/>
            <a:ext cx="4992560" cy="6857990"/>
          </a:xfrm>
          <a:prstGeom prst="rect">
            <a:avLst/>
          </a:prstGeom>
          <a:effectLst/>
        </p:spPr>
      </p:pic>
    </p:spTree>
    <p:extLst>
      <p:ext uri="{BB962C8B-B14F-4D97-AF65-F5344CB8AC3E}">
        <p14:creationId xmlns:p14="http://schemas.microsoft.com/office/powerpoint/2010/main" val="39309576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9D4424B-B8A9-BCD1-33C9-B11D7255F10E}"/>
              </a:ext>
            </a:extLst>
          </p:cNvPr>
          <p:cNvSpPr>
            <a:spLocks noGrp="1"/>
          </p:cNvSpPr>
          <p:nvPr>
            <p:ph idx="1"/>
          </p:nvPr>
        </p:nvSpPr>
        <p:spPr>
          <a:xfrm>
            <a:off x="838200" y="282713"/>
            <a:ext cx="10515600" cy="5894250"/>
          </a:xfrm>
        </p:spPr>
        <p:txBody>
          <a:bodyPr>
            <a:normAutofit fontScale="77500" lnSpcReduction="20000"/>
          </a:bodyPr>
          <a:lstStyle/>
          <a:p>
            <a:pPr marL="0" indent="0">
              <a:buNone/>
            </a:pPr>
            <a:r>
              <a:rPr lang="it-IT" dirty="0"/>
              <a:t>Al suo interno deve contenere:</a:t>
            </a:r>
          </a:p>
          <a:p>
            <a:pPr marL="0" indent="0">
              <a:buNone/>
            </a:pPr>
            <a:r>
              <a:rPr lang="it-IT" dirty="0"/>
              <a:t>-    una relazione sulla valutazione di tutti i rischi per la sicurezza e la salute durante l’attività lavorativa, nella quale siano specificati i criteri adottati per la valutazione stessa;</a:t>
            </a:r>
          </a:p>
          <a:p>
            <a:pPr marL="0" indent="0">
              <a:buNone/>
            </a:pPr>
            <a:r>
              <a:rPr lang="it-IT" dirty="0"/>
              <a:t>-    l’indicazione  delle  misure  di  prevenzione  e di  protezione</a:t>
            </a:r>
          </a:p>
          <a:p>
            <a:pPr marL="0" indent="0">
              <a:buNone/>
            </a:pPr>
            <a:r>
              <a:rPr lang="it-IT" dirty="0"/>
              <a:t>attuate e dei dispositivi di protezione individuali adottati;</a:t>
            </a:r>
          </a:p>
          <a:p>
            <a:pPr marL="0" indent="0">
              <a:buNone/>
            </a:pPr>
            <a:r>
              <a:rPr lang="it-IT" dirty="0"/>
              <a:t>-    il programma delle misure ritenute opportune per garantire il miglioramento nel tempo dei livelli di sicurezza;</a:t>
            </a:r>
          </a:p>
          <a:p>
            <a:pPr marL="0" indent="0">
              <a:buNone/>
            </a:pPr>
            <a:r>
              <a:rPr lang="it-IT" dirty="0"/>
              <a:t>-    l’individuazione   delle  procedure   per   l’attuazione   delle</a:t>
            </a:r>
          </a:p>
          <a:p>
            <a:pPr marL="0" indent="0">
              <a:buNone/>
            </a:pPr>
            <a:r>
              <a:rPr lang="it-IT" dirty="0"/>
              <a:t>misure nonché dei ruoli dell’organizzazione aziendale che vi  debbono  provvedere,  a  cui devono  essere assegnati unicamente soggetti in possesso di adeguate competenze e poteri;</a:t>
            </a:r>
          </a:p>
          <a:p>
            <a:pPr marL="0" indent="0">
              <a:buNone/>
            </a:pPr>
            <a:r>
              <a:rPr lang="it-IT" dirty="0"/>
              <a:t>-    l’indicazione del nominativo del responsabile del servizio</a:t>
            </a:r>
          </a:p>
          <a:p>
            <a:pPr marL="0" indent="0">
              <a:buNone/>
            </a:pPr>
            <a:r>
              <a:rPr lang="it-IT" dirty="0"/>
              <a:t>di prevenzione e protezione, del rappresentante dei lavoratori per  la sicurezza o  di quello territoriale e  del medico competente che ha partecipato alla valutazione del rischio; </a:t>
            </a:r>
          </a:p>
          <a:p>
            <a:pPr marL="0" indent="0">
              <a:buNone/>
            </a:pPr>
            <a:r>
              <a:rPr lang="it-IT" dirty="0"/>
              <a:t>-    l’individuazione    delle    mansioni    che    eventualmente espongono i lavoratori a rischi specifici, per lo svolgimento delle quali si richiede una riconosciuta capacità professionale, specifica esperienza,  adeguata formazione e addestramento.</a:t>
            </a:r>
          </a:p>
          <a:p>
            <a:pPr marL="0" indent="0">
              <a:buNone/>
            </a:pPr>
            <a:endParaRPr lang="it-IT" dirty="0"/>
          </a:p>
          <a:p>
            <a:pPr marL="0" indent="0">
              <a:buNone/>
            </a:pPr>
            <a:endParaRPr lang="it-IT" dirty="0"/>
          </a:p>
        </p:txBody>
      </p:sp>
    </p:spTree>
    <p:extLst>
      <p:ext uri="{BB962C8B-B14F-4D97-AF65-F5344CB8AC3E}">
        <p14:creationId xmlns:p14="http://schemas.microsoft.com/office/powerpoint/2010/main" val="23459274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9D4424B-B8A9-BCD1-33C9-B11D7255F10E}"/>
              </a:ext>
            </a:extLst>
          </p:cNvPr>
          <p:cNvSpPr>
            <a:spLocks noGrp="1"/>
          </p:cNvSpPr>
          <p:nvPr>
            <p:ph idx="1"/>
          </p:nvPr>
        </p:nvSpPr>
        <p:spPr>
          <a:xfrm>
            <a:off x="838200" y="282713"/>
            <a:ext cx="10515600" cy="5894250"/>
          </a:xfrm>
        </p:spPr>
        <p:txBody>
          <a:bodyPr>
            <a:normAutofit/>
          </a:bodyPr>
          <a:lstStyle/>
          <a:p>
            <a:pPr marL="0" indent="0">
              <a:buNone/>
            </a:pPr>
            <a:r>
              <a:rPr lang="it-IT" dirty="0"/>
              <a:t>Il DVR  va redatto dal datore di lavoro entro novanta giorni dalla data di inizio dell’attività lavorativa e deve essere aggiornato nel rispetto delle modalità previste dalla normativa di riferimento:</a:t>
            </a:r>
          </a:p>
          <a:p>
            <a:pPr marL="0" indent="0">
              <a:buNone/>
            </a:pPr>
            <a:r>
              <a:rPr lang="it-IT" dirty="0"/>
              <a:t>1.    in   occasione   di   modifiche   del   processo    produttivo  o</a:t>
            </a:r>
          </a:p>
          <a:p>
            <a:pPr marL="0" indent="0">
              <a:buNone/>
            </a:pPr>
            <a:r>
              <a:rPr lang="it-IT" dirty="0"/>
              <a:t>dell‘organizzazione del lavoro significative ai fini della salute e della sicurezza dei lavoratori,</a:t>
            </a:r>
          </a:p>
          <a:p>
            <a:pPr marL="0" indent="0">
              <a:buNone/>
            </a:pPr>
            <a:r>
              <a:rPr lang="it-IT" dirty="0"/>
              <a:t>2.    in   relazione   al   grado   di   evoluzione   della   tecnica,   della</a:t>
            </a:r>
          </a:p>
          <a:p>
            <a:pPr marL="0" indent="0">
              <a:buNone/>
            </a:pPr>
            <a:r>
              <a:rPr lang="it-IT" dirty="0"/>
              <a:t>prevenzione e della protezione,</a:t>
            </a:r>
          </a:p>
          <a:p>
            <a:pPr marL="0" indent="0">
              <a:buNone/>
            </a:pPr>
            <a:r>
              <a:rPr lang="it-IT" dirty="0"/>
              <a:t>3.    a seguito di infortuni significativi,</a:t>
            </a:r>
          </a:p>
          <a:p>
            <a:pPr marL="0" indent="0">
              <a:buNone/>
            </a:pPr>
            <a:r>
              <a:rPr lang="it-IT" dirty="0"/>
              <a:t>4.    quando  i risultati della sorveglianza sanitaria ne evidenzino la necessità.</a:t>
            </a:r>
          </a:p>
          <a:p>
            <a:pPr marL="0" indent="0">
              <a:buNone/>
            </a:pPr>
            <a:endParaRPr lang="it-IT" dirty="0"/>
          </a:p>
        </p:txBody>
      </p:sp>
    </p:spTree>
    <p:extLst>
      <p:ext uri="{BB962C8B-B14F-4D97-AF65-F5344CB8AC3E}">
        <p14:creationId xmlns:p14="http://schemas.microsoft.com/office/powerpoint/2010/main" val="5117743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fontScale="90000"/>
          </a:bodyPr>
          <a:lstStyle/>
          <a:p>
            <a:r>
              <a:rPr lang="it-IT" sz="4000" dirty="0"/>
              <a:t>Documento Unico di Valutazione dei Rischi (DUVRI)</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a:bodyPr>
          <a:lstStyle/>
          <a:p>
            <a:pPr marL="0" indent="0">
              <a:buNone/>
            </a:pPr>
            <a:r>
              <a:rPr lang="it-IT" sz="2000" dirty="0"/>
              <a:t>Il  Documento Unico  di  Valutazione  dei  Rischi  (DUVRI)  è un documento che, nel riportare i rischi che possono  interferire con il lavoro di imprese appaltatrici o lavoratori autonomi, contiene le misure adottate per eliminare o ridurre quegli stessi rischi.</a:t>
            </a:r>
          </a:p>
          <a:p>
            <a:pPr marL="0" indent="0">
              <a:buNone/>
            </a:pPr>
            <a:r>
              <a:rPr lang="it-IT" sz="2000" dirty="0"/>
              <a:t>Il DUVRI  deve essere redatto dal datore di lavoro, che si occupa anche di verificare  l’idoneità  tecnico professionale  delle  ditte  appaltatrici  e dei</a:t>
            </a:r>
          </a:p>
          <a:p>
            <a:pPr marL="0" indent="0">
              <a:buNone/>
            </a:pPr>
            <a:r>
              <a:rPr lang="it-IT" sz="2000" dirty="0"/>
              <a:t>lavoratori autonomi che  prestano lavori, servizi o  forniture all’interno dell’azienda.</a:t>
            </a:r>
          </a:p>
        </p:txBody>
      </p:sp>
      <p:pic>
        <p:nvPicPr>
          <p:cNvPr id="5" name="Immagine 4" descr="Immagine che contiene persona, Viso umano, vestiti, sorriso&#10;&#10;Descrizione generata automaticamente">
            <a:extLst>
              <a:ext uri="{FF2B5EF4-FFF2-40B4-BE49-F238E27FC236}">
                <a16:creationId xmlns:a16="http://schemas.microsoft.com/office/drawing/2014/main" id="{6FE0BF25-2D8C-D1B3-5863-6C043D1C61FA}"/>
              </a:ext>
            </a:extLst>
          </p:cNvPr>
          <p:cNvPicPr>
            <a:picLocks noChangeAspect="1"/>
          </p:cNvPicPr>
          <p:nvPr/>
        </p:nvPicPr>
        <p:blipFill rotWithShape="1">
          <a:blip r:embed="rId2">
            <a:extLst>
              <a:ext uri="{28A0092B-C50C-407E-A947-70E740481C1C}">
                <a14:useLocalDpi xmlns:a14="http://schemas.microsoft.com/office/drawing/2010/main" val="0"/>
              </a:ext>
            </a:extLst>
          </a:blip>
          <a:srcRect l="2541" r="3827"/>
          <a:stretch/>
        </p:blipFill>
        <p:spPr>
          <a:xfrm>
            <a:off x="7199440" y="10"/>
            <a:ext cx="4992560" cy="6857990"/>
          </a:xfrm>
          <a:prstGeom prst="rect">
            <a:avLst/>
          </a:prstGeom>
          <a:effectLst/>
        </p:spPr>
      </p:pic>
    </p:spTree>
    <p:extLst>
      <p:ext uri="{BB962C8B-B14F-4D97-AF65-F5344CB8AC3E}">
        <p14:creationId xmlns:p14="http://schemas.microsoft.com/office/powerpoint/2010/main" val="10395493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Dispositivo di protezione individuale (DPI)</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fontScale="85000" lnSpcReduction="10000"/>
          </a:bodyPr>
          <a:lstStyle/>
          <a:p>
            <a:pPr marL="0" indent="0">
              <a:buNone/>
            </a:pPr>
            <a:r>
              <a:rPr lang="it-IT" sz="2000" dirty="0"/>
              <a:t>Se in seguito alla valutazione dei rischi appare  che questi non possano essere evitati o ridotti da  misure di prevenzione, mezzi di protezione collettiva o misure, metodi e procedimenti di riorganizzazione del lavoro, allora devono essere impiegati i dispositivi di protezione individuale.</a:t>
            </a:r>
          </a:p>
          <a:p>
            <a:pPr marL="0" indent="0">
              <a:buNone/>
            </a:pPr>
            <a:r>
              <a:rPr lang="it-IT" sz="2000" dirty="0"/>
              <a:t>Un DPI è, dunque,  qualsiasi attrezzatura destinata ad essere indossata e tenuta dal lavoratore allo scopo di proteggerlo contro uno o più rischi suscettibili di minacciarne la sicurezza o la salute durante il lavoro, nonché ogni complemento o accessorio destinato a tale scopo.</a:t>
            </a:r>
          </a:p>
          <a:p>
            <a:pPr marL="0" indent="0">
              <a:buNone/>
            </a:pPr>
            <a:r>
              <a:rPr lang="it-IT" sz="2000" dirty="0"/>
              <a:t>I dispositivi di protezione individuale devono essere messi a disposizione dal datore di lavoro, che provvede a scegliere quelli più adatti ed efficaci, ne cura la manutenzione e fornisce ai lavoratori che ne fruiranno l’addestramento necessario per usarli.</a:t>
            </a:r>
          </a:p>
        </p:txBody>
      </p:sp>
      <p:pic>
        <p:nvPicPr>
          <p:cNvPr id="5" name="Immagine 4" descr="Immagine che contiene persona, Viso umano, vestiti, sorriso&#10;&#10;Descrizione generata automaticamente">
            <a:extLst>
              <a:ext uri="{FF2B5EF4-FFF2-40B4-BE49-F238E27FC236}">
                <a16:creationId xmlns:a16="http://schemas.microsoft.com/office/drawing/2014/main" id="{6FE0BF25-2D8C-D1B3-5863-6C043D1C61FA}"/>
              </a:ext>
            </a:extLst>
          </p:cNvPr>
          <p:cNvPicPr>
            <a:picLocks noChangeAspect="1"/>
          </p:cNvPicPr>
          <p:nvPr/>
        </p:nvPicPr>
        <p:blipFill rotWithShape="1">
          <a:blip r:embed="rId2">
            <a:extLst>
              <a:ext uri="{28A0092B-C50C-407E-A947-70E740481C1C}">
                <a14:useLocalDpi xmlns:a14="http://schemas.microsoft.com/office/drawing/2010/main" val="0"/>
              </a:ext>
            </a:extLst>
          </a:blip>
          <a:srcRect l="2541" r="3827"/>
          <a:stretch/>
        </p:blipFill>
        <p:spPr>
          <a:xfrm>
            <a:off x="7199440" y="10"/>
            <a:ext cx="4992560" cy="6857990"/>
          </a:xfrm>
          <a:prstGeom prst="rect">
            <a:avLst/>
          </a:prstGeom>
          <a:effectLst/>
        </p:spPr>
      </p:pic>
    </p:spTree>
    <p:extLst>
      <p:ext uri="{BB962C8B-B14F-4D97-AF65-F5344CB8AC3E}">
        <p14:creationId xmlns:p14="http://schemas.microsoft.com/office/powerpoint/2010/main" val="15076782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Fornitura attrezzature marchiate CE</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a:bodyPr>
          <a:lstStyle/>
          <a:p>
            <a:pPr marL="0" indent="0">
              <a:buNone/>
            </a:pPr>
            <a:r>
              <a:rPr lang="it-IT" sz="2000" dirty="0"/>
              <a:t>Al datore di lavoro spetta il compito di fornire ai lavoratori attrezzature dotate di marcatura CE, conformi alla direttiva macchine.</a:t>
            </a:r>
          </a:p>
          <a:p>
            <a:pPr marL="0" indent="0">
              <a:buNone/>
            </a:pPr>
            <a:r>
              <a:rPr lang="it-IT" sz="2000" dirty="0"/>
              <a:t>Nella </a:t>
            </a:r>
            <a:r>
              <a:rPr lang="it-IT" sz="2000" dirty="0" err="1"/>
              <a:t>scelt</a:t>
            </a:r>
            <a:r>
              <a:rPr lang="it-IT" sz="2000" dirty="0"/>
              <a:t> a delle  </a:t>
            </a:r>
            <a:r>
              <a:rPr lang="it-IT" sz="2000" dirty="0" err="1"/>
              <a:t>at</a:t>
            </a:r>
            <a:r>
              <a:rPr lang="it-IT" sz="2000" dirty="0"/>
              <a:t> </a:t>
            </a:r>
            <a:r>
              <a:rPr lang="it-IT" sz="2000" dirty="0" err="1"/>
              <a:t>trezzature</a:t>
            </a:r>
            <a:r>
              <a:rPr lang="it-IT" sz="2000" dirty="0"/>
              <a:t>,  il datore di  lavoro  deve  prendere  in considera zione  condizioni  e </a:t>
            </a:r>
            <a:r>
              <a:rPr lang="it-IT" sz="2000" dirty="0" err="1"/>
              <a:t>carat</a:t>
            </a:r>
            <a:r>
              <a:rPr lang="it-IT" sz="2000" dirty="0"/>
              <a:t> </a:t>
            </a:r>
            <a:r>
              <a:rPr lang="it-IT" sz="2000" dirty="0" err="1"/>
              <a:t>teristiche</a:t>
            </a:r>
            <a:r>
              <a:rPr lang="it-IT" sz="2000" dirty="0"/>
              <a:t>  del  lavoro  da  svolgere, i rischi presenti nell’ambiente di lavoro, quelli derivanti dall’impiego delle attrezzature stesse, quelli derivanti da  possibili interferenze con  altre attrezzature. </a:t>
            </a:r>
          </a:p>
        </p:txBody>
      </p:sp>
      <p:pic>
        <p:nvPicPr>
          <p:cNvPr id="5" name="Immagine 4" descr="Immagine che contiene persona, Viso umano, vestiti, sorriso&#10;&#10;Descrizione generata automaticamente">
            <a:extLst>
              <a:ext uri="{FF2B5EF4-FFF2-40B4-BE49-F238E27FC236}">
                <a16:creationId xmlns:a16="http://schemas.microsoft.com/office/drawing/2014/main" id="{6FE0BF25-2D8C-D1B3-5863-6C043D1C61FA}"/>
              </a:ext>
            </a:extLst>
          </p:cNvPr>
          <p:cNvPicPr>
            <a:picLocks noChangeAspect="1"/>
          </p:cNvPicPr>
          <p:nvPr/>
        </p:nvPicPr>
        <p:blipFill rotWithShape="1">
          <a:blip r:embed="rId2">
            <a:extLst>
              <a:ext uri="{28A0092B-C50C-407E-A947-70E740481C1C}">
                <a14:useLocalDpi xmlns:a14="http://schemas.microsoft.com/office/drawing/2010/main" val="0"/>
              </a:ext>
            </a:extLst>
          </a:blip>
          <a:srcRect l="2541" r="3827"/>
          <a:stretch/>
        </p:blipFill>
        <p:spPr>
          <a:xfrm>
            <a:off x="7199440" y="10"/>
            <a:ext cx="4992560" cy="6857990"/>
          </a:xfrm>
          <a:prstGeom prst="rect">
            <a:avLst/>
          </a:prstGeom>
          <a:effectLst/>
        </p:spPr>
      </p:pic>
    </p:spTree>
    <p:extLst>
      <p:ext uri="{BB962C8B-B14F-4D97-AF65-F5344CB8AC3E}">
        <p14:creationId xmlns:p14="http://schemas.microsoft.com/office/powerpoint/2010/main" val="21911441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Dichiarazione di conformità degli impianti tecnologici</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a:bodyPr>
          <a:lstStyle/>
          <a:p>
            <a:pPr marL="0" indent="0">
              <a:buNone/>
            </a:pPr>
            <a:r>
              <a:rPr lang="it-IT" sz="2000" dirty="0"/>
              <a:t>Tutti gli impianti tecnologici (elettrici, termoidraulici o di condizionamento) presenti sul luogo di lavoro devono ottenere le dichiarazioni di conformità da parte degli installatori.</a:t>
            </a:r>
          </a:p>
          <a:p>
            <a:pPr marL="0" indent="0">
              <a:buNone/>
            </a:pPr>
            <a:r>
              <a:rPr lang="it-IT" sz="2000" dirty="0"/>
              <a:t>Per garantire ambienti di lavoro a norma,  il datore di lavoro deve  farsi consegnare la dichiarazione di conformità da parte degli installatori.</a:t>
            </a:r>
          </a:p>
        </p:txBody>
      </p:sp>
      <p:pic>
        <p:nvPicPr>
          <p:cNvPr id="5" name="Immagine 4" descr="Immagine che contiene persona, Viso umano, vestiti, sorriso&#10;&#10;Descrizione generata automaticamente">
            <a:extLst>
              <a:ext uri="{FF2B5EF4-FFF2-40B4-BE49-F238E27FC236}">
                <a16:creationId xmlns:a16="http://schemas.microsoft.com/office/drawing/2014/main" id="{6FE0BF25-2D8C-D1B3-5863-6C043D1C61FA}"/>
              </a:ext>
            </a:extLst>
          </p:cNvPr>
          <p:cNvPicPr>
            <a:picLocks noChangeAspect="1"/>
          </p:cNvPicPr>
          <p:nvPr/>
        </p:nvPicPr>
        <p:blipFill rotWithShape="1">
          <a:blip r:embed="rId2">
            <a:extLst>
              <a:ext uri="{28A0092B-C50C-407E-A947-70E740481C1C}">
                <a14:useLocalDpi xmlns:a14="http://schemas.microsoft.com/office/drawing/2010/main" val="0"/>
              </a:ext>
            </a:extLst>
          </a:blip>
          <a:srcRect l="2541" r="3827"/>
          <a:stretch/>
        </p:blipFill>
        <p:spPr>
          <a:xfrm>
            <a:off x="7199440" y="10"/>
            <a:ext cx="4992560" cy="6857990"/>
          </a:xfrm>
          <a:prstGeom prst="rect">
            <a:avLst/>
          </a:prstGeom>
          <a:effectLst/>
        </p:spPr>
      </p:pic>
    </p:spTree>
    <p:extLst>
      <p:ext uri="{BB962C8B-B14F-4D97-AF65-F5344CB8AC3E}">
        <p14:creationId xmlns:p14="http://schemas.microsoft.com/office/powerpoint/2010/main" val="22469440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fontScale="90000"/>
          </a:bodyPr>
          <a:lstStyle/>
          <a:p>
            <a:r>
              <a:rPr lang="it-IT" sz="4000" dirty="0"/>
              <a:t>Verifiche periodiche impianti di terra e protezione scariche atmosferiche</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fontScale="92500" lnSpcReduction="10000"/>
          </a:bodyPr>
          <a:lstStyle/>
          <a:p>
            <a:pPr marL="0" indent="0">
              <a:buNone/>
            </a:pPr>
            <a:r>
              <a:rPr lang="it-IT" sz="2000" dirty="0"/>
              <a:t>Per mantenere la sicurezza degli impianti elettrici, il datore di lavoro deve eseguire verifiche periodiche degli impianti di terra e  degli impianti di protezione dalle scariche atmosferiche.</a:t>
            </a:r>
          </a:p>
          <a:p>
            <a:pPr marL="0" indent="0">
              <a:buNone/>
            </a:pPr>
            <a:r>
              <a:rPr lang="it-IT" sz="2000" dirty="0"/>
              <a:t>La maggior parte dei macchinari industriali, degli impianti, delle attrezzature e degli utensili di lavoro, viene alimentata dall’energia elettrica, che costituisce  pertanto la  forma  di  energia  più  diffusa  all’interno  di  un ambiente di lavoro.</a:t>
            </a:r>
          </a:p>
          <a:p>
            <a:pPr marL="0" indent="0">
              <a:buNone/>
            </a:pPr>
            <a:r>
              <a:rPr lang="it-IT" sz="2000" dirty="0"/>
              <a:t>Il  suo  utilizzo  non corretto può comportare rischi  anche  gravissimi  per gli operatori conseguenti a fenomeni di elettrocuzione (passaggio della corrente elettrica attraverso il corpo umano), archi elettrici (con conseguenti ustioni), esplosioni e incendi.</a:t>
            </a:r>
          </a:p>
        </p:txBody>
      </p:sp>
      <p:pic>
        <p:nvPicPr>
          <p:cNvPr id="5" name="Immagine 4" descr="Immagine che contiene persona, Viso umano, vestiti, sorriso&#10;&#10;Descrizione generata automaticamente">
            <a:extLst>
              <a:ext uri="{FF2B5EF4-FFF2-40B4-BE49-F238E27FC236}">
                <a16:creationId xmlns:a16="http://schemas.microsoft.com/office/drawing/2014/main" id="{6FE0BF25-2D8C-D1B3-5863-6C043D1C61FA}"/>
              </a:ext>
            </a:extLst>
          </p:cNvPr>
          <p:cNvPicPr>
            <a:picLocks noChangeAspect="1"/>
          </p:cNvPicPr>
          <p:nvPr/>
        </p:nvPicPr>
        <p:blipFill rotWithShape="1">
          <a:blip r:embed="rId2">
            <a:extLst>
              <a:ext uri="{28A0092B-C50C-407E-A947-70E740481C1C}">
                <a14:useLocalDpi xmlns:a14="http://schemas.microsoft.com/office/drawing/2010/main" val="0"/>
              </a:ext>
            </a:extLst>
          </a:blip>
          <a:srcRect l="2541" r="3827"/>
          <a:stretch/>
        </p:blipFill>
        <p:spPr>
          <a:xfrm>
            <a:off x="7199440" y="10"/>
            <a:ext cx="4992560" cy="6857990"/>
          </a:xfrm>
          <a:prstGeom prst="rect">
            <a:avLst/>
          </a:prstGeom>
          <a:effectLst/>
        </p:spPr>
      </p:pic>
    </p:spTree>
    <p:extLst>
      <p:ext uri="{BB962C8B-B14F-4D97-AF65-F5344CB8AC3E}">
        <p14:creationId xmlns:p14="http://schemas.microsoft.com/office/powerpoint/2010/main" val="4116720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Prevenzione incendi, evacuazione, salvataggio</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a:bodyPr>
          <a:lstStyle/>
          <a:p>
            <a:pPr marL="0" indent="0">
              <a:buNone/>
            </a:pPr>
            <a:r>
              <a:rPr lang="it-IT" sz="2000" dirty="0"/>
              <a:t>È obbligo del datore di lavoro mettere in pratica tutte le misure necessarie per l’attività  di  prevenzione  degli  incendi,  di  evacuazione  del  luogo  di</a:t>
            </a:r>
          </a:p>
          <a:p>
            <a:pPr marL="0" indent="0">
              <a:buNone/>
            </a:pPr>
            <a:r>
              <a:rPr lang="it-IT" sz="2000" dirty="0"/>
              <a:t>lavoro in caso di emergenze e di salvataggio degli altri lavoratori.</a:t>
            </a:r>
          </a:p>
          <a:p>
            <a:pPr marL="0" indent="0">
              <a:buNone/>
            </a:pPr>
            <a:r>
              <a:rPr lang="it-IT" sz="2000" dirty="0"/>
              <a:t>La nomina degli addetti antincendio e degli addetti al primo soccorso rientra nell’ambito di simili misure. I lavoratori scelti per ricoprire tali incarichi non possono, se non per giustificato motivo, rifiutare la designazione. Devono comunque essere formati adeguatamente e sottoporsi ad aggiornamenti periodici.</a:t>
            </a:r>
          </a:p>
        </p:txBody>
      </p:sp>
      <p:pic>
        <p:nvPicPr>
          <p:cNvPr id="5" name="Immagine 4" descr="Immagine che contiene persona, Viso umano, vestiti, sorriso&#10;&#10;Descrizione generata automaticamente">
            <a:extLst>
              <a:ext uri="{FF2B5EF4-FFF2-40B4-BE49-F238E27FC236}">
                <a16:creationId xmlns:a16="http://schemas.microsoft.com/office/drawing/2014/main" id="{6FE0BF25-2D8C-D1B3-5863-6C043D1C61FA}"/>
              </a:ext>
            </a:extLst>
          </p:cNvPr>
          <p:cNvPicPr>
            <a:picLocks noChangeAspect="1"/>
          </p:cNvPicPr>
          <p:nvPr/>
        </p:nvPicPr>
        <p:blipFill rotWithShape="1">
          <a:blip r:embed="rId2">
            <a:extLst>
              <a:ext uri="{28A0092B-C50C-407E-A947-70E740481C1C}">
                <a14:useLocalDpi xmlns:a14="http://schemas.microsoft.com/office/drawing/2010/main" val="0"/>
              </a:ext>
            </a:extLst>
          </a:blip>
          <a:srcRect l="2541" r="3827"/>
          <a:stretch/>
        </p:blipFill>
        <p:spPr>
          <a:xfrm>
            <a:off x="7199440" y="10"/>
            <a:ext cx="4992560" cy="6857990"/>
          </a:xfrm>
          <a:prstGeom prst="rect">
            <a:avLst/>
          </a:prstGeom>
          <a:effectLst/>
        </p:spPr>
      </p:pic>
    </p:spTree>
    <p:extLst>
      <p:ext uri="{BB962C8B-B14F-4D97-AF65-F5344CB8AC3E}">
        <p14:creationId xmlns:p14="http://schemas.microsoft.com/office/powerpoint/2010/main" val="41440404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Informazione e formazione dei lavoratori</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fontScale="92500" lnSpcReduction="10000"/>
          </a:bodyPr>
          <a:lstStyle/>
          <a:p>
            <a:pPr marL="0" indent="0">
              <a:buNone/>
            </a:pPr>
            <a:endParaRPr lang="it-IT" sz="2000" dirty="0"/>
          </a:p>
          <a:p>
            <a:pPr marL="0" indent="0">
              <a:buNone/>
            </a:pPr>
            <a:r>
              <a:rPr lang="it-IT" sz="2000" dirty="0"/>
              <a:t>All’interno di ogni azienda tutti i lavoratori devono  essere informati sui rischi connessi alla loro attività e formati adeguatamente in materia di salute e sicurezza. Informazione e formazione dei lavoratori sono attività a cura del datore di lavoro, che deve provvedere  con specifici corsi, la cui durata varia in base al grado di rischio della mansione svolta. </a:t>
            </a:r>
          </a:p>
          <a:p>
            <a:pPr marL="0" indent="0">
              <a:buNone/>
            </a:pPr>
            <a:r>
              <a:rPr lang="it-IT" sz="2000" dirty="0"/>
              <a:t>In altri termini, tutti i lavoratori hanno  diritto a ricevere un’informazione adeguata in  materia  di  prevenzione  e  protezione,  mentre le  figure  a vario titolo coinvolte nella sicurezza  aziendale devono ricevere specifica formazione.</a:t>
            </a:r>
          </a:p>
          <a:p>
            <a:pPr marL="0" indent="0">
              <a:buNone/>
            </a:pPr>
            <a:r>
              <a:rPr lang="it-IT" sz="2000" dirty="0"/>
              <a:t>.</a:t>
            </a:r>
          </a:p>
        </p:txBody>
      </p:sp>
      <p:pic>
        <p:nvPicPr>
          <p:cNvPr id="5" name="Immagine 4" descr="Immagine che contiene persona, Viso umano, vestiti, sorriso&#10;&#10;Descrizione generata automaticamente">
            <a:extLst>
              <a:ext uri="{FF2B5EF4-FFF2-40B4-BE49-F238E27FC236}">
                <a16:creationId xmlns:a16="http://schemas.microsoft.com/office/drawing/2014/main" id="{6FE0BF25-2D8C-D1B3-5863-6C043D1C61FA}"/>
              </a:ext>
            </a:extLst>
          </p:cNvPr>
          <p:cNvPicPr>
            <a:picLocks noChangeAspect="1"/>
          </p:cNvPicPr>
          <p:nvPr/>
        </p:nvPicPr>
        <p:blipFill rotWithShape="1">
          <a:blip r:embed="rId2">
            <a:extLst>
              <a:ext uri="{28A0092B-C50C-407E-A947-70E740481C1C}">
                <a14:useLocalDpi xmlns:a14="http://schemas.microsoft.com/office/drawing/2010/main" val="0"/>
              </a:ext>
            </a:extLst>
          </a:blip>
          <a:srcRect l="2541" r="3827"/>
          <a:stretch/>
        </p:blipFill>
        <p:spPr>
          <a:xfrm>
            <a:off x="7199440" y="10"/>
            <a:ext cx="4992560" cy="6857990"/>
          </a:xfrm>
          <a:prstGeom prst="rect">
            <a:avLst/>
          </a:prstGeom>
          <a:effectLst/>
        </p:spPr>
      </p:pic>
    </p:spTree>
    <p:extLst>
      <p:ext uri="{BB962C8B-B14F-4D97-AF65-F5344CB8AC3E}">
        <p14:creationId xmlns:p14="http://schemas.microsoft.com/office/powerpoint/2010/main" val="29266405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98928EC-AAB9-8BFB-55BB-B40B80711773}"/>
              </a:ext>
            </a:extLst>
          </p:cNvPr>
          <p:cNvSpPr>
            <a:spLocks noGrp="1"/>
          </p:cNvSpPr>
          <p:nvPr>
            <p:ph idx="1"/>
          </p:nvPr>
        </p:nvSpPr>
        <p:spPr/>
        <p:txBody>
          <a:bodyPr/>
          <a:lstStyle/>
          <a:p>
            <a:pPr marL="0" indent="0">
              <a:buNone/>
            </a:pPr>
            <a:r>
              <a:rPr lang="it-IT" dirty="0"/>
              <a:t>La formazione e, dove previsto, l’addestramento specifico devono avvenire in occasione:</a:t>
            </a:r>
          </a:p>
          <a:p>
            <a:pPr marL="0" indent="0">
              <a:buNone/>
            </a:pPr>
            <a:r>
              <a:rPr lang="it-IT" dirty="0"/>
              <a:t>-    della   costituzione   del   rapporto  di   lavoro   o   dell’inizio</a:t>
            </a:r>
          </a:p>
          <a:p>
            <a:pPr marL="0" indent="0">
              <a:buNone/>
            </a:pPr>
            <a:r>
              <a:rPr lang="it-IT" dirty="0"/>
              <a:t>dell’utilizzazione  qualora  si  tratti di  somministrazione  di lavoro;</a:t>
            </a:r>
          </a:p>
          <a:p>
            <a:pPr marL="0" indent="0">
              <a:buNone/>
            </a:pPr>
            <a:r>
              <a:rPr lang="it-IT" dirty="0"/>
              <a:t>-    del trasferimento o cambiamento di mansioni;</a:t>
            </a:r>
          </a:p>
          <a:p>
            <a:pPr marL="0" indent="0">
              <a:buNone/>
            </a:pPr>
            <a:r>
              <a:rPr lang="it-IT" dirty="0"/>
              <a:t>-    dell’introduzione di nuove attrezzature di lavoro o di nuove tecnologie, di nuove sostanze e miscele pericolose.</a:t>
            </a:r>
          </a:p>
          <a:p>
            <a:pPr marL="0" indent="0">
              <a:buNone/>
            </a:pPr>
            <a:endParaRPr lang="it-IT" dirty="0"/>
          </a:p>
        </p:txBody>
      </p:sp>
    </p:spTree>
    <p:extLst>
      <p:ext uri="{BB962C8B-B14F-4D97-AF65-F5344CB8AC3E}">
        <p14:creationId xmlns:p14="http://schemas.microsoft.com/office/powerpoint/2010/main" val="524584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Segnaletica di sicurezza nei luoghi di lavoro</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fontScale="92500" lnSpcReduction="10000"/>
          </a:bodyPr>
          <a:lstStyle/>
          <a:p>
            <a:pPr marL="0" indent="0">
              <a:buNone/>
            </a:pPr>
            <a:endParaRPr lang="it-IT" sz="2000" dirty="0"/>
          </a:p>
          <a:p>
            <a:pPr marL="0" indent="0">
              <a:buNone/>
            </a:pPr>
            <a:r>
              <a:rPr lang="it-IT" sz="2000" dirty="0"/>
              <a:t>La segnaletica di sicurezza nei luoghi di lavoro è un mezzo di prevenzione e protezione dei lavoratori: deve essere utilizzata in tutte le condizioni in cui siano presenti pericoli non controllabili né con sistemi di tipo tecnologico, né con l‘adozione di interventi di tipo organizzativo e procedurale.</a:t>
            </a:r>
          </a:p>
          <a:p>
            <a:pPr marL="0" indent="0">
              <a:buNone/>
            </a:pPr>
            <a:r>
              <a:rPr lang="it-IT" sz="2000" dirty="0"/>
              <a:t>In  altri  termini,  con  l’espressione  “segnaletica  di  sicurezza  e  di  salute sul luogo di lavoro” si intende la segnaletica che - riferita ad un oggetto, un’attività o una situazione determinata - fornisce un’indicazione o una prescrizione da tenere sul luogo di lavoro.</a:t>
            </a:r>
          </a:p>
          <a:p>
            <a:pPr marL="0" indent="0">
              <a:buNone/>
            </a:pPr>
            <a:r>
              <a:rPr lang="it-IT" sz="2000" dirty="0"/>
              <a:t>A seconda  dei casi, si utilizza un cartello, un colore, un segnale luminoso o acustico, una comunicazione verbale o un segnale gestuale.</a:t>
            </a:r>
          </a:p>
          <a:p>
            <a:pPr marL="0" indent="0">
              <a:buNone/>
            </a:pPr>
            <a:endParaRPr lang="it-IT" sz="2000" dirty="0"/>
          </a:p>
        </p:txBody>
      </p:sp>
      <p:pic>
        <p:nvPicPr>
          <p:cNvPr id="5" name="Immagine 4">
            <a:extLst>
              <a:ext uri="{FF2B5EF4-FFF2-40B4-BE49-F238E27FC236}">
                <a16:creationId xmlns:a16="http://schemas.microsoft.com/office/drawing/2014/main" id="{6FE0BF25-2D8C-D1B3-5863-6C043D1C61FA}"/>
              </a:ext>
            </a:extLst>
          </p:cNvPr>
          <p:cNvPicPr>
            <a:picLocks noChangeAspect="1"/>
          </p:cNvPicPr>
          <p:nvPr/>
        </p:nvPicPr>
        <p:blipFill>
          <a:blip r:embed="rId2">
            <a:extLst>
              <a:ext uri="{28A0092B-C50C-407E-A947-70E740481C1C}">
                <a14:useLocalDpi xmlns:a14="http://schemas.microsoft.com/office/drawing/2010/main" val="0"/>
              </a:ext>
            </a:extLst>
          </a:blip>
          <a:srcRect l="3201" r="3201"/>
          <a:stretch/>
        </p:blipFill>
        <p:spPr>
          <a:xfrm>
            <a:off x="7199440" y="10"/>
            <a:ext cx="4992560" cy="6857990"/>
          </a:xfrm>
          <a:prstGeom prst="rect">
            <a:avLst/>
          </a:prstGeom>
          <a:effectLst/>
        </p:spPr>
      </p:pic>
    </p:spTree>
    <p:extLst>
      <p:ext uri="{BB962C8B-B14F-4D97-AF65-F5344CB8AC3E}">
        <p14:creationId xmlns:p14="http://schemas.microsoft.com/office/powerpoint/2010/main" val="818525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F52F353-B2B9-F752-6B71-3EAFB68209AA}"/>
              </a:ext>
            </a:extLst>
          </p:cNvPr>
          <p:cNvSpPr>
            <a:spLocks noGrp="1"/>
          </p:cNvSpPr>
          <p:nvPr>
            <p:ph idx="1"/>
          </p:nvPr>
        </p:nvSpPr>
        <p:spPr/>
        <p:txBody>
          <a:bodyPr/>
          <a:lstStyle/>
          <a:p>
            <a:pPr marL="0" indent="0">
              <a:buNone/>
            </a:pPr>
            <a:r>
              <a:rPr lang="it-IT" dirty="0"/>
              <a:t>Possiamo distinguere i seguenti tipi di segnaletica:</a:t>
            </a:r>
          </a:p>
          <a:p>
            <a:pPr marL="0" indent="0">
              <a:buNone/>
            </a:pPr>
            <a:r>
              <a:rPr lang="it-IT" dirty="0"/>
              <a:t>-    segnali di divieto: vietano un comportamento che potrebbe far correre o causare  un pericolo;</a:t>
            </a:r>
          </a:p>
          <a:p>
            <a:pPr marL="0" indent="0">
              <a:buNone/>
            </a:pPr>
            <a:r>
              <a:rPr lang="it-IT" dirty="0"/>
              <a:t>-    segnali di avvertimento: avvertono di un rischio o pericolo;</a:t>
            </a:r>
          </a:p>
          <a:p>
            <a:pPr marL="0" indent="0">
              <a:buNone/>
            </a:pPr>
            <a:r>
              <a:rPr lang="it-IT" dirty="0"/>
              <a:t>-    segnali    di    prescrizione:    obbligano    a   un   determinato comportamento;</a:t>
            </a:r>
          </a:p>
          <a:p>
            <a:pPr marL="0" indent="0">
              <a:buNone/>
            </a:pPr>
            <a:r>
              <a:rPr lang="it-IT" dirty="0"/>
              <a:t>-    segnali di salvataggio o di soccorso: forniscono indicazioni</a:t>
            </a:r>
          </a:p>
          <a:p>
            <a:pPr marL="0" indent="0">
              <a:buNone/>
            </a:pPr>
            <a:r>
              <a:rPr lang="it-IT" dirty="0"/>
              <a:t>relative alle uscite di sicurezza o ai mezzi di soccorso  o di salvataggio.</a:t>
            </a:r>
          </a:p>
          <a:p>
            <a:pPr marL="0" indent="0">
              <a:buNone/>
            </a:pPr>
            <a:endParaRPr lang="it-IT" dirty="0"/>
          </a:p>
        </p:txBody>
      </p:sp>
    </p:spTree>
    <p:extLst>
      <p:ext uri="{BB962C8B-B14F-4D97-AF65-F5344CB8AC3E}">
        <p14:creationId xmlns:p14="http://schemas.microsoft.com/office/powerpoint/2010/main" val="12633980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F52F353-B2B9-F752-6B71-3EAFB68209AA}"/>
              </a:ext>
            </a:extLst>
          </p:cNvPr>
          <p:cNvSpPr>
            <a:spLocks noGrp="1"/>
          </p:cNvSpPr>
          <p:nvPr>
            <p:ph idx="1"/>
          </p:nvPr>
        </p:nvSpPr>
        <p:spPr/>
        <p:txBody>
          <a:bodyPr/>
          <a:lstStyle/>
          <a:p>
            <a:pPr marL="0" indent="0">
              <a:buNone/>
            </a:pPr>
            <a:r>
              <a:rPr lang="it-IT" dirty="0"/>
              <a:t>La caratteristica universale che i segnali devono rispettare è quella della chiarezza  per  quanto  riguarda  l’informazione  da  trasmettere, così  da evitare fraintendimenti che  potrebbero mettere  in pericolo le persone presenti, in un preciso momento, in un determinato luogo.</a:t>
            </a:r>
          </a:p>
          <a:p>
            <a:pPr marL="0" indent="0">
              <a:buNone/>
            </a:pPr>
            <a:endParaRPr lang="it-IT" dirty="0"/>
          </a:p>
        </p:txBody>
      </p:sp>
    </p:spTree>
    <p:extLst>
      <p:ext uri="{BB962C8B-B14F-4D97-AF65-F5344CB8AC3E}">
        <p14:creationId xmlns:p14="http://schemas.microsoft.com/office/powerpoint/2010/main" val="35350217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Vigilanza ispettiva</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fontScale="92500" lnSpcReduction="10000"/>
          </a:bodyPr>
          <a:lstStyle/>
          <a:p>
            <a:pPr marL="0" indent="0">
              <a:buNone/>
            </a:pPr>
            <a:endParaRPr lang="it-IT" sz="2000" dirty="0"/>
          </a:p>
          <a:p>
            <a:pPr marL="0" indent="0">
              <a:buNone/>
            </a:pPr>
            <a:r>
              <a:rPr lang="it-IT" sz="2000" dirty="0"/>
              <a:t>I principali organi di vigilanza ispettiva in materia di salute e sicurezza nei luoghi di lavoro sono:</a:t>
            </a:r>
          </a:p>
          <a:p>
            <a:pPr marL="0" indent="0">
              <a:buNone/>
            </a:pPr>
            <a:r>
              <a:rPr lang="it-IT" sz="2000" b="1" dirty="0"/>
              <a:t>-    l’Ispettorato Nazionale del Lavoro (INL);</a:t>
            </a:r>
          </a:p>
          <a:p>
            <a:pPr marL="0" indent="0">
              <a:buNone/>
            </a:pPr>
            <a:r>
              <a:rPr lang="it-IT" sz="2000" b="1" dirty="0"/>
              <a:t>-    i Vigili del Fuoco (VVF);</a:t>
            </a:r>
          </a:p>
          <a:p>
            <a:pPr marL="0" indent="0">
              <a:buNone/>
            </a:pPr>
            <a:r>
              <a:rPr lang="it-IT" sz="2000" b="1" dirty="0"/>
              <a:t>-    le Aziende Sanitarie Locali (ASL).</a:t>
            </a:r>
          </a:p>
          <a:p>
            <a:pPr marL="0" indent="0">
              <a:buNone/>
            </a:pPr>
            <a:r>
              <a:rPr lang="it-IT" sz="2000" dirty="0"/>
              <a:t>Ciascuno di essi ha funzioni specifiche e interviene in ambiti differenti.</a:t>
            </a:r>
          </a:p>
          <a:p>
            <a:pPr marL="0" indent="0">
              <a:buNone/>
            </a:pPr>
            <a:endParaRPr lang="it-IT" sz="2000" dirty="0"/>
          </a:p>
          <a:p>
            <a:pPr marL="0" indent="0">
              <a:buNone/>
            </a:pPr>
            <a:r>
              <a:rPr lang="it-IT" sz="2000" dirty="0"/>
              <a:t>Vediamoli in sintesi.</a:t>
            </a:r>
          </a:p>
          <a:p>
            <a:pPr marL="0" indent="0">
              <a:buNone/>
            </a:pPr>
            <a:r>
              <a:rPr lang="it-IT" sz="2000" dirty="0"/>
              <a:t>.</a:t>
            </a:r>
          </a:p>
        </p:txBody>
      </p:sp>
      <p:pic>
        <p:nvPicPr>
          <p:cNvPr id="5" name="Immagine 4">
            <a:extLst>
              <a:ext uri="{FF2B5EF4-FFF2-40B4-BE49-F238E27FC236}">
                <a16:creationId xmlns:a16="http://schemas.microsoft.com/office/drawing/2014/main" id="{6FE0BF25-2D8C-D1B3-5863-6C043D1C61FA}"/>
              </a:ext>
            </a:extLst>
          </p:cNvPr>
          <p:cNvPicPr>
            <a:picLocks noChangeAspect="1"/>
          </p:cNvPicPr>
          <p:nvPr/>
        </p:nvPicPr>
        <p:blipFill>
          <a:blip r:embed="rId2">
            <a:extLst>
              <a:ext uri="{28A0092B-C50C-407E-A947-70E740481C1C}">
                <a14:useLocalDpi xmlns:a14="http://schemas.microsoft.com/office/drawing/2010/main" val="0"/>
              </a:ext>
            </a:extLst>
          </a:blip>
          <a:srcRect l="3201" r="3201"/>
          <a:stretch/>
        </p:blipFill>
        <p:spPr>
          <a:xfrm>
            <a:off x="7199440" y="10"/>
            <a:ext cx="4992560" cy="6857990"/>
          </a:xfrm>
          <a:prstGeom prst="rect">
            <a:avLst/>
          </a:prstGeom>
          <a:effectLst/>
        </p:spPr>
      </p:pic>
    </p:spTree>
    <p:extLst>
      <p:ext uri="{BB962C8B-B14F-4D97-AF65-F5344CB8AC3E}">
        <p14:creationId xmlns:p14="http://schemas.microsoft.com/office/powerpoint/2010/main" val="35645635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Vigilanza ispettiva</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a:bodyPr>
          <a:lstStyle/>
          <a:p>
            <a:pPr marL="0" indent="0">
              <a:buNone/>
            </a:pPr>
            <a:endParaRPr lang="it-IT" sz="2000" dirty="0"/>
          </a:p>
          <a:p>
            <a:pPr marL="0" indent="0">
              <a:buNone/>
            </a:pPr>
            <a:r>
              <a:rPr lang="it-IT" sz="2000" b="1" dirty="0"/>
              <a:t>L’INL</a:t>
            </a:r>
            <a:r>
              <a:rPr lang="it-IT" sz="2000" dirty="0"/>
              <a:t>, posto sotto la vigilanza del Ministero del Lavoro e delle Politiche Sociali (MLPS), svolge attività ispettive, programmando e coordinando a livello centrale e territoriale la vigilanza in materia di lavoro e legislazione sociale, nonché in materia contributiva e assicurativa.</a:t>
            </a:r>
          </a:p>
        </p:txBody>
      </p:sp>
      <p:pic>
        <p:nvPicPr>
          <p:cNvPr id="5" name="Immagine 4">
            <a:extLst>
              <a:ext uri="{FF2B5EF4-FFF2-40B4-BE49-F238E27FC236}">
                <a16:creationId xmlns:a16="http://schemas.microsoft.com/office/drawing/2014/main" id="{6FE0BF25-2D8C-D1B3-5863-6C043D1C61FA}"/>
              </a:ext>
            </a:extLst>
          </p:cNvPr>
          <p:cNvPicPr>
            <a:picLocks noChangeAspect="1"/>
          </p:cNvPicPr>
          <p:nvPr/>
        </p:nvPicPr>
        <p:blipFill>
          <a:blip r:embed="rId2">
            <a:extLst>
              <a:ext uri="{28A0092B-C50C-407E-A947-70E740481C1C}">
                <a14:useLocalDpi xmlns:a14="http://schemas.microsoft.com/office/drawing/2010/main" val="0"/>
              </a:ext>
            </a:extLst>
          </a:blip>
          <a:srcRect l="3201" r="3201"/>
          <a:stretch/>
        </p:blipFill>
        <p:spPr>
          <a:xfrm>
            <a:off x="7199440" y="10"/>
            <a:ext cx="4992560" cy="6857990"/>
          </a:xfrm>
          <a:prstGeom prst="rect">
            <a:avLst/>
          </a:prstGeom>
          <a:effectLst/>
        </p:spPr>
      </p:pic>
    </p:spTree>
    <p:extLst>
      <p:ext uri="{BB962C8B-B14F-4D97-AF65-F5344CB8AC3E}">
        <p14:creationId xmlns:p14="http://schemas.microsoft.com/office/powerpoint/2010/main" val="3148144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Vigilanza ispettiva</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a:bodyPr>
          <a:lstStyle/>
          <a:p>
            <a:pPr marL="0" indent="0">
              <a:buNone/>
            </a:pPr>
            <a:endParaRPr lang="it-IT" sz="2000" dirty="0"/>
          </a:p>
          <a:p>
            <a:pPr marL="0" indent="0">
              <a:buNone/>
            </a:pPr>
            <a:r>
              <a:rPr lang="it-IT" sz="2000" b="1" dirty="0"/>
              <a:t>I VVF</a:t>
            </a:r>
            <a:r>
              <a:rPr lang="it-IT" sz="2000" dirty="0"/>
              <a:t>,  oltre alle attività di estinzione degli incendi e di soccorso pubblico, svolgono una funzione di vigilanza che ha come obiettivo quello di assicurare l’applicazione corretta delle disposizioni in materia di sicurezza nei luoghi di lavoro, con particolare riferimento alla prevenzione degli incendi.</a:t>
            </a:r>
          </a:p>
        </p:txBody>
      </p:sp>
      <p:pic>
        <p:nvPicPr>
          <p:cNvPr id="5" name="Immagine 4">
            <a:extLst>
              <a:ext uri="{FF2B5EF4-FFF2-40B4-BE49-F238E27FC236}">
                <a16:creationId xmlns:a16="http://schemas.microsoft.com/office/drawing/2014/main" id="{6FE0BF25-2D8C-D1B3-5863-6C043D1C61FA}"/>
              </a:ext>
            </a:extLst>
          </p:cNvPr>
          <p:cNvPicPr>
            <a:picLocks noChangeAspect="1"/>
          </p:cNvPicPr>
          <p:nvPr/>
        </p:nvPicPr>
        <p:blipFill>
          <a:blip r:embed="rId2">
            <a:extLst>
              <a:ext uri="{28A0092B-C50C-407E-A947-70E740481C1C}">
                <a14:useLocalDpi xmlns:a14="http://schemas.microsoft.com/office/drawing/2010/main" val="0"/>
              </a:ext>
            </a:extLst>
          </a:blip>
          <a:srcRect l="3201" r="3201"/>
          <a:stretch/>
        </p:blipFill>
        <p:spPr>
          <a:xfrm>
            <a:off x="7199440" y="10"/>
            <a:ext cx="4992560" cy="6857990"/>
          </a:xfrm>
          <a:prstGeom prst="rect">
            <a:avLst/>
          </a:prstGeom>
          <a:effectLst/>
        </p:spPr>
      </p:pic>
    </p:spTree>
    <p:extLst>
      <p:ext uri="{BB962C8B-B14F-4D97-AF65-F5344CB8AC3E}">
        <p14:creationId xmlns:p14="http://schemas.microsoft.com/office/powerpoint/2010/main" val="15732070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Vigilanza ispettiva</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a:bodyPr>
          <a:lstStyle/>
          <a:p>
            <a:pPr marL="0" indent="0">
              <a:buNone/>
            </a:pPr>
            <a:endParaRPr lang="it-IT" sz="2000" dirty="0"/>
          </a:p>
          <a:p>
            <a:pPr marL="0" indent="0">
              <a:buNone/>
            </a:pPr>
            <a:r>
              <a:rPr lang="it-IT" sz="2000" b="1" dirty="0"/>
              <a:t>Le  ASL </a:t>
            </a:r>
            <a:r>
              <a:rPr lang="it-IT" sz="2000" dirty="0"/>
              <a:t>sono  composte da  diverse  figure professionali che  si occupano di salute e sicurezza sul lavoro e svolgono vari compiti relativi alla prevenzione anche grazie al supporto di altri Enti. Tra tali compiti rientrano: l’individuazione e il controllo dei fattori di rischio all‘interno dei luoghi di lavoro; la sorveglianza sulla salute dei lavoratori; la verifica della conformità dei requisiti dei diversi ambienti di lavoro in base a normative specifiche; la vigilanza su macchine, fabbricati, impianti e mezzi di protezione presenti nei luoghi di lavoro.</a:t>
            </a:r>
          </a:p>
        </p:txBody>
      </p:sp>
      <p:pic>
        <p:nvPicPr>
          <p:cNvPr id="5" name="Immagine 4">
            <a:extLst>
              <a:ext uri="{FF2B5EF4-FFF2-40B4-BE49-F238E27FC236}">
                <a16:creationId xmlns:a16="http://schemas.microsoft.com/office/drawing/2014/main" id="{6FE0BF25-2D8C-D1B3-5863-6C043D1C61FA}"/>
              </a:ext>
            </a:extLst>
          </p:cNvPr>
          <p:cNvPicPr>
            <a:picLocks noChangeAspect="1"/>
          </p:cNvPicPr>
          <p:nvPr/>
        </p:nvPicPr>
        <p:blipFill>
          <a:blip r:embed="rId2">
            <a:extLst>
              <a:ext uri="{28A0092B-C50C-407E-A947-70E740481C1C}">
                <a14:useLocalDpi xmlns:a14="http://schemas.microsoft.com/office/drawing/2010/main" val="0"/>
              </a:ext>
            </a:extLst>
          </a:blip>
          <a:srcRect l="3201" r="3201"/>
          <a:stretch/>
        </p:blipFill>
        <p:spPr>
          <a:xfrm>
            <a:off x="7199440" y="10"/>
            <a:ext cx="4992560" cy="6857990"/>
          </a:xfrm>
          <a:prstGeom prst="rect">
            <a:avLst/>
          </a:prstGeom>
          <a:effectLst/>
        </p:spPr>
      </p:pic>
    </p:spTree>
    <p:extLst>
      <p:ext uri="{BB962C8B-B14F-4D97-AF65-F5344CB8AC3E}">
        <p14:creationId xmlns:p14="http://schemas.microsoft.com/office/powerpoint/2010/main" val="8293633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Vigilanza ispettiva</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a:bodyPr>
          <a:lstStyle/>
          <a:p>
            <a:pPr marL="0" indent="0">
              <a:buNone/>
            </a:pPr>
            <a:endParaRPr lang="it-IT" sz="2000" dirty="0"/>
          </a:p>
          <a:p>
            <a:pPr marL="0" indent="0">
              <a:buNone/>
            </a:pPr>
            <a:r>
              <a:rPr lang="it-IT" sz="2000" b="1" dirty="0"/>
              <a:t>Un ruolo importante è ricoperto anche dall’Istituto Nazionale per l’Assicurazione contro gli Infortuni sul Lavoro (INAIL) che, oltre alla sua funzione assicurativa e divulgativa/informativa, è interessata in materia di: denunce  di infortunio e malattie professionali; conformità dei requisiti delle attrezzature e dei prodotti messi a disposizione dei lavoratori; aziende a rischio rilevante.</a:t>
            </a:r>
            <a:endParaRPr lang="it-IT" sz="2000" dirty="0"/>
          </a:p>
        </p:txBody>
      </p:sp>
      <p:pic>
        <p:nvPicPr>
          <p:cNvPr id="5" name="Immagine 4">
            <a:extLst>
              <a:ext uri="{FF2B5EF4-FFF2-40B4-BE49-F238E27FC236}">
                <a16:creationId xmlns:a16="http://schemas.microsoft.com/office/drawing/2014/main" id="{6FE0BF25-2D8C-D1B3-5863-6C043D1C61FA}"/>
              </a:ext>
            </a:extLst>
          </p:cNvPr>
          <p:cNvPicPr>
            <a:picLocks noChangeAspect="1"/>
          </p:cNvPicPr>
          <p:nvPr/>
        </p:nvPicPr>
        <p:blipFill>
          <a:blip r:embed="rId2">
            <a:extLst>
              <a:ext uri="{28A0092B-C50C-407E-A947-70E740481C1C}">
                <a14:useLocalDpi xmlns:a14="http://schemas.microsoft.com/office/drawing/2010/main" val="0"/>
              </a:ext>
            </a:extLst>
          </a:blip>
          <a:srcRect l="3201" r="3201"/>
          <a:stretch/>
        </p:blipFill>
        <p:spPr>
          <a:xfrm>
            <a:off x="7199440" y="10"/>
            <a:ext cx="4992560" cy="6857990"/>
          </a:xfrm>
          <a:prstGeom prst="rect">
            <a:avLst/>
          </a:prstGeom>
          <a:effectLst/>
        </p:spPr>
      </p:pic>
    </p:spTree>
    <p:extLst>
      <p:ext uri="{BB962C8B-B14F-4D97-AF65-F5344CB8AC3E}">
        <p14:creationId xmlns:p14="http://schemas.microsoft.com/office/powerpoint/2010/main" val="27904036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B30488D-5AC0-39ED-D078-625432378CC7}"/>
              </a:ext>
            </a:extLst>
          </p:cNvPr>
          <p:cNvSpPr>
            <a:spLocks noGrp="1"/>
          </p:cNvSpPr>
          <p:nvPr>
            <p:ph type="title"/>
          </p:nvPr>
        </p:nvSpPr>
        <p:spPr>
          <a:xfrm>
            <a:off x="836679" y="723898"/>
            <a:ext cx="6002110" cy="1495425"/>
          </a:xfrm>
        </p:spPr>
        <p:txBody>
          <a:bodyPr>
            <a:normAutofit/>
          </a:bodyPr>
          <a:lstStyle/>
          <a:p>
            <a:r>
              <a:rPr lang="it-IT" sz="4000" dirty="0"/>
              <a:t>Sanzioni</a:t>
            </a:r>
          </a:p>
        </p:txBody>
      </p:sp>
      <p:sp>
        <p:nvSpPr>
          <p:cNvPr id="3" name="Segnaposto contenuto 2">
            <a:extLst>
              <a:ext uri="{FF2B5EF4-FFF2-40B4-BE49-F238E27FC236}">
                <a16:creationId xmlns:a16="http://schemas.microsoft.com/office/drawing/2014/main" id="{62A8665F-5CE8-772F-3E5D-A44D0C8E9650}"/>
              </a:ext>
            </a:extLst>
          </p:cNvPr>
          <p:cNvSpPr>
            <a:spLocks noGrp="1"/>
          </p:cNvSpPr>
          <p:nvPr>
            <p:ph idx="1"/>
          </p:nvPr>
        </p:nvSpPr>
        <p:spPr>
          <a:xfrm>
            <a:off x="836680" y="2405067"/>
            <a:ext cx="6002110" cy="3729034"/>
          </a:xfrm>
        </p:spPr>
        <p:txBody>
          <a:bodyPr>
            <a:normAutofit/>
          </a:bodyPr>
          <a:lstStyle/>
          <a:p>
            <a:pPr marL="0" indent="0">
              <a:buNone/>
            </a:pPr>
            <a:endParaRPr lang="it-IT" sz="2000" dirty="0"/>
          </a:p>
          <a:p>
            <a:pPr marL="0" indent="0">
              <a:buNone/>
            </a:pPr>
            <a:r>
              <a:rPr lang="it-IT" sz="2000" b="1" dirty="0"/>
              <a:t>Oltre alle obbligazioni contrattuali poste a tutela dell’integrità fisica e della personalità morale del lavoratore, in caso di violazione delle disposizioni riferite alla prevenzione e sicurezza nei luoghi di lavoro sono  previste sanzioni amministrative pecuniarie e contravvenzioni (sanzioni penali che vanno dall’ammenda all’arresto).</a:t>
            </a:r>
          </a:p>
          <a:p>
            <a:pPr marL="0" indent="0">
              <a:buNone/>
            </a:pPr>
            <a:r>
              <a:rPr lang="it-IT" sz="2000" b="1" dirty="0"/>
              <a:t>Non mancano, tuttavia, anche ipotesi di delitti in materia prevenzionistica disciplinati dal codice penale. </a:t>
            </a:r>
          </a:p>
        </p:txBody>
      </p:sp>
      <p:pic>
        <p:nvPicPr>
          <p:cNvPr id="5" name="Immagine 4">
            <a:extLst>
              <a:ext uri="{FF2B5EF4-FFF2-40B4-BE49-F238E27FC236}">
                <a16:creationId xmlns:a16="http://schemas.microsoft.com/office/drawing/2014/main" id="{6FE0BF25-2D8C-D1B3-5863-6C043D1C61FA}"/>
              </a:ext>
            </a:extLst>
          </p:cNvPr>
          <p:cNvPicPr>
            <a:picLocks noChangeAspect="1"/>
          </p:cNvPicPr>
          <p:nvPr/>
        </p:nvPicPr>
        <p:blipFill>
          <a:blip r:embed="rId2">
            <a:extLst>
              <a:ext uri="{28A0092B-C50C-407E-A947-70E740481C1C}">
                <a14:useLocalDpi xmlns:a14="http://schemas.microsoft.com/office/drawing/2010/main" val="0"/>
              </a:ext>
            </a:extLst>
          </a:blip>
          <a:srcRect l="3201" r="3201"/>
          <a:stretch/>
        </p:blipFill>
        <p:spPr>
          <a:xfrm>
            <a:off x="7199440" y="10"/>
            <a:ext cx="4992560" cy="6857990"/>
          </a:xfrm>
          <a:prstGeom prst="rect">
            <a:avLst/>
          </a:prstGeom>
          <a:effectLst/>
        </p:spPr>
      </p:pic>
    </p:spTree>
    <p:extLst>
      <p:ext uri="{BB962C8B-B14F-4D97-AF65-F5344CB8AC3E}">
        <p14:creationId xmlns:p14="http://schemas.microsoft.com/office/powerpoint/2010/main" val="17916116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977B560B-73DF-C5DE-558B-90720F3657F5}"/>
              </a:ext>
            </a:extLst>
          </p:cNvPr>
          <p:cNvSpPr>
            <a:spLocks noGrp="1"/>
          </p:cNvSpPr>
          <p:nvPr>
            <p:ph type="title"/>
          </p:nvPr>
        </p:nvSpPr>
        <p:spPr>
          <a:xfrm>
            <a:off x="836679" y="723898"/>
            <a:ext cx="6002110" cy="1495425"/>
          </a:xfrm>
        </p:spPr>
        <p:txBody>
          <a:bodyPr>
            <a:normAutofit/>
          </a:bodyPr>
          <a:lstStyle/>
          <a:p>
            <a:r>
              <a:rPr lang="it-IT" sz="4000" dirty="0"/>
              <a:t>credit</a:t>
            </a:r>
          </a:p>
        </p:txBody>
      </p:sp>
      <p:sp>
        <p:nvSpPr>
          <p:cNvPr id="3" name="Segnaposto contenuto 2">
            <a:extLst>
              <a:ext uri="{FF2B5EF4-FFF2-40B4-BE49-F238E27FC236}">
                <a16:creationId xmlns:a16="http://schemas.microsoft.com/office/drawing/2014/main" id="{F90CE3E7-7C20-86FA-7070-CA79E3C4654E}"/>
              </a:ext>
            </a:extLst>
          </p:cNvPr>
          <p:cNvSpPr>
            <a:spLocks noGrp="1"/>
          </p:cNvSpPr>
          <p:nvPr>
            <p:ph idx="1"/>
          </p:nvPr>
        </p:nvSpPr>
        <p:spPr>
          <a:xfrm>
            <a:off x="836680" y="2405067"/>
            <a:ext cx="6002110" cy="1185858"/>
          </a:xfrm>
        </p:spPr>
        <p:txBody>
          <a:bodyPr>
            <a:normAutofit/>
          </a:bodyPr>
          <a:lstStyle/>
          <a:p>
            <a:pPr marL="0" indent="0">
              <a:buNone/>
            </a:pPr>
            <a:r>
              <a:rPr lang="it-IT" sz="2000" dirty="0"/>
              <a:t>Slide gratuite tratte dal manuale 2023 redatto dal Ministero del lavoro e delle politiche sociali.</a:t>
            </a:r>
          </a:p>
          <a:p>
            <a:pPr marL="0" indent="0">
              <a:buNone/>
            </a:pPr>
            <a:r>
              <a:rPr lang="it-IT" sz="2000" dirty="0">
                <a:hlinkClick r:id="rId2"/>
              </a:rPr>
              <a:t>https://www.lavoro.gov.it/</a:t>
            </a:r>
            <a:endParaRPr lang="it-IT" sz="2000" dirty="0"/>
          </a:p>
          <a:p>
            <a:pPr marL="0" indent="0">
              <a:buNone/>
            </a:pPr>
            <a:endParaRPr lang="it-IT" sz="2000" dirty="0"/>
          </a:p>
          <a:p>
            <a:pPr marL="0" indent="0">
              <a:buNone/>
            </a:pPr>
            <a:endParaRPr lang="it-IT" sz="2000" dirty="0"/>
          </a:p>
        </p:txBody>
      </p:sp>
      <p:pic>
        <p:nvPicPr>
          <p:cNvPr id="5" name="Immagine 4">
            <a:extLst>
              <a:ext uri="{FF2B5EF4-FFF2-40B4-BE49-F238E27FC236}">
                <a16:creationId xmlns:a16="http://schemas.microsoft.com/office/drawing/2014/main" id="{05ECE5F6-162A-C9D3-45B4-4C12F5C3B2E4}"/>
              </a:ext>
            </a:extLst>
          </p:cNvPr>
          <p:cNvPicPr>
            <a:picLocks noChangeAspect="1"/>
          </p:cNvPicPr>
          <p:nvPr/>
        </p:nvPicPr>
        <p:blipFill rotWithShape="1">
          <a:blip r:embed="rId3">
            <a:extLst>
              <a:ext uri="{28A0092B-C50C-407E-A947-70E740481C1C}">
                <a14:useLocalDpi xmlns:a14="http://schemas.microsoft.com/office/drawing/2010/main" val="0"/>
              </a:ext>
            </a:extLst>
          </a:blip>
          <a:srcRect l="2380" r="3988"/>
          <a:stretch/>
        </p:blipFill>
        <p:spPr>
          <a:xfrm>
            <a:off x="7199440" y="10"/>
            <a:ext cx="4992560" cy="6857990"/>
          </a:xfrm>
          <a:prstGeom prst="rect">
            <a:avLst/>
          </a:prstGeom>
          <a:effectLst/>
        </p:spPr>
      </p:pic>
    </p:spTree>
    <p:extLst>
      <p:ext uri="{BB962C8B-B14F-4D97-AF65-F5344CB8AC3E}">
        <p14:creationId xmlns:p14="http://schemas.microsoft.com/office/powerpoint/2010/main" val="60744570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5045</Words>
  <Application>Microsoft Office PowerPoint</Application>
  <PresentationFormat>Widescreen</PresentationFormat>
  <Paragraphs>213</Paragraphs>
  <Slides>69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69</vt:i4>
      </vt:variant>
    </vt:vector>
  </HeadingPairs>
  <TitlesOfParts>
    <vt:vector size="74" baseType="lpstr">
      <vt:lpstr>Arial</vt:lpstr>
      <vt:lpstr>Calibri</vt:lpstr>
      <vt:lpstr>Calibri Light</vt:lpstr>
      <vt:lpstr>Times New Roman</vt:lpstr>
      <vt:lpstr>Tema di Office</vt:lpstr>
      <vt:lpstr>Pillole di Salute e sicurezza nei luoghi di lavoro</vt:lpstr>
      <vt:lpstr>Premessa</vt:lpstr>
      <vt:lpstr>Presentazione standard di PowerPoint</vt:lpstr>
      <vt:lpstr>La prevenzione non può essere disgiunta dalla conoscenza. </vt:lpstr>
      <vt:lpstr>Breve glossario </vt:lpstr>
      <vt:lpstr>Addetto al Primo Soccorso, Antincendio e Gestione Emergenze  Lavoratore incaricato e addestrato all’esecuzione delle misure di primo soccorso, di prevenzione incendi e lotta antincendio, di evacuazione dei luoghi di lavoro in caso  di pericolo grave  e immediato, e, comunque, di gestione dell’emergenza. </vt:lpstr>
      <vt:lpstr>Antinfortunistica  Tutto quanto viene posto in essere per ridurre la probabilità di incidente o infortunio sul lavoro.</vt:lpstr>
      <vt:lpstr>Denuncia/comunicazione di infortunio  La denuncia di infortunio deve essere inoltrata dal datore di lavoro all‘INAIL in caso di infortuni sul lavoro dei lavoratori, dipendenti o assimilati, che siano prognosticati non guaribili entro tre giorni (escluso quello dell’evento). Per gli infortuni con prognosi di almeno un giorno, escluso quello dell‘evento, è necessario inoltrare la “Comunicazione di infortunio“.</vt:lpstr>
      <vt:lpstr>Denuncia di malattia professionale  La denuncia di malattia professionale deve essere presentata dal datore di lavoro all’INAIL entro cinque giorni dalla data in cui ha ricevuto il certificato medico riferito alla malattia stessa.</vt:lpstr>
      <vt:lpstr>DPI  Dispositivo di protezione individuale destinato ad essere indossato e tenuto dal lavoratore per proteggerlo contro uno o più rischi durante il lavoro. Sono dispositivi di protezione individuale, ad esempio: i caschi, i tappi o le cuffie per le orecchie, i guanti, le scarpe  antinfortunistiche, le maschere, etc.</vt:lpstr>
      <vt:lpstr>DVR  Documento di valutazione dei rischi redatto dal datore di lavoro una volta conclusa la valutazione di tutti i rischi per la salute (malattie) e la sicurezza (infortuni) dei lavoratori, presenti in azienda. </vt:lpstr>
      <vt:lpstr>DUVRI  Documento unico di valutazione dei rischi, che, nel riportare i rischi che possono  interferire con il lavoro di imprese appaltatrici o lavoratori autonomi, contiene le misure adottate per eliminare o ridurre i rischi medesimi.</vt:lpstr>
      <vt:lpstr>Formazione  Processo educativo volto a far acquisire al discente - in questo caso il lavoratore – una conoscenza sugli argomenti trattati. La formazione è quindi finalizzata alla diffusione delle conoscenze  e delle procedure utili all’acquisizione di competenze per lo svolgimento in sicurezza dei rispettivi compiti e all’identificazione, riduzione e gestione dei rischi. Essa può essere anche affiancata da una fase di addestramento, consistente in una fase di applicazione pratica che ha lo scopo di perfezionare le nozioni teoriche ricevute e rendere  esperti e abili in una professione, in una mansione, nello svolgere un compito.</vt:lpstr>
      <vt:lpstr>Informazione  Ciò che viene fatto conoscere  ai lavoratori in materia di rischi per la salute e la sicurezza, misure di prevenzione e di protezione, etc..</vt:lpstr>
      <vt:lpstr>Infortunio sul lavoro  Danno alla salute del lavoratore che avviene durante e per causa  del lavoro. Nel caso in cui il lavoratore incorra in un infortunio, deve darne immediata notizia al datore di lavoro per consentirgli di provvedere alla “Denuncia/comunicazione di infortunio“.</vt:lpstr>
      <vt:lpstr>Malattia professionale  Evento dannoso  che  agisce sulla capacità  lavorativa della persona  e trae origine da  cause connesse allo svolgimento della prestazione lavorativa. Il principale elemento differenziatore tra malattia professionale e infortunio sul lavoro riguarda il carattere dell‘azione lesiva: rapida e violenta per l‘evento infortunistico; latente, lenta nella manifestazione e continuativa nel tempo per la malattia professionale. Il  lavoratore è tenuto ad informare il  datore di lavoro della malattia professionale, così da consentirgli di adempiere alla denuncia di malattia professionale.</vt:lpstr>
      <vt:lpstr>Medico competente  Medico specialista in medicina del lavoro che viene nominato dal datore di lavoro per effettuare visite ed esami medici in favore dei lavoratori esposti a determinati rischi. </vt:lpstr>
      <vt:lpstr>MLPS  Ministero del Lavoro e delle Politiche Sociali, costituito, tra l’altro, dalla Direzione generale per la salute e la sicurezza nei luoghi di lavoro, che svolge le seguenti funzioni: a. cura l‘applicazione e il monitoraggio sull‘attuazione della legislazione attinente alla salute e sicurezza nei luoghi di lavoro; b. vigila sull‘attuazione delle disposizioni in materia  di assicurazione obbligatoria contro gli infortuni sul lavoro e le malattie professionali, nonché  di assicurazione contro gli infortuni domestici; c. assicura il funzionamento della Commissione consultiva permanente per la salute e la sicurezza sul lavoro di cui all‘articolo 6 del decreto legislativo 9 aprile 2008, n. 81; d. cura la gestione del diritto di interpello in materia di salute e sicurezza del lavoro, di cui all‘articolo 12 del decreto legislativo 9 aprile 2008, n. 81; e. promuove  e diffonde gli strumenti di prevenzione e le buone  prassi in materia di informazione e  comunicazione per  la prevenzione degli infortuni e  delle malattie professionali, anche d‘intesa con le altre amministrazioni competenti; f.  gestisce i  trasferimenti agli enti previdenziali delle risorse finanziarie in materia di infortuni sul lavoro e malattie professionali; g. gestisce il Fondo speciale infortuni e il Fondo vittime gravi infortuni sul lavoro, nonché per  le attività promozionali destinate alle piccole e medie imprese e agli istituti di istruzione primaria e secondaria; h. coadiuva il Segretario generale nell‘esercizio delle funzioni di vigilanza dell‘Ispettorato nazionale del lavoro in materia di tutela della salute e sicurezza nei luoghi di lavoro; i.   cura le relazioni con organismi internazionali per le materie di propria competenza.</vt:lpstr>
      <vt:lpstr>Pericolo  Situazione o proprietà/qualità intrinseca di un determinato fattore avente il potenziale di causare danni.</vt:lpstr>
      <vt:lpstr>Preposto  Persona che, in ragione delle competenze professionali e nei limiti dei poteri gerarchici e funzionali adeguati alla natura dell’incarico conferitogli, sovrintende all’attività lavorativa e  garantisce l’attuazione delle direttive ricevute, controllandone la corretta esecuzione da parte dei lavoratori.</vt:lpstr>
      <vt:lpstr>Prevenzione  Insieme  delle  azioni,  misure  ed interventi  volti  ad evitare  che un evento dannoso  (incidente, malattia, infortunio) si verifichi.</vt:lpstr>
      <vt:lpstr>Protezione  Insieme di tutte le misure e dispositivi previsti in favore del lavoratore, finalizzati alla tutela della sua integrità. </vt:lpstr>
      <vt:lpstr>RLS  Rappresentante dei lavoratori per  la sicurezza. Si tratta di un dipendente dell’azienda che rappresenta gli altri lavoratori in relazione alle questioni attinenti all’igiene e alla sicurezza nell’ambiente di lavoro. Nominato dai lavoratori stessi, deve ricevere dal datore di lavoro una formazione specifica.</vt:lpstr>
      <vt:lpstr>Registro infortuni  Documento nel quale il datore di lavoro deve registrare tutti gli infortuni che avvengono in azienda.</vt:lpstr>
      <vt:lpstr>RSPP  Responsabile del servizio prevenzione e protezione. Un un dipendente dell’azienda che viene designato dal datore di lavoro, il  quale lo ritiene in possesso delle capacità  e dei requisiti professionali idonei per occuparsi delle misure di prevenzione e protezione. In molti casi può essere il datore di lavoro stesso. Quando in azienda non vi sia alcuno in grado di svolgere con competenza simili mansioni, il datore di lavoro può nominare un responsabile esterno. </vt:lpstr>
      <vt:lpstr>Rischio  Possibilità che si verifichi un danno alla salute o alla sicurezza dei lavoratori. </vt:lpstr>
      <vt:lpstr>Servizio di prevenzione e protezione  Servizio interno all’azienda finalizzato all’attività di prevenzione e protezione dai rischi professionali per i lavoratori. In alcuni casi può essere costituito anche da una sola persona. In altri è il datore di lavoro stesso a svolgere le funzioni del servizio.</vt:lpstr>
      <vt:lpstr>Sorveglianza sanitaria  Comprende le visite e gli esami medici disposti dal medico competente per valutare le condizioni di salute e l’idoneità dei lavoratori allo svolgimento dell’attività lavorativa alla quale sono destinati.</vt:lpstr>
      <vt:lpstr>Valutazione dei rischi  Insieme delle azioni che il datore di lavoro deve mettere in atto per conoscere  quali rischi siano presenti nell’ambiente di lavoro e quanto possano essere di danno ai lavoratori.</vt:lpstr>
      <vt:lpstr>Il testo unico sulla salute e sicurezza sul lavoro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 figure della salute e sicurezza sul lavoro</vt:lpstr>
      <vt:lpstr>Dirigente</vt:lpstr>
      <vt:lpstr>Preposto</vt:lpstr>
      <vt:lpstr>Responsabile del Servizio di prevenzione e protezione dai rischi (R.S.P.P.) </vt:lpstr>
      <vt:lpstr>Rappresentante dei lavoratori per la sicurezza (R.L.S.) </vt:lpstr>
      <vt:lpstr>Medico Competente, qualora sussista l’obbligo di sorveglianza sanitaria </vt:lpstr>
      <vt:lpstr>Presentazione standard di PowerPoint</vt:lpstr>
      <vt:lpstr>Presentazione standard di PowerPoint</vt:lpstr>
      <vt:lpstr>Presentazione standard di PowerPoint</vt:lpstr>
      <vt:lpstr>Valutazione dei rischi per salute e sicurezza</vt:lpstr>
      <vt:lpstr>Valutazione dei rischi per salute e sicurezza</vt:lpstr>
      <vt:lpstr>Documento di valutazione dei rischi (DVR)</vt:lpstr>
      <vt:lpstr>Presentazione standard di PowerPoint</vt:lpstr>
      <vt:lpstr>Presentazione standard di PowerPoint</vt:lpstr>
      <vt:lpstr>Documento Unico di Valutazione dei Rischi (DUVRI)</vt:lpstr>
      <vt:lpstr>Dispositivo di protezione individuale (DPI)</vt:lpstr>
      <vt:lpstr>Fornitura attrezzature marchiate CE</vt:lpstr>
      <vt:lpstr>Dichiarazione di conformità degli impianti tecnologici</vt:lpstr>
      <vt:lpstr>Verifiche periodiche impianti di terra e protezione scariche atmosferiche</vt:lpstr>
      <vt:lpstr>Prevenzione incendi, evacuazione, salvataggio</vt:lpstr>
      <vt:lpstr>Informazione e formazione dei lavoratori</vt:lpstr>
      <vt:lpstr>Presentazione standard di PowerPoint</vt:lpstr>
      <vt:lpstr>Segnaletica di sicurezza nei luoghi di lavoro</vt:lpstr>
      <vt:lpstr>Presentazione standard di PowerPoint</vt:lpstr>
      <vt:lpstr>Presentazione standard di PowerPoint</vt:lpstr>
      <vt:lpstr>Vigilanza ispettiva</vt:lpstr>
      <vt:lpstr>Vigilanza ispettiva</vt:lpstr>
      <vt:lpstr>Vigilanza ispettiva</vt:lpstr>
      <vt:lpstr>Vigilanza ispettiva</vt:lpstr>
      <vt:lpstr>Vigilanza ispettiva</vt:lpstr>
      <vt:lpstr>Sanzioni</vt:lpstr>
      <vt:lpstr>credit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Salute e sicurezza nei luoghi di lavoro</dc:title>
  <dc:creator>PAOLO BENNI</dc:creator>
  <cp:lastModifiedBy>PAOLO BENNI</cp:lastModifiedBy>
  <cp:revision>7</cp:revision>
  <dcterms:created xsi:type="dcterms:W3CDTF">2023-12-10T13:20:44Z</dcterms:created>
  <dcterms:modified xsi:type="dcterms:W3CDTF">2023-12-10T14:27:11Z</dcterms:modified>
</cp:coreProperties>
</file>