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35"/>
  </p:notesMasterIdLst>
  <p:handoutMasterIdLst>
    <p:handoutMasterId r:id="rId36"/>
  </p:handoutMasterIdLst>
  <p:sldIdLst>
    <p:sldId id="304" r:id="rId5"/>
    <p:sldId id="314" r:id="rId6"/>
    <p:sldId id="336" r:id="rId7"/>
    <p:sldId id="299" r:id="rId8"/>
    <p:sldId id="338" r:id="rId9"/>
    <p:sldId id="339" r:id="rId10"/>
    <p:sldId id="337" r:id="rId11"/>
    <p:sldId id="315" r:id="rId12"/>
    <p:sldId id="316" r:id="rId13"/>
    <p:sldId id="317" r:id="rId14"/>
    <p:sldId id="318" r:id="rId15"/>
    <p:sldId id="319" r:id="rId16"/>
    <p:sldId id="320" r:id="rId17"/>
    <p:sldId id="321" r:id="rId18"/>
    <p:sldId id="322" r:id="rId19"/>
    <p:sldId id="323" r:id="rId20"/>
    <p:sldId id="324" r:id="rId21"/>
    <p:sldId id="325" r:id="rId22"/>
    <p:sldId id="326" r:id="rId23"/>
    <p:sldId id="327" r:id="rId24"/>
    <p:sldId id="328" r:id="rId25"/>
    <p:sldId id="329" r:id="rId26"/>
    <p:sldId id="330" r:id="rId27"/>
    <p:sldId id="331" r:id="rId28"/>
    <p:sldId id="332" r:id="rId29"/>
    <p:sldId id="333" r:id="rId30"/>
    <p:sldId id="334" r:id="rId31"/>
    <p:sldId id="335" r:id="rId32"/>
    <p:sldId id="268" r:id="rId33"/>
    <p:sldId id="305" r:id="rId34"/>
  </p:sldIdLst>
  <p:sldSz cx="12192000" cy="6858000"/>
  <p:notesSz cx="6858000" cy="9144000"/>
  <p:defaultTextStyle>
    <a:defPPr rtl="0">
      <a:defRPr lang="it-I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6" name="Author" initials="A" lastIdx="0" clrIdx="5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5940675A-B579-460E-94D1-54222C63F5DA}" styleName="Nessuno stile, griglia tabella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7" autoAdjust="0"/>
    <p:restoredTop sz="93750" autoAdjust="0"/>
  </p:normalViewPr>
  <p:slideViewPr>
    <p:cSldViewPr snapToGrid="0">
      <p:cViewPr varScale="1">
        <p:scale>
          <a:sx n="108" d="100"/>
          <a:sy n="108" d="100"/>
        </p:scale>
        <p:origin x="72" y="33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93" d="100"/>
          <a:sy n="93" d="100"/>
        </p:scale>
        <p:origin x="2958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viewProps" Target="viewProps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microsoft.com/office/2018/10/relationships/authors" Target="author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commentAuthors" Target="commentAuthors.xml"/><Relationship Id="rId40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handoutMaster" Target="handoutMasters/handout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ntestazione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it-IT"/>
          </a:p>
        </p:txBody>
      </p:sp>
      <p:sp>
        <p:nvSpPr>
          <p:cNvPr id="3" name="Segnaposto data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3054A134-DF8D-4ECE-96AF-91D5A698F6E8}" type="datetime1">
              <a:rPr lang="it-IT" smtClean="0"/>
              <a:t>10/08/2022</a:t>
            </a:fld>
            <a:endParaRPr lang="it-IT"/>
          </a:p>
        </p:txBody>
      </p:sp>
      <p:sp>
        <p:nvSpPr>
          <p:cNvPr id="4" name="Segnaposto piè di pagina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it-IT"/>
          </a:p>
        </p:txBody>
      </p:sp>
      <p:sp>
        <p:nvSpPr>
          <p:cNvPr id="5" name="Segnaposto numero diapositiva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ntestazion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it-IT" noProof="0"/>
          </a:p>
        </p:txBody>
      </p:sp>
      <p:sp>
        <p:nvSpPr>
          <p:cNvPr id="3" name="Segnaposto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9ABD058-C886-4906-80E6-D5863E6CDBA3}" type="datetime1">
              <a:rPr lang="it-IT" smtClean="0"/>
              <a:pPr/>
              <a:t>10/08/2022</a:t>
            </a:fld>
            <a:endParaRPr lang="it-IT" dirty="0"/>
          </a:p>
        </p:txBody>
      </p:sp>
      <p:sp>
        <p:nvSpPr>
          <p:cNvPr id="4" name="Segnaposto immagin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it-IT" noProof="0"/>
          </a:p>
        </p:txBody>
      </p:sp>
      <p:sp>
        <p:nvSpPr>
          <p:cNvPr id="5" name="Segnaposto note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it-IT" noProof="0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it-IT" smtClean="0"/>
              <a:t>2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38641341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it-IT" smtClean="0"/>
              <a:t>3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18210902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4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5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976531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6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54520671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7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1968081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8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56343990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9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90186731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10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0324144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11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85760977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12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30677048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13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34852381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14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96300205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15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40497761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16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03914468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17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66988290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18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16244420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19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18227692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20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58963624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21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08340701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22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83472375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23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02700892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24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51675249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25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85715425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26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6042809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27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87928470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28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55790923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it-IT" smtClean="0"/>
              <a:t>29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08934574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it-IT" smtClean="0"/>
              <a:t>30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2410467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titolo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ttangolo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it-IT" noProof="0"/>
              <a:t>6.53</a:t>
            </a:r>
          </a:p>
          <a:p>
            <a:pPr algn="ctr" rtl="0"/>
            <a:endParaRPr lang="it-IT" noProof="0"/>
          </a:p>
        </p:txBody>
      </p:sp>
      <p:sp>
        <p:nvSpPr>
          <p:cNvPr id="2" name="Titolo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3" name="Sottotitolo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it-IT" noProof="0"/>
              <a:t>Fai clic per modificare</a:t>
            </a:r>
          </a:p>
        </p:txBody>
      </p:sp>
      <p:grpSp>
        <p:nvGrpSpPr>
          <p:cNvPr id="10" name="Segnaposto immagine 16" descr="illustrazione astratta colorata di edifici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hi sia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8" name="Segnaposto testo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grpSp>
        <p:nvGrpSpPr>
          <p:cNvPr id="971" name="Segnaposto immagine 986" descr="illustrazione astratta colorata di edifici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Segnaposto immagine 57" descr="illustrazione astratta colorata di edifici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8" name="Segnaposto testo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9" name="Segnaposto testo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0" name="Segnaposto testo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1" name="Segnaposto testo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2" name="Segnaposto testo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3" name="Segnaposto testo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4" name="Segnaposto testo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5" name="Segnaposto testo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8" name="Segnaposto testo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9" name="Segnaposto testo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Segnaposto immagine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10" name="Segnaposto testo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1" name="Segnaposto testo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2" name="Segnaposto testo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3" name="Segnaposto testo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9" name="Segnaposto testo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0" name="Segnaposto testo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21" name="Segnaposto testo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2" name="Segnaposto testo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5" name="Segnaposto piè di pagina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16" name="Segnaposto numero diapositiva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anoramica del prodott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Segnaposto immagine 1029" descr="illustrazione astratta colorata di edifici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10" name="Segnaposto testo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1" name="Segnaposto testo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17" name="Segnaposto testo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18" name="Segnaposto testo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19" name="Segnaposto testo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2" name="Segnaposto testo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3" name="Segnaposto testo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4" name="Segnaposto testo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Vantaggi del prodot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ttangolo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cxnSp>
        <p:nvCxnSpPr>
          <p:cNvPr id="27" name="Connettore diritto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13" name="Segnaposto contenuto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19" name="Segnaposto contenuto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22" name="Segnaposto contenuto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23" name="Segnaposto testo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34" name="Segnaposto testo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35" name="Segnaposto testo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ntestazione sezion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grpSp>
        <p:nvGrpSpPr>
          <p:cNvPr id="7" name="Segnaposto immagine 795" descr="illustrazione astratta colorata di edifici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Modello di busin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cxnSp>
        <p:nvCxnSpPr>
          <p:cNvPr id="8" name="Connettore diritto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13" name="Segnaposto contenuto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17" name="Segnaposto testo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19" name="Segnaposto contenuto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20" name="Segnaposto testo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2" name="Segnaposto contenuto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23" name="Segnaposto testo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15" name="Segnaposto testo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PUNTO ELENCO 2</a:t>
            </a:r>
          </a:p>
        </p:txBody>
      </p:sp>
      <p:sp>
        <p:nvSpPr>
          <p:cNvPr id="16" name="Segnaposto testo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PUNTO ELENCO 3</a:t>
            </a:r>
          </a:p>
        </p:txBody>
      </p:sp>
      <p:sp>
        <p:nvSpPr>
          <p:cNvPr id="24" name="Segnaposto testo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PUNTO ELENCO 4</a:t>
            </a:r>
          </a:p>
        </p:txBody>
      </p:sp>
      <p:cxnSp>
        <p:nvCxnSpPr>
          <p:cNvPr id="10" name="Connettore diritto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Connettore diritto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nettore diritto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anoramica del merca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ttangolo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cxnSp>
        <p:nvCxnSpPr>
          <p:cNvPr id="11" name="Connettore diritto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o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16" name="Segnaposto testo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it-IT" noProof="0"/>
              <a:t>1</a:t>
            </a:r>
          </a:p>
        </p:txBody>
      </p:sp>
      <p:sp>
        <p:nvSpPr>
          <p:cNvPr id="17" name="Segnaposto testo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it-IT" noProof="0"/>
              <a:t>2</a:t>
            </a:r>
          </a:p>
        </p:txBody>
      </p:sp>
      <p:sp>
        <p:nvSpPr>
          <p:cNvPr id="18" name="Segnaposto testo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it-IT" noProof="0"/>
              <a:t>3</a:t>
            </a:r>
          </a:p>
        </p:txBody>
      </p:sp>
      <p:sp>
        <p:nvSpPr>
          <p:cNvPr id="20" name="Segnaposto testo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1" name="Segnaposto testo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9" name="Segnaposto testo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4" name="Segnaposto data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fronto di merca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FAI CLIC PER MODIFICARE IL TITOLO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16" name="Segnaposto testo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it-IT" noProof="0"/>
              <a:t>1</a:t>
            </a:r>
          </a:p>
        </p:txBody>
      </p:sp>
      <p:sp>
        <p:nvSpPr>
          <p:cNvPr id="17" name="Segnaposto testo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it-IT" noProof="0"/>
              <a:t>2</a:t>
            </a:r>
          </a:p>
        </p:txBody>
      </p:sp>
      <p:sp>
        <p:nvSpPr>
          <p:cNvPr id="18" name="Segnaposto testo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it-IT" noProof="0"/>
              <a:t>3</a:t>
            </a:r>
          </a:p>
        </p:txBody>
      </p:sp>
      <p:sp>
        <p:nvSpPr>
          <p:cNvPr id="20" name="Segnaposto testo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1" name="Segnaposto testo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4" name="Segnaposto testo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it-IT" noProof="0"/>
              <a:t>INTESTAZIONE SEZIONE</a:t>
            </a:r>
          </a:p>
        </p:txBody>
      </p:sp>
      <p:sp>
        <p:nvSpPr>
          <p:cNvPr id="9" name="Segnaposto testo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2" name="Segnaposto testo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it-IT" noProof="0"/>
              <a:t>INTESTAZIONE SEZIONE</a:t>
            </a:r>
          </a:p>
        </p:txBody>
      </p:sp>
      <p:sp>
        <p:nvSpPr>
          <p:cNvPr id="23" name="Segnaposto testo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it-IT" noProof="0"/>
              <a:t>INTESTAZIONE SEZIONE</a:t>
            </a:r>
          </a:p>
        </p:txBody>
      </p:sp>
      <p:sp>
        <p:nvSpPr>
          <p:cNvPr id="19" name="Segnaposto data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ttangolo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cxnSp>
        <p:nvCxnSpPr>
          <p:cNvPr id="13" name="Connettore diritto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olo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5" name="Segnaposto testo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6" name="Segnaposto contenuto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7" name="Segnaposto data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8" name="Segnaposto piè di pagina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9" name="Segnaposto numero diapositiva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10" name="Segnaposto testo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QUADRANTE</a:t>
            </a:r>
          </a:p>
        </p:txBody>
      </p:sp>
      <p:sp>
        <p:nvSpPr>
          <p:cNvPr id="11" name="Segnaposto testo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QUADRANTE</a:t>
            </a:r>
          </a:p>
        </p:txBody>
      </p:sp>
      <p:sp>
        <p:nvSpPr>
          <p:cNvPr id="12" name="Segnaposto testo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QUADRANTE</a:t>
            </a:r>
          </a:p>
        </p:txBody>
      </p:sp>
      <p:sp>
        <p:nvSpPr>
          <p:cNvPr id="13" name="Segnaposto testo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QUADRANTE</a:t>
            </a:r>
          </a:p>
        </p:txBody>
      </p:sp>
      <p:cxnSp>
        <p:nvCxnSpPr>
          <p:cNvPr id="5" name="Connettore diritto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nettore diritto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Segnaposto data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Strategia di crescita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ttangolo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8" name="Rettangolo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15" name="Rettangolo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21" name="Segnaposto testo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32" name="Segnaposto testo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34" name="Segnaposto testo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10" name="Segnaposto testo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20" name="Segnaposto testo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31" name="Segnaposto testo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33" name="Segnaposto testo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grpSp>
        <p:nvGrpSpPr>
          <p:cNvPr id="956" name="Segnaposto immagine 1925" descr="illustrazione astratta colorata di edifici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959" name="Segnaposto piè di pagina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it-IT" noProof="0" smtClean="0"/>
              <a:pPr rtl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5" name="Segnaposto testo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6" name="Segnaposto contenuto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7" name="Segnaposto data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8" name="Segnaposto piè di pagina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9" name="Segnaposto numero diapositiva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10" name="Segnaposto testo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Sequenza tempor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39" name="Segnaposto testo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Anno</a:t>
            </a:r>
          </a:p>
        </p:txBody>
      </p:sp>
      <p:sp>
        <p:nvSpPr>
          <p:cNvPr id="40" name="Segnaposto testo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1" name="Segnaposto testo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2" name="Segnaposto testo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3" name="Segnaposto testo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4" name="Segnaposto testo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Anno</a:t>
            </a:r>
          </a:p>
        </p:txBody>
      </p:sp>
      <p:sp>
        <p:nvSpPr>
          <p:cNvPr id="45" name="Segnaposto testo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6" name="Segnaposto testo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7" name="Segnaposto testo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8" name="Segnaposto testo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9" name="Segnaposto testo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0" name="Segnaposto testo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1" name="Segnaposto testo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2" name="Segnaposto testo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3" name="Segnaposto testo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4" name="Segnaposto testo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5" name="Segnaposto testo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6" name="Segnaposto testo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7" name="Segnaposto testo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8" name="Segnaposto testo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9" name="Segnaposto testo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0" name="Segnaposto testo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1" name="Segnaposto testo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2" name="Segnaposto testo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3" name="Segnaposto testo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4" name="Segnaposto testo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cxnSp>
        <p:nvCxnSpPr>
          <p:cNvPr id="65" name="Connettore diritto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Segnaposto testo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elemento</a:t>
            </a:r>
          </a:p>
        </p:txBody>
      </p:sp>
      <p:sp>
        <p:nvSpPr>
          <p:cNvPr id="67" name="Segnaposto testo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it-IT" noProof="0"/>
              <a:t>Mese, Anno</a:t>
            </a:r>
          </a:p>
        </p:txBody>
      </p:sp>
      <p:sp>
        <p:nvSpPr>
          <p:cNvPr id="68" name="Segnaposto data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Dati finanziar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 pers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data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4" name="Segnaposto piè di pagina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5" name="Segnaposto numero diapositiva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6" name="Rettangolo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8" name="Segnaposto testo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9" name="Segnaposto testo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1" name="Segnaposto immagine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12" name="Rettangolo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13" name="Segnaposto testo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14" name="Segnaposto testo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5" name="Segnaposto immagine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16" name="Rettangolo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17" name="Segnaposto testo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18" name="Segnaposto testo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9" name="Segnaposto immagine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20" name="Rettangolo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21" name="Segnaposto testo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22" name="Segnaposto testo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23" name="Segnaposto immagine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 pers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ttangolo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41" name="Segnaposto immagine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42" name="Rettangolo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43" name="Segnaposto immagine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44" name="Rettangolo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45" name="Segnaposto immagine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46" name="Rettangolo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47" name="Segnaposto immagine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2" name="Titolo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data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4" name="Segnaposto piè di pagina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5" name="Segnaposto numero diapositiva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8" name="Segnaposto testo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9" name="Segnaposto testo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3" name="Segnaposto testo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14" name="Segnaposto testo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7" name="Segnaposto testo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18" name="Segnaposto testo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21" name="Segnaposto testo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22" name="Segnaposto testo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25" name="Segnaposto testo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26" name="Segnaposto testo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29" name="Segnaposto testo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30" name="Segnaposto testo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33" name="Segnaposto testo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34" name="Segnaposto testo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37" name="Segnaposto testo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38" name="Segnaposto testo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54" name="Rettangolo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55" name="Segnaposto immagine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56" name="Rettangolo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57" name="Segnaposto immagine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58" name="Rettangolo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59" name="Segnaposto immagine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60" name="Rettangolo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61" name="Segnaposto immagine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ziamen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7" name="Segnaposto contenuto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8" name="Segnaposto contenuto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9" name="Segnaposto contenuto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0" name="Segnaposto contenuto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1" name="Segnaposto testo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it-IT" noProof="0"/>
              <a:t>FARE CLIC PER MODIFICARE IL SOTTOTITOLO</a:t>
            </a:r>
          </a:p>
        </p:txBody>
      </p:sp>
      <p:sp>
        <p:nvSpPr>
          <p:cNvPr id="12" name="Segnaposto testo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3" name="Segnaposto testo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it-IT" noProof="0"/>
              <a:t>FARE CLIC PER MODIFICARE IL SOTTOTITOLO</a:t>
            </a:r>
          </a:p>
        </p:txBody>
      </p:sp>
      <p:sp>
        <p:nvSpPr>
          <p:cNvPr id="14" name="Segnaposto testo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5" name="Segnaposto testo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it-IT" noProof="0"/>
              <a:t>FARE CLIC PER MODIFICARE IL SOTTOTITOLO</a:t>
            </a:r>
          </a:p>
        </p:txBody>
      </p:sp>
      <p:sp>
        <p:nvSpPr>
          <p:cNvPr id="16" name="Segnaposto testo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7" name="Segnaposto testo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it-IT" noProof="0"/>
              <a:t>FARE CLIC PER MODIFICARE IL SOTTOTITOLO</a:t>
            </a:r>
          </a:p>
        </p:txBody>
      </p:sp>
      <p:sp>
        <p:nvSpPr>
          <p:cNvPr id="18" name="Segnaposto testo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9" name="Segnaposto testo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0" name="Segnaposto testo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1" name="Segnaposto testo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2" name="Segnaposto testo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Segnaposto immagine 20" descr="illustrazione astratta colorata di edifici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675" name="Segnaposto testo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Grazie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tangolo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14" name="Segnaposto testo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grpSp>
        <p:nvGrpSpPr>
          <p:cNvPr id="10" name="Segnaposto immagine 44" descr="illustrazione astratta colorata di edifici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4" name="Segnaposto testo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titolo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it-IT" noProof="0" smtClean="0"/>
              <a:pPr rtl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://www.inail.it/" TargetMode="Externa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olo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379976" cy="1547583"/>
          </a:xfrm>
        </p:spPr>
        <p:txBody>
          <a:bodyPr rtlCol="0"/>
          <a:lstStyle/>
          <a:p>
            <a:pPr algn="ctr">
              <a:spcBef>
                <a:spcPts val="750"/>
              </a:spcBef>
              <a:spcAft>
                <a:spcPts val="750"/>
              </a:spcAft>
            </a:pPr>
            <a:r>
              <a:rPr lang="it-IT" sz="1800" b="1" kern="1800" dirty="0">
                <a:ln w="6731" cap="flat" cmpd="sng" algn="ctr">
                  <a:solidFill>
                    <a:srgbClr val="FFFFFF"/>
                  </a:solidFill>
                  <a:prstDash val="solid"/>
                  <a:round/>
                </a:ln>
                <a:solidFill>
                  <a:srgbClr val="262626"/>
                </a:solidFill>
                <a:effectLst>
                  <a:outerShdw dist="38100" dir="2700000" algn="bl">
                    <a:schemeClr val="accent5"/>
                  </a:outerShdw>
                </a:effectLst>
                <a:latin typeface="Arial" panose="020B0604020202020204" pitchFamily="34" charset="0"/>
                <a:ea typeface="Times New Roman" panose="02020603050405020304" pitchFamily="18" charset="0"/>
              </a:rPr>
              <a:t>OT23-2023 riduzione del tasso medio per prevenzione anno 2023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20" name="Sottotitolo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1202988"/>
          </a:xfrm>
        </p:spPr>
        <p:txBody>
          <a:bodyPr rtlCol="0">
            <a:normAutofit/>
          </a:bodyPr>
          <a:lstStyle/>
          <a:p>
            <a:pPr algn="ctr">
              <a:lnSpc>
                <a:spcPts val="3000"/>
              </a:lnSpc>
              <a:spcBef>
                <a:spcPts val="750"/>
              </a:spcBef>
              <a:spcAft>
                <a:spcPts val="750"/>
              </a:spcAft>
            </a:pPr>
            <a:r>
              <a:rPr lang="it-IT" sz="1800" dirty="0">
                <a:solidFill>
                  <a:srgbClr val="333333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</a:rPr>
              <a:t>Riduzione del tasso medio per prevenzione anno 2023. Nuovo modello OT23 2023 e Guida alla compilazione.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BB6E48F5-3562-D996-75DD-10097C5260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46809" y="0"/>
            <a:ext cx="6858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289304"/>
            <a:ext cx="4114800" cy="1325563"/>
          </a:xfrm>
        </p:spPr>
        <p:txBody>
          <a:bodyPr rtlCol="0">
            <a:normAutofit/>
          </a:bodyPr>
          <a:lstStyle/>
          <a:p>
            <a:pPr algn="ctr">
              <a:spcBef>
                <a:spcPts val="750"/>
              </a:spcBef>
              <a:spcAft>
                <a:spcPts val="750"/>
              </a:spcAft>
            </a:pPr>
            <a:r>
              <a:rPr lang="it-IT" sz="1800" b="1" kern="1800" dirty="0">
                <a:ln w="6731" cap="flat" cmpd="sng" algn="ctr">
                  <a:solidFill>
                    <a:srgbClr val="FFFFFF"/>
                  </a:solidFill>
                  <a:prstDash val="solid"/>
                  <a:round/>
                </a:ln>
                <a:solidFill>
                  <a:srgbClr val="262626"/>
                </a:solidFill>
                <a:effectLst>
                  <a:outerShdw dist="38100" dir="2700000" algn="bl">
                    <a:schemeClr val="accent5"/>
                  </a:outerShdw>
                </a:effectLst>
                <a:latin typeface="Arial" panose="020B0604020202020204" pitchFamily="34" charset="0"/>
                <a:ea typeface="Times New Roman" panose="02020603050405020304" pitchFamily="18" charset="0"/>
              </a:rPr>
              <a:t>OT23-2023 riduzione del tasso medio per prevenzione anno 2023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Sottotitolo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3430624"/>
          </a:xfrm>
        </p:spPr>
        <p:txBody>
          <a:bodyPr vert="horz" lIns="91440" tIns="45720" rIns="91440" bIns="45720" rtlCol="0" anchor="t">
            <a:normAutofit fontScale="92500"/>
          </a:bodyPr>
          <a:lstStyle/>
          <a:p>
            <a:pPr marL="65405" marR="38735" algn="just">
              <a:spcAft>
                <a:spcPts val="0"/>
              </a:spcAft>
            </a:pP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lica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ecre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7.0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.20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9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sso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abb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sa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ez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oro,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uelli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isti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rma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5" name="Segnaposto numero diapositiva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/>
              <a:t>2</a:t>
            </a:fld>
            <a:endParaRPr lang="it-IT"/>
          </a:p>
        </p:txBody>
      </p:sp>
      <p:pic>
        <p:nvPicPr>
          <p:cNvPr id="5" name="Immagine 4">
            <a:extLst>
              <a:ext uri="{FF2B5EF4-FFF2-40B4-BE49-F238E27FC236}">
                <a16:creationId xmlns:a16="http://schemas.microsoft.com/office/drawing/2014/main" id="{F88004A9-354C-988E-9ACF-DFD1723D27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0" y="61843"/>
            <a:ext cx="6858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1556" y="61843"/>
            <a:ext cx="9224618" cy="808383"/>
          </a:xfrm>
        </p:spPr>
        <p:txBody>
          <a:bodyPr rtlCol="0">
            <a:normAutofit/>
          </a:bodyPr>
          <a:lstStyle/>
          <a:p>
            <a:pPr algn="ctr">
              <a:spcBef>
                <a:spcPts val="750"/>
              </a:spcBef>
              <a:spcAft>
                <a:spcPts val="750"/>
              </a:spcAft>
            </a:pPr>
            <a:r>
              <a:rPr lang="it-IT" sz="1800" b="1" kern="1800" dirty="0">
                <a:ln w="6731" cap="flat" cmpd="sng" algn="ctr">
                  <a:solidFill>
                    <a:srgbClr val="FFFFFF"/>
                  </a:solidFill>
                  <a:prstDash val="solid"/>
                  <a:round/>
                </a:ln>
                <a:solidFill>
                  <a:srgbClr val="262626"/>
                </a:solidFill>
                <a:effectLst>
                  <a:outerShdw dist="38100" dir="2700000" algn="bl">
                    <a:schemeClr val="accent5"/>
                  </a:outerShdw>
                </a:effectLst>
                <a:latin typeface="Arial" panose="020B0604020202020204" pitchFamily="34" charset="0"/>
                <a:ea typeface="Times New Roman" panose="02020603050405020304" pitchFamily="18" charset="0"/>
              </a:rPr>
              <a:t>OT23-2023 riduzione del tasso medio per prevenzione anno 2023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5" name="Segnaposto numero diapositiva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3</a:t>
            </a:fld>
            <a:endParaRPr lang="it-IT"/>
          </a:p>
        </p:txBody>
      </p:sp>
      <p:pic>
        <p:nvPicPr>
          <p:cNvPr id="5" name="Immagine 4">
            <a:extLst>
              <a:ext uri="{FF2B5EF4-FFF2-40B4-BE49-F238E27FC236}">
                <a16:creationId xmlns:a16="http://schemas.microsoft.com/office/drawing/2014/main" id="{F88004A9-354C-988E-9ACF-DFD1723D27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0" y="61843"/>
            <a:ext cx="6858000" cy="6858000"/>
          </a:xfrm>
          <a:prstGeom prst="rect">
            <a:avLst/>
          </a:prstGeom>
        </p:spPr>
      </p:pic>
      <p:sp>
        <p:nvSpPr>
          <p:cNvPr id="8" name="CasellaDiTesto 7">
            <a:extLst>
              <a:ext uri="{FF2B5EF4-FFF2-40B4-BE49-F238E27FC236}">
                <a16:creationId xmlns:a16="http://schemas.microsoft.com/office/drawing/2014/main" id="{5241FDBC-D8F4-DBF6-A02D-CA63334CD06A}"/>
              </a:ext>
            </a:extLst>
          </p:cNvPr>
          <p:cNvSpPr txBox="1"/>
          <p:nvPr/>
        </p:nvSpPr>
        <p:spPr>
          <a:xfrm>
            <a:off x="785191" y="870226"/>
            <a:ext cx="4361070" cy="46717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6835" marR="42545" algn="just">
              <a:lnSpc>
                <a:spcPct val="102000"/>
              </a:lnSpc>
              <a:spcAft>
                <a:spcPts val="0"/>
              </a:spcAft>
            </a:pP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ello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manda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ridu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del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medio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preve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per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23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all.1),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elaz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agli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enti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venz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e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tut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della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salu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nei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oghi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adotta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022,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ai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23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lità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l’app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1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delle</a:t>
            </a:r>
            <a:r>
              <a:rPr lang="en-US" sz="1800" spc="20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</a:t>
            </a:r>
            <a:r>
              <a:rPr lang="en-US" sz="1800" spc="1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dei</a:t>
            </a:r>
            <a:r>
              <a:rPr lang="en-US" sz="1800" spc="2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premi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20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2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cui</a:t>
            </a:r>
            <a:r>
              <a:rPr lang="en-US" sz="1800" spc="2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2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reto</a:t>
            </a:r>
            <a:r>
              <a:rPr lang="en-US" sz="1800" spc="1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mini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27</a:t>
            </a:r>
            <a:r>
              <a:rPr lang="en-US" sz="1800" spc="2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raio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2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19.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3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76835" marR="43815" algn="just">
              <a:lnSpc>
                <a:spcPct val="102000"/>
              </a:lnSpc>
              <a:spcAft>
                <a:spcPts val="0"/>
              </a:spcAft>
            </a:pP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Gli</a:t>
            </a:r>
            <a:r>
              <a:rPr lang="en-US" sz="1800" b="1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nti</a:t>
            </a:r>
            <a:r>
              <a:rPr lang="en-US" sz="1800" b="1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rip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cono</a:t>
            </a:r>
            <a:r>
              <a:rPr lang="en-US" sz="1800" b="1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anzial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b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quelli</a:t>
            </a:r>
            <a:r>
              <a:rPr lang="en-US" sz="1800" b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esenti</a:t>
            </a:r>
            <a:r>
              <a:rPr lang="en-US" sz="1800" b="1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b="1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Mode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</a:t>
            </a:r>
            <a:r>
              <a:rPr lang="en-US" sz="1800" b="1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prev</a:t>
            </a:r>
            <a:r>
              <a:rPr lang="en-US" sz="1800" b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sto</a:t>
            </a:r>
            <a:r>
              <a:rPr lang="en-US" sz="1800" b="1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b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</a:t>
            </a:r>
            <a:r>
              <a:rPr lang="en-US" sz="1800" b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l’anno</a:t>
            </a:r>
            <a:r>
              <a:rPr lang="en-US" sz="1800" b="1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b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b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02</a:t>
            </a:r>
            <a:r>
              <a:rPr lang="en-US" sz="1800" b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b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74389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4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9" name="CasellaDiTesto 38">
            <a:extLst>
              <a:ext uri="{FF2B5EF4-FFF2-40B4-BE49-F238E27FC236}">
                <a16:creationId xmlns:a16="http://schemas.microsoft.com/office/drawing/2014/main" id="{98B4F4EF-AF16-AC6A-4C7A-BC32FE54E0F5}"/>
              </a:ext>
            </a:extLst>
          </p:cNvPr>
          <p:cNvSpPr txBox="1"/>
          <p:nvPr/>
        </p:nvSpPr>
        <p:spPr>
          <a:xfrm>
            <a:off x="271670" y="295033"/>
            <a:ext cx="8496852" cy="38956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6835" marR="430593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vità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rigu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3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83565" marR="43180" indent="-228600" algn="just">
              <a:lnSpc>
                <a:spcPct val="102000"/>
              </a:lnSpc>
              <a:spcAft>
                <a:spcPts val="0"/>
              </a:spcAft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•  </a:t>
            </a:r>
            <a:r>
              <a:rPr lang="en-US" sz="1800" spc="215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l’att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ibu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punteggio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maggi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pari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70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punti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gli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nti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A-1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 e 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A-1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4, 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della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sez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 “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enzione</a:t>
            </a:r>
            <a:r>
              <a:rPr lang="en-US" sz="1800" spc="3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uni</a:t>
            </a:r>
            <a:r>
              <a:rPr lang="en-US" sz="1800" spc="3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mort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3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(non 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adali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), risp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tto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puntegg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50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sto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dello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23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l’anno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83565" marR="43180" indent="-228600" algn="just">
              <a:lnSpc>
                <a:spcPct val="102000"/>
              </a:lnSpc>
              <a:spcAft>
                <a:spcPts val="0"/>
              </a:spcAft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•  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1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rifo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azione</a:t>
            </a:r>
            <a:r>
              <a:rPr lang="en-US" sz="1800" spc="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l’int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A-3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1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ella</a:t>
            </a:r>
            <a:r>
              <a:rPr lang="en-US" sz="1800" spc="1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1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“si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800" spc="1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hine</a:t>
            </a:r>
            <a:r>
              <a:rPr lang="en-US" sz="1800" spc="1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tratt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”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tto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uisto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o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leasi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titu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obs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ris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dente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dello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OT23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l’anno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2,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nole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gio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di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chine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tutiv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inoltre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fine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evit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macchi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bso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stit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sano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mme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ul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l’alie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deve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enire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siv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mente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mite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rot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mazio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5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DBD48CB8-C1DC-B9A9-F700-28FFB38B5974}"/>
              </a:ext>
            </a:extLst>
          </p:cNvPr>
          <p:cNvSpPr txBox="1"/>
          <p:nvPr/>
        </p:nvSpPr>
        <p:spPr>
          <a:xfrm>
            <a:off x="88348" y="396974"/>
            <a:ext cx="8923130" cy="46846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83565" marR="43180" indent="-228600" algn="just">
              <a:lnSpc>
                <a:spcPct val="102000"/>
              </a:lnSpc>
              <a:spcAft>
                <a:spcPts val="0"/>
              </a:spcAft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•  </a:t>
            </a:r>
            <a:r>
              <a:rPr lang="en-US" sz="1800" spc="12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azione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’inte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C-4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“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enzi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dei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urbi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mus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olo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chele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”, non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edendo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ù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ole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gio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olo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sto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tto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sing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tuano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</a:t>
            </a:r>
            <a:r>
              <a:rPr lang="en-US" sz="1800" spc="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opera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ive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omp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rta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ntazione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manuale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mov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entazio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richi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alta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freq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nza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5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83565" marR="43180" indent="-228600" algn="just">
              <a:lnSpc>
                <a:spcPct val="102000"/>
              </a:lnSpc>
              <a:spcAft>
                <a:spcPts val="0"/>
              </a:spcAft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•  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azione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l’int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spc="1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edendo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are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aventi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massa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</a:t>
            </a:r>
            <a:r>
              <a:rPr lang="en-US" sz="18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i="1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eriore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35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dest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nati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porto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erci e per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stina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di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ù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nove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rati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può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ttua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anche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olo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mulato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guida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enza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ova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strada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saria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veic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</a:t>
            </a:r>
            <a:r>
              <a:rPr lang="en-US" sz="1800" i="1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sima</a:t>
            </a:r>
            <a:r>
              <a:rPr lang="en-US" sz="18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guale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infe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iore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 35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70865" marR="43180" indent="-228600" algn="just">
              <a:lnSpc>
                <a:spcPct val="102000"/>
              </a:lnSpc>
              <a:spcBef>
                <a:spcPts val="100"/>
              </a:spcBef>
              <a:spcAft>
                <a:spcPts val="0"/>
              </a:spcAft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•  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1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rifo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azione</a:t>
            </a:r>
            <a:r>
              <a:rPr lang="en-US" sz="1800" spc="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dell’int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E17</a:t>
            </a:r>
            <a:r>
              <a:rPr lang="en-US" sz="1800" spc="1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ativo</a:t>
            </a:r>
            <a:r>
              <a:rPr lang="en-US" sz="1800" spc="1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dozio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1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1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sist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1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vaz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dei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qua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info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tuni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qua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cis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gli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nti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migl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ido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impe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rsi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enti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devono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attuati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bien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sulle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rezzat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044681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6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7D83A0DD-A486-09F5-5070-638BFA561E03}"/>
              </a:ext>
            </a:extLst>
          </p:cNvPr>
          <p:cNvSpPr txBox="1"/>
          <p:nvPr/>
        </p:nvSpPr>
        <p:spPr>
          <a:xfrm>
            <a:off x="443948" y="294721"/>
            <a:ext cx="8876748" cy="45591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265"/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•  </a:t>
            </a:r>
            <a:r>
              <a:rPr lang="en-US" sz="1800" spc="215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l’in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rvento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-1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9</a:t>
            </a:r>
            <a:r>
              <a:rPr lang="en-US" sz="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3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70865" marR="43815" indent="-228600" algn="just">
              <a:lnSpc>
                <a:spcPct val="102000"/>
              </a:lnSpc>
              <a:spcAft>
                <a:spcPts val="0"/>
              </a:spcAft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•  </a:t>
            </a:r>
            <a:r>
              <a:rPr lang="en-US" sz="1800" spc="4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form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azione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’inte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F2,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ev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iende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qua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obbl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gato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fib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illa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la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ità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dei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SD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l’uti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iz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ell’a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chio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bien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022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1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70865" marR="42545" indent="-228600" algn="just">
              <a:spcAft>
                <a:spcPts val="0"/>
              </a:spcAft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•  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’int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rvento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ttua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meno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due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misu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prote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per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ndenti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dal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chio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elenca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nell’in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mede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4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000"/>
              </a:lnSpc>
            </a:pPr>
            <a:r>
              <a:rPr lang="en-US" sz="14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4135" marR="50165" algn="just">
              <a:spcAft>
                <a:spcPts val="0"/>
              </a:spcAft>
            </a:pPr>
            <a:r>
              <a:rPr lang="en-US" sz="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 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E-19</a:t>
            </a:r>
            <a:r>
              <a:rPr lang="en-US" sz="1100" i="1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</a:t>
            </a:r>
            <a:r>
              <a:rPr lang="en-US" sz="1100" i="1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ado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tato</a:t>
            </a:r>
            <a:r>
              <a:rPr lang="en-US" sz="1100" i="1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100" i="1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100" i="1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organ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ges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100" i="1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ui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’ar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100" i="1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d.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100" i="1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81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/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8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100" i="1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eve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ato</a:t>
            </a:r>
            <a:r>
              <a:rPr lang="en-US" sz="1100" i="1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100" i="1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confor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100" i="1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100" i="1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1185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7-1</a:t>
            </a:r>
            <a:r>
              <a:rPr lang="en-US" sz="1100" i="1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"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Adoz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100" i="1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tua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100" i="1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Mod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Organ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 e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Ge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100" i="1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urezza</a:t>
            </a:r>
            <a:r>
              <a:rPr lang="en-US" sz="1100" i="1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</a:t>
            </a:r>
            <a:r>
              <a:rPr lang="en-US" sz="1100" i="1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agg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100" i="1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</a:t>
            </a:r>
            <a:r>
              <a:rPr lang="en-US" sz="1100" i="1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ul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nfe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100" i="1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i="1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ns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nza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s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vi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</a:t>
            </a:r>
            <a:r>
              <a:rPr lang="en-US" sz="1100" i="1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avoro</a:t>
            </a:r>
            <a:r>
              <a:rPr lang="en-US" sz="1100" i="1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serv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i="1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ga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100" i="1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nfo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rm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rc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100" i="1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Moda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100" i="1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eraz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100" i="1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Organ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”.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4135" marR="50800" algn="just">
              <a:lnSpc>
                <a:spcPts val="900"/>
              </a:lnSpc>
              <a:spcBef>
                <a:spcPts val="25"/>
              </a:spcBef>
              <a:spcAft>
                <a:spcPts val="0"/>
              </a:spcAft>
            </a:pPr>
            <a:r>
              <a:rPr lang="en-US" sz="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 </a:t>
            </a:r>
            <a:r>
              <a:rPr lang="en-US" sz="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-3</a:t>
            </a:r>
            <a:r>
              <a:rPr lang="en-US" sz="1100" spc="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L’az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enda</a:t>
            </a:r>
            <a:r>
              <a:rPr lang="en-US" sz="11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</a:t>
            </a:r>
            <a:r>
              <a:rPr lang="en-US" sz="1100" spc="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uato</a:t>
            </a:r>
            <a:r>
              <a:rPr lang="en-US" sz="11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erve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1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US" sz="1100" spc="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pro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ez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1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100" spc="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propri</a:t>
            </a:r>
            <a:r>
              <a:rPr lang="en-US" sz="11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dal</a:t>
            </a:r>
            <a:r>
              <a:rPr lang="en-US" sz="1100" spc="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rap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1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is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1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spc="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due</a:t>
            </a:r>
            <a:r>
              <a:rPr lang="en-US" sz="11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sur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314960">
              <a:lnSpc>
                <a:spcPts val="900"/>
              </a:lnSpc>
            </a:pP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a) </a:t>
            </a:r>
            <a:r>
              <a:rPr lang="en-US" sz="1100" spc="1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barr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1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1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mpe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1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1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1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avorato</a:t>
            </a:r>
            <a:r>
              <a:rPr lang="en-US" sz="11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314960"/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b) </a:t>
            </a:r>
            <a:r>
              <a:rPr lang="en-US" sz="1100" spc="1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em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osorveg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anza</a:t>
            </a:r>
            <a:r>
              <a:rPr lang="en-US" sz="11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em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</a:t>
            </a:r>
            <a:r>
              <a:rPr lang="en-US" sz="11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1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amata</a:t>
            </a:r>
            <a:r>
              <a:rPr lang="en-US" sz="11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’ord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314960">
              <a:lnSpc>
                <a:spcPts val="900"/>
              </a:lnSpc>
            </a:pP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c) </a:t>
            </a:r>
            <a:r>
              <a:rPr lang="en-US" sz="1100" spc="2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gl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ora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ento</a:t>
            </a:r>
            <a:r>
              <a:rPr lang="en-US" sz="1100" spc="1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1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naz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100" spc="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1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1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tru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tura</a:t>
            </a:r>
            <a:r>
              <a:rPr lang="en-US" sz="1100" spc="1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1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1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ee</a:t>
            </a:r>
            <a:r>
              <a:rPr lang="en-US" sz="1100" spc="1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ann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1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heg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1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100" spc="1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1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100" spc="1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spc="1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rans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1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4135">
              <a:lnSpc>
                <a:spcPts val="900"/>
              </a:lnSpc>
              <a:spcBef>
                <a:spcPts val="30"/>
              </a:spcBef>
              <a:spcAft>
                <a:spcPts val="0"/>
              </a:spcAft>
            </a:pPr>
            <a:r>
              <a:rPr lang="en-US" sz="11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1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1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.)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254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093524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7</a:t>
            </a:fld>
            <a:endParaRPr lang="it-IT"/>
          </a:p>
        </p:txBody>
      </p:sp>
      <p:sp>
        <p:nvSpPr>
          <p:cNvPr id="33" name="CasellaDiTesto 32">
            <a:extLst>
              <a:ext uri="{FF2B5EF4-FFF2-40B4-BE49-F238E27FC236}">
                <a16:creationId xmlns:a16="http://schemas.microsoft.com/office/drawing/2014/main" id="{E194FDD7-6686-DF43-82AE-BAC20A22D2F4}"/>
              </a:ext>
            </a:extLst>
          </p:cNvPr>
          <p:cNvSpPr txBox="1"/>
          <p:nvPr/>
        </p:nvSpPr>
        <p:spPr>
          <a:xfrm>
            <a:off x="318052" y="390670"/>
            <a:ext cx="8463722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0640" algn="just"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app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(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2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erso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sul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u="sng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w</a:t>
            </a:r>
            <a:r>
              <a:rPr lang="en-US" sz="1800" u="sng" spc="-5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w</a:t>
            </a:r>
            <a:r>
              <a:rPr lang="en-US" sz="1800" u="sng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w.</a:t>
            </a:r>
            <a:r>
              <a:rPr lang="en-US" sz="1800" u="sng" spc="-10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i</a:t>
            </a:r>
            <a:r>
              <a:rPr lang="en-US" sz="1800" u="sng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n</a:t>
            </a:r>
            <a:r>
              <a:rPr lang="en-US" sz="1800" u="sng" spc="5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a</a:t>
            </a:r>
            <a:r>
              <a:rPr lang="en-US" sz="1800" u="sng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i</a:t>
            </a:r>
            <a:r>
              <a:rPr lang="en-US" sz="1800" u="sng" spc="-15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l</a:t>
            </a:r>
            <a:r>
              <a:rPr lang="en-US" sz="1800" u="sng" spc="5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.</a:t>
            </a:r>
            <a:r>
              <a:rPr lang="en-US" sz="1800" u="sng" dirty="0">
                <a:solidFill>
                  <a:srgbClr val="0000FF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hlinkClick r:id="rId3"/>
              </a:rPr>
              <a:t>it,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il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8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eb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02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ob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5" name="CasellaDiTesto 34">
            <a:extLst>
              <a:ext uri="{FF2B5EF4-FFF2-40B4-BE49-F238E27FC236}">
                <a16:creationId xmlns:a16="http://schemas.microsoft.com/office/drawing/2014/main" id="{D9BB660D-32EA-4572-CB2F-5B52B04EAF11}"/>
              </a:ext>
            </a:extLst>
          </p:cNvPr>
          <p:cNvSpPr txBox="1"/>
          <p:nvPr/>
        </p:nvSpPr>
        <p:spPr>
          <a:xfrm>
            <a:off x="318052" y="2338697"/>
            <a:ext cx="819150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uò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ità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un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ssicu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),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é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uel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endParaRPr lang="it-IT" dirty="0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160279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8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7367BA4F-9104-BC8F-CCE1-130592ECD5BC}"/>
              </a:ext>
            </a:extLst>
          </p:cNvPr>
          <p:cNvSpPr txBox="1"/>
          <p:nvPr/>
        </p:nvSpPr>
        <p:spPr>
          <a:xfrm>
            <a:off x="569843" y="1518037"/>
            <a:ext cx="7299739" cy="2435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3180" algn="just">
              <a:spcAft>
                <a:spcPts val="0"/>
              </a:spcAft>
            </a:pP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L’In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sono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conce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0005" algn="just">
              <a:spcAft>
                <a:spcPts val="0"/>
              </a:spcAft>
            </a:pP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</a:t>
            </a:r>
            <a:r>
              <a:rPr lang="en-US" sz="18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i="1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i="1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i="1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sso</a:t>
            </a:r>
            <a:r>
              <a:rPr lang="en-US" sz="18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</a:t>
            </a:r>
            <a:r>
              <a:rPr lang="en-US" sz="18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i="1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i="1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even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</a:t>
            </a:r>
            <a:r>
              <a:rPr lang="en-US" sz="1800" i="1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i="1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i="1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ttu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2022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1284605">
              <a:lnSpc>
                <a:spcPct val="145000"/>
              </a:lnSpc>
              <a:spcAft>
                <a:spcPts val="0"/>
              </a:spcAft>
            </a:pP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5713530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9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43437F23-84BB-1A00-76AD-8EFDCCCFE3F3}"/>
              </a:ext>
            </a:extLst>
          </p:cNvPr>
          <p:cNvSpPr txBox="1"/>
          <p:nvPr/>
        </p:nvSpPr>
        <p:spPr>
          <a:xfrm>
            <a:off x="627270" y="1728016"/>
            <a:ext cx="8580782" cy="24524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1284605">
              <a:lnSpc>
                <a:spcPct val="1450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A: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D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 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ALI (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 ST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I)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>
              <a:lnSpc>
                <a:spcPts val="1300"/>
              </a:lnSpc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</a:t>
            </a:r>
            <a:r>
              <a:rPr lang="en-US" sz="1800" spc="-1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E/O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 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/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 DAL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LTO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/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SIC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/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 RISC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DA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PU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 DI 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343128263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10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A8F8A024-C185-E77F-27C4-26DF4A44BC3D}"/>
              </a:ext>
            </a:extLst>
          </p:cNvPr>
          <p:cNvSpPr txBox="1"/>
          <p:nvPr/>
        </p:nvSpPr>
        <p:spPr>
          <a:xfrm>
            <a:off x="1161774" y="1362399"/>
            <a:ext cx="9234556" cy="29669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1660525" indent="180340">
              <a:lnSpc>
                <a:spcPct val="1440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DEL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DALE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 marR="2269490" indent="-180340">
              <a:lnSpc>
                <a:spcPct val="1450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C: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DE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>
              <a:lnSpc>
                <a:spcPts val="1300"/>
              </a:lnSpc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ICO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/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5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 marR="1555750">
              <a:lnSpc>
                <a:spcPct val="144000"/>
              </a:lnSpc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 DI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ICI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 SAL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6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ICR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ICO 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404317421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11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A8F8A024-C185-E77F-27C4-26DF4A44BC3D}"/>
              </a:ext>
            </a:extLst>
          </p:cNvPr>
          <p:cNvSpPr txBox="1"/>
          <p:nvPr/>
        </p:nvSpPr>
        <p:spPr>
          <a:xfrm>
            <a:off x="1161774" y="1362399"/>
            <a:ext cx="9234556" cy="29669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1660525" indent="180340">
              <a:lnSpc>
                <a:spcPct val="1440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DEL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DALE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 marR="2269490" indent="-180340">
              <a:lnSpc>
                <a:spcPct val="1450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C: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DE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>
              <a:lnSpc>
                <a:spcPts val="1300"/>
              </a:lnSpc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ICO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/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5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5745" marR="1555750">
              <a:lnSpc>
                <a:spcPct val="144000"/>
              </a:lnSpc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 DI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ICI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 SAL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6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REVEN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SCHIO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ICR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ICO 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278044711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12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4CFFEF75-60F4-154A-A88E-3621BCC3346B}"/>
              </a:ext>
            </a:extLst>
          </p:cNvPr>
          <p:cNvSpPr txBox="1"/>
          <p:nvPr/>
        </p:nvSpPr>
        <p:spPr>
          <a:xfrm>
            <a:off x="1102139" y="1492260"/>
            <a:ext cx="7962348" cy="16765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2060575" indent="180340">
              <a:lnSpc>
                <a:spcPct val="144000"/>
              </a:lnSpc>
              <a:spcBef>
                <a:spcPts val="10"/>
              </a:spcBef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D: F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IONE,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ZIONE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992505" algn="just">
              <a:spcBef>
                <a:spcPts val="10"/>
              </a:spcBef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E: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 DE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REZZ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M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SURE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RGA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IZ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3164205" algn="just">
              <a:lnSpc>
                <a:spcPts val="12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F: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IONE DE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07176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13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37351DC0-19B6-2782-3E08-D874B44D1AF6}"/>
              </a:ext>
            </a:extLst>
          </p:cNvPr>
          <p:cNvSpPr txBox="1"/>
          <p:nvPr/>
        </p:nvSpPr>
        <p:spPr>
          <a:xfrm>
            <a:off x="978453" y="1416918"/>
            <a:ext cx="6930886" cy="29264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252730" algn="just">
              <a:spcBef>
                <a:spcPts val="285"/>
              </a:spcBef>
              <a:spcAft>
                <a:spcPts val="0"/>
              </a:spcAft>
            </a:pP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tivi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ossono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ù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0640" algn="just"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ella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s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s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ez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sul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6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rda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ncen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esta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egli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gara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app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mp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663143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14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9FE6E159-D07C-5B35-7569-8983D5E78762}"/>
              </a:ext>
            </a:extLst>
          </p:cNvPr>
          <p:cNvSpPr txBox="1"/>
          <p:nvPr/>
        </p:nvSpPr>
        <p:spPr>
          <a:xfrm>
            <a:off x="735496" y="1515662"/>
            <a:ext cx="6930886" cy="2649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0005" algn="just"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(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hann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ità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ù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3873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caso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con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ob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cui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non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eal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stess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nc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7989279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15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593D88F6-1E5F-FA6E-5533-A272B2B39D19}"/>
              </a:ext>
            </a:extLst>
          </p:cNvPr>
          <p:cNvSpPr txBox="1"/>
          <p:nvPr/>
        </p:nvSpPr>
        <p:spPr>
          <a:xfrm>
            <a:off x="704573" y="1339690"/>
            <a:ext cx="7790069" cy="33358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127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1.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1.2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1.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F-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F-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7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cq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sto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nche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ceden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  <a:p>
            <a:pPr marL="65405" marR="41275" algn="just">
              <a:spcAft>
                <a:spcPts val="0"/>
              </a:spcAft>
            </a:pP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38100" algn="just">
              <a:lnSpc>
                <a:spcPts val="1300"/>
              </a:lnSpc>
              <a:spcBef>
                <a:spcPts val="30"/>
              </a:spcBef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lità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endParaRPr lang="en-US" sz="1800" dirty="0">
              <a:effectLst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38100" algn="just">
              <a:lnSpc>
                <a:spcPts val="1300"/>
              </a:lnSpc>
              <a:spcBef>
                <a:spcPts val="30"/>
              </a:spcBef>
              <a:spcAft>
                <a:spcPts val="0"/>
              </a:spcAft>
            </a:pPr>
            <a:endParaRPr lang="en-US" spc="15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38100" algn="just">
              <a:lnSpc>
                <a:spcPts val="1300"/>
              </a:lnSpc>
              <a:spcBef>
                <a:spcPts val="30"/>
              </a:spcBef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lu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endParaRPr lang="en-US" sz="1800" dirty="0">
              <a:effectLst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38100" algn="just">
              <a:lnSpc>
                <a:spcPts val="1300"/>
              </a:lnSpc>
              <a:spcBef>
                <a:spcPts val="30"/>
              </a:spcBef>
              <a:spcAft>
                <a:spcPts val="0"/>
              </a:spcAft>
            </a:pP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38100" algn="just">
              <a:lnSpc>
                <a:spcPts val="1300"/>
              </a:lnSpc>
              <a:spcBef>
                <a:spcPts val="30"/>
              </a:spcBef>
              <a:spcAft>
                <a:spcPts val="0"/>
              </a:spcAft>
            </a:pP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nc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 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</a:p>
          <a:p>
            <a:pPr marL="65405" marR="38100" algn="just">
              <a:lnSpc>
                <a:spcPts val="1300"/>
              </a:lnSpc>
              <a:spcBef>
                <a:spcPts val="30"/>
              </a:spcBef>
              <a:spcAft>
                <a:spcPts val="0"/>
              </a:spcAft>
            </a:pPr>
            <a:endParaRPr lang="en-US" dirty="0"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65405" marR="38100" algn="just">
              <a:lnSpc>
                <a:spcPts val="1300"/>
              </a:lnSpc>
              <a:spcBef>
                <a:spcPts val="30"/>
              </a:spcBef>
              <a:spcAft>
                <a:spcPts val="0"/>
              </a:spcAft>
            </a:pP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6355" algn="just">
              <a:lnSpc>
                <a:spcPts val="1200"/>
              </a:lnSpc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uesto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caso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</a:p>
          <a:p>
            <a:pPr marL="65405" marR="46355" algn="just">
              <a:lnSpc>
                <a:spcPts val="1200"/>
              </a:lnSpc>
              <a:spcAft>
                <a:spcPts val="0"/>
              </a:spcAft>
            </a:pPr>
            <a:endParaRPr lang="en-US" spc="-5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6355" algn="just">
              <a:lnSpc>
                <a:spcPts val="1200"/>
              </a:lnSpc>
              <a:spcAft>
                <a:spcPts val="0"/>
              </a:spcAft>
            </a:pP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uel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237229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16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73C6CA3-0903-0B44-5834-AF30B121E038}"/>
              </a:ext>
            </a:extLst>
          </p:cNvPr>
          <p:cNvSpPr txBox="1"/>
          <p:nvPr/>
        </p:nvSpPr>
        <p:spPr>
          <a:xfrm>
            <a:off x="329096" y="37634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INTERVENTI MIGLIORATIVI</a:t>
            </a:r>
            <a:endParaRPr lang="it-IT" dirty="0"/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12BDCEF8-00EB-916D-C6EE-65BD30F4F758}"/>
              </a:ext>
            </a:extLst>
          </p:cNvPr>
          <p:cNvSpPr txBox="1"/>
          <p:nvPr/>
        </p:nvSpPr>
        <p:spPr>
          <a:xfrm>
            <a:off x="329096" y="849236"/>
            <a:ext cx="8934174" cy="36291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0640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ossono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setto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sono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spec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eter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mpar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osso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è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eal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è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5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2545" algn="just">
              <a:lnSpc>
                <a:spcPts val="13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mp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7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un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endParaRPr lang="en-US" sz="1800" dirty="0">
              <a:effectLst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2545" algn="just">
              <a:lnSpc>
                <a:spcPts val="1300"/>
              </a:lnSpc>
              <a:spcAft>
                <a:spcPts val="0"/>
              </a:spcAft>
            </a:pPr>
            <a:endParaRPr lang="en-US" spc="1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2545" algn="just">
              <a:lnSpc>
                <a:spcPts val="1300"/>
              </a:lnSpc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ez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endParaRPr lang="en-US" sz="1800" dirty="0">
              <a:effectLst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2545" algn="just">
              <a:lnSpc>
                <a:spcPts val="1300"/>
              </a:lnSpc>
              <a:spcAft>
                <a:spcPts val="0"/>
              </a:spcAft>
            </a:pPr>
            <a:endParaRPr lang="en-US" spc="2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2545" algn="just">
              <a:lnSpc>
                <a:spcPts val="13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abb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un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9</a:t>
            </a:r>
          </a:p>
          <a:p>
            <a:pPr marL="65405" marR="42545" algn="just">
              <a:lnSpc>
                <a:spcPts val="1300"/>
              </a:lnSpc>
              <a:spcAft>
                <a:spcPts val="0"/>
              </a:spcAft>
            </a:pPr>
            <a:endParaRPr lang="en-US" spc="-1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2545" algn="just">
              <a:lnSpc>
                <a:spcPts val="1300"/>
              </a:lnSpc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2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000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E,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ono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eali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esse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649494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17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D8D9009D-4B51-81B3-7154-7951F0B82E68}"/>
              </a:ext>
            </a:extLst>
          </p:cNvPr>
          <p:cNvSpPr txBox="1"/>
          <p:nvPr/>
        </p:nvSpPr>
        <p:spPr>
          <a:xfrm>
            <a:off x="311426" y="367507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PUNTEGGIO</a:t>
            </a:r>
            <a:endParaRPr lang="it-IT" dirty="0"/>
          </a:p>
        </p:txBody>
      </p:sp>
      <p:sp>
        <p:nvSpPr>
          <p:cNvPr id="7" name="CasellaDiTesto 6">
            <a:extLst>
              <a:ext uri="{FF2B5EF4-FFF2-40B4-BE49-F238E27FC236}">
                <a16:creationId xmlns:a16="http://schemas.microsoft.com/office/drawing/2014/main" id="{93A14DC4-FFA9-DC1F-A6B4-DD78029CDCBF}"/>
              </a:ext>
            </a:extLst>
          </p:cNvPr>
          <p:cNvSpPr txBox="1"/>
          <p:nvPr/>
        </p:nvSpPr>
        <p:spPr>
          <a:xfrm>
            <a:off x="399774" y="1052908"/>
            <a:ext cx="8801651" cy="21913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1910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oter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neces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00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5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1275" algn="just">
              <a:lnSpc>
                <a:spcPts val="1300"/>
              </a:lnSpc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endParaRPr lang="en-US" sz="1800" dirty="0">
              <a:effectLst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1275" algn="just">
              <a:lnSpc>
                <a:spcPts val="1300"/>
              </a:lnSpc>
              <a:spcAft>
                <a:spcPts val="0"/>
              </a:spcAft>
            </a:pPr>
            <a:endParaRPr lang="en-US" spc="1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1275" algn="just">
              <a:lnSpc>
                <a:spcPts val="1300"/>
              </a:lnSpc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sul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o,</a:t>
            </a:r>
          </a:p>
          <a:p>
            <a:pPr marL="65405" marR="41275" algn="just">
              <a:lnSpc>
                <a:spcPts val="1300"/>
              </a:lnSpc>
              <a:spcAft>
                <a:spcPts val="0"/>
              </a:spcAft>
            </a:pPr>
            <a:endParaRPr lang="en-US" spc="15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1275" algn="just">
              <a:lnSpc>
                <a:spcPts val="1300"/>
              </a:lnSpc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secon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endParaRPr lang="en-US" sz="1800" dirty="0">
              <a:effectLst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1275" algn="just">
              <a:lnSpc>
                <a:spcPts val="1300"/>
              </a:lnSpc>
              <a:spcAft>
                <a:spcPts val="0"/>
              </a:spcAft>
            </a:pPr>
            <a:endParaRPr lang="en-US" spc="-5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65405" marR="41275" algn="just">
              <a:lnSpc>
                <a:spcPts val="1300"/>
              </a:lnSpc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2070769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18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D8D9009D-4B51-81B3-7154-7951F0B82E68}"/>
              </a:ext>
            </a:extLst>
          </p:cNvPr>
          <p:cNvSpPr txBox="1"/>
          <p:nvPr/>
        </p:nvSpPr>
        <p:spPr>
          <a:xfrm>
            <a:off x="311426" y="367507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PUNTEGGIO</a:t>
            </a:r>
            <a:endParaRPr lang="it-IT" dirty="0"/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A05D0038-BC68-D1AE-8B75-B2CAF8481F94}"/>
              </a:ext>
            </a:extLst>
          </p:cNvPr>
          <p:cNvSpPr txBox="1"/>
          <p:nvPr/>
        </p:nvSpPr>
        <p:spPr>
          <a:xfrm>
            <a:off x="311425" y="1003037"/>
            <a:ext cx="8792817" cy="28921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99060" algn="just">
              <a:spcAft>
                <a:spcPts val="0"/>
              </a:spcAft>
            </a:pP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ll’in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erno</a:t>
            </a:r>
            <a:r>
              <a:rPr lang="en-US" sz="1800" spc="1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pres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più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800" spc="2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sett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ivi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spc="2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ev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sett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2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 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sseg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2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 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3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0640" algn="just">
              <a:lnSpc>
                <a:spcPts val="1300"/>
              </a:lnSpc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spc="-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-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eno</a:t>
            </a:r>
            <a:r>
              <a:rPr lang="en-US" sz="1800" spc="-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100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2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39370" algn="just"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ora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ab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ia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il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nece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4450" algn="just">
              <a:lnSpc>
                <a:spcPts val="1200"/>
              </a:lnSpc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“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E”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F-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6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632756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19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D8D9009D-4B51-81B3-7154-7951F0B82E68}"/>
              </a:ext>
            </a:extLst>
          </p:cNvPr>
          <p:cNvSpPr txBox="1"/>
          <p:nvPr/>
        </p:nvSpPr>
        <p:spPr>
          <a:xfrm>
            <a:off x="311426" y="367507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PUNTEGGIO</a:t>
            </a:r>
            <a:endParaRPr lang="it-IT" dirty="0"/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F7B0468D-1039-486E-FB74-0E543B0CA993}"/>
              </a:ext>
            </a:extLst>
          </p:cNvPr>
          <p:cNvSpPr txBox="1"/>
          <p:nvPr/>
        </p:nvSpPr>
        <p:spPr>
          <a:xfrm>
            <a:off x="519044" y="1350034"/>
            <a:ext cx="6930886" cy="27497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39370" algn="just">
              <a:spcBef>
                <a:spcPts val="285"/>
              </a:spcBef>
              <a:spcAft>
                <a:spcPts val="0"/>
              </a:spcAft>
            </a:pPr>
            <a:r>
              <a:rPr lang="en-US" sz="24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24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24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24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24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24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24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</a:t>
            </a:r>
            <a:r>
              <a:rPr lang="en-US" sz="24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24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24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24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24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24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24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24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24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24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24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24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24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24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conseg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24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24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24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24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24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24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24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24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24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</a:t>
            </a:r>
            <a:r>
              <a:rPr lang="en-US" sz="24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24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24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neces</a:t>
            </a:r>
            <a:r>
              <a:rPr lang="en-US" sz="24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24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24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24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c</a:t>
            </a:r>
            <a:r>
              <a:rPr lang="en-US" sz="24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mm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24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24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24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24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24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eno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1</a:t>
            </a:r>
            <a:r>
              <a:rPr lang="en-US" sz="24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24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24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2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4167843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20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D8D9009D-4B51-81B3-7154-7951F0B82E68}"/>
              </a:ext>
            </a:extLst>
          </p:cNvPr>
          <p:cNvSpPr txBox="1"/>
          <p:nvPr/>
        </p:nvSpPr>
        <p:spPr>
          <a:xfrm>
            <a:off x="311426" y="367507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DOCUMENTAZIONE PROBANTE</a:t>
            </a:r>
            <a:endParaRPr lang="it-IT" dirty="0"/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590BEF80-B841-93DA-C5CA-BC8904E55D8B}"/>
              </a:ext>
            </a:extLst>
          </p:cNvPr>
          <p:cNvSpPr txBox="1"/>
          <p:nvPr/>
        </p:nvSpPr>
        <p:spPr>
          <a:xfrm>
            <a:off x="629479" y="1170193"/>
            <a:ext cx="8364330" cy="22118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38735" algn="just">
              <a:spcAft>
                <a:spcPts val="0"/>
              </a:spcAft>
            </a:pP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L’Ist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ca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“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Docu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ob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”,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iene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ob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stesso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5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39370" algn="just">
              <a:lnSpc>
                <a:spcPts val="13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ena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8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eb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20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23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1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0640" algn="just">
              <a:lnSpc>
                <a:spcPts val="1300"/>
              </a:lnSpc>
              <a:spcAft>
                <a:spcPts val="0"/>
              </a:spcAft>
            </a:pP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 ca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“Note”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sono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oposti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ché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853022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21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D8D9009D-4B51-81B3-7154-7951F0B82E68}"/>
              </a:ext>
            </a:extLst>
          </p:cNvPr>
          <p:cNvSpPr txBox="1"/>
          <p:nvPr/>
        </p:nvSpPr>
        <p:spPr>
          <a:xfrm>
            <a:off x="311426" y="367507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DOCUMENTAZIONE PROBANTE</a:t>
            </a:r>
            <a:endParaRPr lang="it-IT" dirty="0"/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F05059A1-7DC0-6A0E-1E43-72DF048FEAA7}"/>
              </a:ext>
            </a:extLst>
          </p:cNvPr>
          <p:cNvSpPr txBox="1"/>
          <p:nvPr/>
        </p:nvSpPr>
        <p:spPr>
          <a:xfrm>
            <a:off x="1022627" y="1554708"/>
            <a:ext cx="6930886" cy="27392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1963420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odot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5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94640"/>
            <a:r>
              <a:rPr lang="en-US" sz="1800" dirty="0">
                <a:effectLst/>
                <a:latin typeface="Segoe MDL2 Assets" panose="050A0102010101010101" pitchFamily="18" charset="0"/>
                <a:ea typeface="Segoe MDL2 Assets" panose="050A0102010101010101" pitchFamily="18" charset="0"/>
                <a:cs typeface="Segoe MDL2 Assets" panose="050A0102010101010101" pitchFamily="18" charset="0"/>
              </a:rPr>
              <a:t>        </a:t>
            </a:r>
            <a:r>
              <a:rPr lang="en-US" sz="1800" spc="50" dirty="0">
                <a:effectLst/>
                <a:latin typeface="Segoe MDL2 Assets" panose="050A0102010101010101" pitchFamily="18" charset="0"/>
                <a:ea typeface="Segoe MDL2 Assets" panose="050A0102010101010101" pitchFamily="18" charset="0"/>
                <a:cs typeface="Segoe MDL2 Assets" panose="050A0102010101010101" pitchFamily="18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1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23240" marR="41910" indent="-228600" algn="just">
              <a:spcAft>
                <a:spcPts val="0"/>
              </a:spcAft>
            </a:pPr>
            <a:r>
              <a:rPr lang="en-US" sz="1800" dirty="0">
                <a:effectLst/>
                <a:latin typeface="Segoe MDL2 Assets" panose="050A0102010101010101" pitchFamily="18" charset="0"/>
                <a:ea typeface="Segoe MDL2 Assets" panose="050A0102010101010101" pitchFamily="18" charset="0"/>
                <a:cs typeface="Segoe MDL2 Assets" panose="050A0102010101010101" pitchFamily="18" charset="0"/>
              </a:rPr>
              <a:t>        </a:t>
            </a:r>
            <a:r>
              <a:rPr lang="en-US" sz="1800" spc="50" dirty="0">
                <a:effectLst/>
                <a:latin typeface="Segoe MDL2 Assets" panose="050A0102010101010101" pitchFamily="18" charset="0"/>
                <a:ea typeface="Segoe MDL2 Assets" panose="050A0102010101010101" pitchFamily="18" charset="0"/>
                <a:cs typeface="Segoe MDL2 Assets" panose="050A0102010101010101" pitchFamily="18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enere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oro,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egli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nc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mp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test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cc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158877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22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D8D9009D-4B51-81B3-7154-7951F0B82E68}"/>
              </a:ext>
            </a:extLst>
          </p:cNvPr>
          <p:cNvSpPr txBox="1"/>
          <p:nvPr/>
        </p:nvSpPr>
        <p:spPr>
          <a:xfrm>
            <a:off x="311426" y="367507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DOCUMENTAZIONE PROBANTE</a:t>
            </a:r>
            <a:endParaRPr lang="it-IT" dirty="0"/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08E23BA7-7365-0C20-75CE-BE913076AEE0}"/>
              </a:ext>
            </a:extLst>
          </p:cNvPr>
          <p:cNvSpPr txBox="1"/>
          <p:nvPr/>
        </p:nvSpPr>
        <p:spPr>
          <a:xfrm>
            <a:off x="1137479" y="1609828"/>
            <a:ext cx="6930886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3873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rda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/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“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e”,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“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”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oper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2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eter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oper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essa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no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270826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23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D8D9009D-4B51-81B3-7154-7951F0B82E68}"/>
              </a:ext>
            </a:extLst>
          </p:cNvPr>
          <p:cNvSpPr txBox="1"/>
          <p:nvPr/>
        </p:nvSpPr>
        <p:spPr>
          <a:xfrm>
            <a:off x="311426" y="367507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DOCUMENTAZIONE PROBANTE</a:t>
            </a:r>
            <a:endParaRPr lang="it-IT" dirty="0"/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00D25F86-2B25-063C-77E9-D9001091AC6E}"/>
              </a:ext>
            </a:extLst>
          </p:cNvPr>
          <p:cNvSpPr txBox="1"/>
          <p:nvPr/>
        </p:nvSpPr>
        <p:spPr>
          <a:xfrm>
            <a:off x="1128644" y="1369047"/>
            <a:ext cx="6930886" cy="32342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958850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olt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94640"/>
            <a:r>
              <a:rPr lang="en-US" sz="1800" dirty="0">
                <a:effectLst/>
                <a:latin typeface="Segoe MDL2 Assets" panose="050A0102010101010101" pitchFamily="18" charset="0"/>
                <a:ea typeface="Segoe MDL2 Assets" panose="050A0102010101010101" pitchFamily="18" charset="0"/>
                <a:cs typeface="Segoe MDL2 Assets" panose="050A0102010101010101" pitchFamily="18" charset="0"/>
              </a:rPr>
              <a:t>        </a:t>
            </a:r>
            <a:r>
              <a:rPr lang="en-US" sz="1800" spc="50" dirty="0">
                <a:effectLst/>
                <a:latin typeface="Segoe MDL2 Assets" panose="050A0102010101010101" pitchFamily="18" charset="0"/>
                <a:ea typeface="Segoe MDL2 Assets" panose="050A0102010101010101" pitchFamily="18" charset="0"/>
                <a:cs typeface="Segoe MDL2 Assets" panose="050A0102010101010101" pitchFamily="18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essere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94640"/>
            <a:r>
              <a:rPr lang="en-US" sz="1800" dirty="0">
                <a:effectLst/>
                <a:latin typeface="Segoe MDL2 Assets" panose="050A0102010101010101" pitchFamily="18" charset="0"/>
                <a:ea typeface="Segoe MDL2 Assets" panose="050A0102010101010101" pitchFamily="18" charset="0"/>
                <a:cs typeface="Segoe MDL2 Assets" panose="050A0102010101010101" pitchFamily="18" charset="0"/>
              </a:rPr>
              <a:t>        </a:t>
            </a:r>
            <a:r>
              <a:rPr lang="en-US" sz="1800" spc="50" dirty="0">
                <a:effectLst/>
                <a:latin typeface="Segoe MDL2 Assets" panose="050A0102010101010101" pitchFamily="18" charset="0"/>
                <a:ea typeface="Segoe MDL2 Assets" panose="050A0102010101010101" pitchFamily="18" charset="0"/>
                <a:cs typeface="Segoe MDL2 Assets" panose="050A0102010101010101" pitchFamily="18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1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23240">
              <a:lnSpc>
                <a:spcPts val="1300"/>
              </a:lnSpc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381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edere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2575560" algn="just">
              <a:spcBef>
                <a:spcPts val="5"/>
              </a:spcBef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4017589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24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A091E7B7-65F1-E4AF-4574-799E65DBBC59}"/>
              </a:ext>
            </a:extLst>
          </p:cNvPr>
          <p:cNvSpPr txBox="1"/>
          <p:nvPr/>
        </p:nvSpPr>
        <p:spPr>
          <a:xfrm>
            <a:off x="73992" y="539786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PRESUPPOSTI APPLICATIVI</a:t>
            </a:r>
            <a:endParaRPr lang="it-IT" dirty="0"/>
          </a:p>
        </p:txBody>
      </p:sp>
      <p:sp>
        <p:nvSpPr>
          <p:cNvPr id="7" name="CasellaDiTesto 6">
            <a:extLst>
              <a:ext uri="{FF2B5EF4-FFF2-40B4-BE49-F238E27FC236}">
                <a16:creationId xmlns:a16="http://schemas.microsoft.com/office/drawing/2014/main" id="{E22892B3-A1DB-0271-DB58-06CEEBFD8DB7}"/>
              </a:ext>
            </a:extLst>
          </p:cNvPr>
          <p:cNvSpPr txBox="1"/>
          <p:nvPr/>
        </p:nvSpPr>
        <p:spPr>
          <a:xfrm>
            <a:off x="828262" y="1480163"/>
            <a:ext cx="6930886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39370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ich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essere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che</a:t>
            </a:r>
            <a:r>
              <a:rPr lang="en-US" sz="1800" spc="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conos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’accert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egli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ob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tiv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rva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s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960398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25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E9D0DBF8-AEBE-2457-1B01-E06463051AA7}"/>
              </a:ext>
            </a:extLst>
          </p:cNvPr>
          <p:cNvSpPr txBox="1"/>
          <p:nvPr/>
        </p:nvSpPr>
        <p:spPr>
          <a:xfrm>
            <a:off x="214244" y="367508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 err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Regolarità</a:t>
            </a:r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contributiva</a:t>
            </a:r>
            <a:endParaRPr lang="it-IT" dirty="0"/>
          </a:p>
        </p:txBody>
      </p:sp>
      <p:sp>
        <p:nvSpPr>
          <p:cNvPr id="6" name="CasellaDiTesto 5">
            <a:extLst>
              <a:ext uri="{FF2B5EF4-FFF2-40B4-BE49-F238E27FC236}">
                <a16:creationId xmlns:a16="http://schemas.microsoft.com/office/drawing/2014/main" id="{8176D47A-01F1-50B6-93C2-7C414C83613F}"/>
              </a:ext>
            </a:extLst>
          </p:cNvPr>
          <p:cNvSpPr txBox="1"/>
          <p:nvPr/>
        </p:nvSpPr>
        <p:spPr>
          <a:xfrm>
            <a:off x="810592" y="1305281"/>
            <a:ext cx="6930886" cy="26196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1910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essa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opo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’accert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eq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ego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e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od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tà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ecreto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.m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 co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ecreto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34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/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20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c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n.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6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6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01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600"/>
              </a:lnSpc>
              <a:spcBef>
                <a:spcPts val="3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5085" algn="just">
              <a:lnSpc>
                <a:spcPts val="13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caso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egol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suss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cco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036006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26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3FDB4481-5132-5576-6F23-F7B9DEE4763A}"/>
              </a:ext>
            </a:extLst>
          </p:cNvPr>
          <p:cNvSpPr txBox="1"/>
          <p:nvPr/>
        </p:nvSpPr>
        <p:spPr>
          <a:xfrm>
            <a:off x="192157" y="215756"/>
            <a:ext cx="6930886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 err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Osservanza</a:t>
            </a:r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delle</a:t>
            </a:r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norme</a:t>
            </a:r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in </a:t>
            </a:r>
            <a:r>
              <a:rPr lang="en-US" sz="1800" i="1" dirty="0" err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materia</a:t>
            </a:r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di </a:t>
            </a:r>
            <a:r>
              <a:rPr lang="en-US" sz="1800" i="1" dirty="0" err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prevenzione</a:t>
            </a:r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i="1" dirty="0" err="1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infortuni</a:t>
            </a:r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e di salute sul lavoro</a:t>
            </a:r>
            <a:endParaRPr lang="it-IT" dirty="0"/>
          </a:p>
        </p:txBody>
      </p:sp>
      <p:sp>
        <p:nvSpPr>
          <p:cNvPr id="7" name="CasellaDiTesto 6">
            <a:extLst>
              <a:ext uri="{FF2B5EF4-FFF2-40B4-BE49-F238E27FC236}">
                <a16:creationId xmlns:a16="http://schemas.microsoft.com/office/drawing/2014/main" id="{8D5392D1-7455-883F-379A-7DA306D2B946}"/>
              </a:ext>
            </a:extLst>
          </p:cNvPr>
          <p:cNvSpPr txBox="1"/>
          <p:nvPr/>
        </p:nvSpPr>
        <p:spPr>
          <a:xfrm>
            <a:off x="483705" y="1004699"/>
            <a:ext cx="8567530" cy="29905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0005" algn="just">
              <a:spcBef>
                <a:spcPts val="285"/>
              </a:spcBef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eq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eal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zza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osser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sposi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ob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ia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ni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oro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mbr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1910" algn="just"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suss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eq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f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mp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esso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non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3345815" algn="just">
              <a:spcBef>
                <a:spcPts val="5"/>
              </a:spcBef>
              <a:spcAft>
                <a:spcPts val="0"/>
              </a:spcAft>
            </a:pP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s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127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o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in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sede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o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816502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27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9AA91505-DDEF-F482-1D67-C81F68C58707}"/>
              </a:ext>
            </a:extLst>
          </p:cNvPr>
          <p:cNvSpPr txBox="1"/>
          <p:nvPr/>
        </p:nvSpPr>
        <p:spPr>
          <a:xfrm>
            <a:off x="240748" y="402847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DEFINIZIONE DELLA DOMANDA</a:t>
            </a:r>
            <a:endParaRPr lang="it-IT" dirty="0"/>
          </a:p>
        </p:txBody>
      </p:sp>
      <p:sp>
        <p:nvSpPr>
          <p:cNvPr id="6" name="CasellaDiTesto 5">
            <a:extLst>
              <a:ext uri="{FF2B5EF4-FFF2-40B4-BE49-F238E27FC236}">
                <a16:creationId xmlns:a16="http://schemas.microsoft.com/office/drawing/2014/main" id="{9EF7F2A6-0040-C6C4-46E5-4A6E28660CDA}"/>
              </a:ext>
            </a:extLst>
          </p:cNvPr>
          <p:cNvSpPr txBox="1"/>
          <p:nvPr/>
        </p:nvSpPr>
        <p:spPr>
          <a:xfrm>
            <a:off x="386521" y="1266991"/>
            <a:ext cx="8342243" cy="18184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0640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cc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cor</a:t>
            </a:r>
            <a:r>
              <a:rPr lang="en-US" sz="1800" spc="3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osti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§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4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0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0640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coltà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sede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succ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2559685" algn="just">
              <a:spcBef>
                <a:spcPts val="5"/>
              </a:spcBef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60849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gnaposto numero diapositiva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smtClean="0"/>
              <a:pPr rtl="0"/>
              <a:t>28</a:t>
            </a:fld>
            <a:endParaRPr lang="it-IT"/>
          </a:p>
        </p:txBody>
      </p:sp>
      <p:pic>
        <p:nvPicPr>
          <p:cNvPr id="37" name="Immagine 36" descr="Immagine che contiene giallo, persona&#10;&#10;Descrizione generata automaticamente">
            <a:extLst>
              <a:ext uri="{FF2B5EF4-FFF2-40B4-BE49-F238E27FC236}">
                <a16:creationId xmlns:a16="http://schemas.microsoft.com/office/drawing/2014/main" id="{7CD273B8-6DEE-8FFB-8819-BA9117E6DE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4878" y="0"/>
            <a:ext cx="6858000" cy="6858000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F3BB67A0-AFD0-B1A7-665C-A4566E2E46BC}"/>
              </a:ext>
            </a:extLst>
          </p:cNvPr>
          <p:cNvSpPr txBox="1"/>
          <p:nvPr/>
        </p:nvSpPr>
        <p:spPr>
          <a:xfrm>
            <a:off x="134731" y="310082"/>
            <a:ext cx="69308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i="1" dirty="0">
                <a:solidFill>
                  <a:srgbClr val="FF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APPLICAZIONE DELLA RIDUZIONE</a:t>
            </a:r>
            <a:endParaRPr lang="it-IT" dirty="0"/>
          </a:p>
        </p:txBody>
      </p:sp>
      <p:sp>
        <p:nvSpPr>
          <p:cNvPr id="7" name="CasellaDiTesto 6">
            <a:extLst>
              <a:ext uri="{FF2B5EF4-FFF2-40B4-BE49-F238E27FC236}">
                <a16:creationId xmlns:a16="http://schemas.microsoft.com/office/drawing/2014/main" id="{FE002092-91E7-87C5-D1F3-05292D6CE3C3}"/>
              </a:ext>
            </a:extLst>
          </p:cNvPr>
          <p:cNvSpPr txBox="1"/>
          <p:nvPr/>
        </p:nvSpPr>
        <p:spPr>
          <a:xfrm>
            <a:off x="483703" y="1115091"/>
            <a:ext cx="8536609" cy="17081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0640" algn="just">
              <a:spcAft>
                <a:spcPts val="0"/>
              </a:spcAft>
            </a:pP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à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-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app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nella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3727450" algn="just">
              <a:lnSpc>
                <a:spcPts val="1300"/>
              </a:lnSpc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ssa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cento.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0005" algn="just"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-4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4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-5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sede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3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417745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CasellaDiTesto 19">
            <a:extLst>
              <a:ext uri="{FF2B5EF4-FFF2-40B4-BE49-F238E27FC236}">
                <a16:creationId xmlns:a16="http://schemas.microsoft.com/office/drawing/2014/main" id="{50451900-071B-FF2B-4E82-08E27620BD6D}"/>
              </a:ext>
            </a:extLst>
          </p:cNvPr>
          <p:cNvSpPr txBox="1"/>
          <p:nvPr/>
        </p:nvSpPr>
        <p:spPr>
          <a:xfrm>
            <a:off x="119270" y="304485"/>
            <a:ext cx="11330608" cy="60369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2545" algn="just">
              <a:lnSpc>
                <a:spcPts val="1300"/>
              </a:lnSpc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Dopo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6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ità</a:t>
            </a:r>
            <a:r>
              <a:rPr lang="en-US" sz="1800" spc="-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6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ercen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ne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7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sso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eter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edes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il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seg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osp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graphicFrame>
        <p:nvGraphicFramePr>
          <p:cNvPr id="21" name="Tabella 20">
            <a:extLst>
              <a:ext uri="{FF2B5EF4-FFF2-40B4-BE49-F238E27FC236}">
                <a16:creationId xmlns:a16="http://schemas.microsoft.com/office/drawing/2014/main" id="{A10CA262-4C41-0217-A33F-9F971E8356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1687018"/>
              </p:ext>
            </p:extLst>
          </p:nvPr>
        </p:nvGraphicFramePr>
        <p:xfrm>
          <a:off x="313047" y="1146734"/>
          <a:ext cx="11136831" cy="1977465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{5940675A-B579-460E-94D1-54222C63F5DA}</a:tableStyleId>
              </a:tblPr>
              <a:tblGrid>
                <a:gridCol w="8362249">
                  <a:extLst>
                    <a:ext uri="{9D8B030D-6E8A-4147-A177-3AD203B41FA5}">
                      <a16:colId xmlns:a16="http://schemas.microsoft.com/office/drawing/2014/main" val="2592214327"/>
                    </a:ext>
                  </a:extLst>
                </a:gridCol>
                <a:gridCol w="2774582">
                  <a:extLst>
                    <a:ext uri="{9D8B030D-6E8A-4147-A177-3AD203B41FA5}">
                      <a16:colId xmlns:a16="http://schemas.microsoft.com/office/drawing/2014/main" val="3136734457"/>
                    </a:ext>
                  </a:extLst>
                </a:gridCol>
              </a:tblGrid>
              <a:tr h="393863">
                <a:tc>
                  <a:txBody>
                    <a:bodyPr/>
                    <a:lstStyle/>
                    <a:p>
                      <a:pPr marL="16510" algn="ctr">
                        <a:spcBef>
                          <a:spcPts val="13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Lav</a:t>
                      </a:r>
                      <a:r>
                        <a:rPr lang="en-US" sz="2000" spc="5">
                          <a:effectLst/>
                        </a:rPr>
                        <a:t>o</a:t>
                      </a:r>
                      <a:r>
                        <a:rPr lang="en-US" sz="2000" spc="-5">
                          <a:effectLst/>
                        </a:rPr>
                        <a:t>r</a:t>
                      </a:r>
                      <a:r>
                        <a:rPr lang="en-US" sz="2000">
                          <a:effectLst/>
                        </a:rPr>
                        <a:t>a</a:t>
                      </a:r>
                      <a:r>
                        <a:rPr lang="en-US" sz="2000" spc="5">
                          <a:effectLst/>
                        </a:rPr>
                        <a:t>to</a:t>
                      </a:r>
                      <a:r>
                        <a:rPr lang="en-US" sz="2000" spc="-5">
                          <a:effectLst/>
                        </a:rPr>
                        <a:t>r</a:t>
                      </a:r>
                      <a:r>
                        <a:rPr lang="en-US" sz="2000">
                          <a:effectLst/>
                        </a:rPr>
                        <a:t>i</a:t>
                      </a:r>
                      <a:r>
                        <a:rPr lang="en-US" sz="2000" spc="-35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a</a:t>
                      </a:r>
                      <a:r>
                        <a:rPr lang="en-US" sz="2000" spc="5">
                          <a:effectLst/>
                        </a:rPr>
                        <a:t>nn</a:t>
                      </a:r>
                      <a:r>
                        <a:rPr lang="en-US" sz="2000">
                          <a:effectLst/>
                        </a:rPr>
                        <a:t>o</a:t>
                      </a:r>
                      <a:r>
                        <a:rPr lang="en-US" sz="2000" spc="-30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d</a:t>
                      </a:r>
                      <a:r>
                        <a:rPr lang="en-US" sz="2000" spc="-5">
                          <a:effectLst/>
                        </a:rPr>
                        <a:t>e</a:t>
                      </a:r>
                      <a:r>
                        <a:rPr lang="en-US" sz="2000">
                          <a:effectLst/>
                        </a:rPr>
                        <a:t>l t</a:t>
                      </a:r>
                      <a:r>
                        <a:rPr lang="en-US" sz="2000" spc="-5">
                          <a:effectLst/>
                        </a:rPr>
                        <a:t>r</a:t>
                      </a:r>
                      <a:r>
                        <a:rPr lang="en-US" sz="2000" spc="15">
                          <a:effectLst/>
                        </a:rPr>
                        <a:t>i</a:t>
                      </a:r>
                      <a:r>
                        <a:rPr lang="en-US" sz="2000" spc="-5">
                          <a:effectLst/>
                        </a:rPr>
                        <a:t>e</a:t>
                      </a:r>
                      <a:r>
                        <a:rPr lang="en-US" sz="2000" spc="5">
                          <a:effectLst/>
                        </a:rPr>
                        <a:t>n</a:t>
                      </a:r>
                      <a:r>
                        <a:rPr lang="en-US" sz="2000" spc="-5">
                          <a:effectLst/>
                        </a:rPr>
                        <a:t>n</a:t>
                      </a:r>
                      <a:r>
                        <a:rPr lang="en-US" sz="2000" spc="15">
                          <a:effectLst/>
                        </a:rPr>
                        <a:t>i</a:t>
                      </a:r>
                      <a:r>
                        <a:rPr lang="en-US" sz="2000">
                          <a:effectLst/>
                        </a:rPr>
                        <a:t>o</a:t>
                      </a:r>
                      <a:r>
                        <a:rPr lang="en-US" sz="2000" spc="-45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d</a:t>
                      </a:r>
                      <a:r>
                        <a:rPr lang="en-US" sz="2000" spc="-5">
                          <a:effectLst/>
                        </a:rPr>
                        <a:t>e</a:t>
                      </a:r>
                      <a:r>
                        <a:rPr lang="en-US" sz="2000" spc="15">
                          <a:effectLst/>
                        </a:rPr>
                        <a:t>ll</a:t>
                      </a:r>
                      <a:r>
                        <a:rPr lang="en-US" sz="2000">
                          <a:effectLst/>
                        </a:rPr>
                        <a:t>a</a:t>
                      </a:r>
                      <a:r>
                        <a:rPr lang="en-US" sz="2000" spc="-25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PAT</a:t>
                      </a:r>
                      <a:r>
                        <a:rPr lang="en-US" sz="2000" spc="-20">
                          <a:effectLst/>
                        </a:rPr>
                        <a:t> </a:t>
                      </a:r>
                      <a:r>
                        <a:rPr lang="en-US" sz="2000" spc="5">
                          <a:effectLst/>
                        </a:rPr>
                        <a:t>(</a:t>
                      </a:r>
                      <a:r>
                        <a:rPr lang="en-US" sz="2000">
                          <a:effectLst/>
                        </a:rPr>
                        <a:t>N</a:t>
                      </a:r>
                      <a:r>
                        <a:rPr lang="en-US" sz="2000" spc="5">
                          <a:effectLst/>
                        </a:rPr>
                        <a:t>p</a:t>
                      </a:r>
                      <a:r>
                        <a:rPr lang="en-US" sz="2000" spc="-5">
                          <a:effectLst/>
                        </a:rPr>
                        <a:t>at</a:t>
                      </a:r>
                      <a:r>
                        <a:rPr lang="en-US" sz="2000">
                          <a:effectLst/>
                        </a:rPr>
                        <a:t>)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19685" algn="ctr">
                        <a:spcBef>
                          <a:spcPts val="135"/>
                        </a:spcBef>
                        <a:spcAft>
                          <a:spcPts val="0"/>
                        </a:spcAft>
                      </a:pPr>
                      <a:r>
                        <a:rPr lang="en-US" sz="2000" spc="5">
                          <a:effectLst/>
                        </a:rPr>
                        <a:t>R</a:t>
                      </a:r>
                      <a:r>
                        <a:rPr lang="en-US" sz="2000" spc="15">
                          <a:effectLst/>
                        </a:rPr>
                        <a:t>i</a:t>
                      </a:r>
                      <a:r>
                        <a:rPr lang="en-US" sz="2000" spc="-10">
                          <a:effectLst/>
                        </a:rPr>
                        <a:t>d</a:t>
                      </a:r>
                      <a:r>
                        <a:rPr lang="en-US" sz="2000" spc="5">
                          <a:effectLst/>
                        </a:rPr>
                        <a:t>u</a:t>
                      </a:r>
                      <a:r>
                        <a:rPr lang="en-US" sz="2000" spc="-5">
                          <a:effectLst/>
                        </a:rPr>
                        <a:t>z</a:t>
                      </a:r>
                      <a:r>
                        <a:rPr lang="en-US" sz="2000" spc="15">
                          <a:effectLst/>
                        </a:rPr>
                        <a:t>i</a:t>
                      </a:r>
                      <a:r>
                        <a:rPr lang="en-US" sz="2000" spc="-5">
                          <a:effectLst/>
                        </a:rPr>
                        <a:t>o</a:t>
                      </a:r>
                      <a:r>
                        <a:rPr lang="en-US" sz="2000" spc="5">
                          <a:effectLst/>
                        </a:rPr>
                        <a:t>n</a:t>
                      </a:r>
                      <a:r>
                        <a:rPr lang="en-US" sz="2000">
                          <a:effectLst/>
                        </a:rPr>
                        <a:t>e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27553779"/>
                  </a:ext>
                </a:extLst>
              </a:tr>
              <a:tr h="395674">
                <a:tc>
                  <a:txBody>
                    <a:bodyPr/>
                    <a:lstStyle/>
                    <a:p>
                      <a:pPr marL="16510" algn="ctr">
                        <a:spcBef>
                          <a:spcPts val="14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F</a:t>
                      </a:r>
                      <a:r>
                        <a:rPr lang="en-US" sz="2000" spc="15">
                          <a:effectLst/>
                        </a:rPr>
                        <a:t>i</a:t>
                      </a:r>
                      <a:r>
                        <a:rPr lang="en-US" sz="2000" spc="5">
                          <a:effectLst/>
                        </a:rPr>
                        <a:t>n</a:t>
                      </a:r>
                      <a:r>
                        <a:rPr lang="en-US" sz="2000">
                          <a:effectLst/>
                        </a:rPr>
                        <a:t>o</a:t>
                      </a:r>
                      <a:r>
                        <a:rPr lang="en-US" sz="2000" spc="-25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a</a:t>
                      </a:r>
                      <a:r>
                        <a:rPr lang="en-US" sz="2000" spc="-10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10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19685" algn="ctr">
                        <a:spcBef>
                          <a:spcPts val="14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r>
                        <a:rPr lang="en-US" sz="2000" spc="5">
                          <a:effectLst/>
                        </a:rPr>
                        <a:t>8</a:t>
                      </a:r>
                      <a:r>
                        <a:rPr lang="en-US" sz="2000">
                          <a:effectLst/>
                        </a:rPr>
                        <a:t>%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758255364"/>
                  </a:ext>
                </a:extLst>
              </a:tr>
              <a:tr h="395674">
                <a:tc>
                  <a:txBody>
                    <a:bodyPr/>
                    <a:lstStyle/>
                    <a:p>
                      <a:pPr marL="16510" algn="ctr">
                        <a:spcBef>
                          <a:spcPts val="15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Da</a:t>
                      </a:r>
                      <a:r>
                        <a:rPr lang="en-US" sz="2000" spc="-15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1</a:t>
                      </a:r>
                      <a:r>
                        <a:rPr lang="en-US" sz="2000" spc="5">
                          <a:effectLst/>
                        </a:rPr>
                        <a:t>0</a:t>
                      </a:r>
                      <a:r>
                        <a:rPr lang="en-US" sz="2000">
                          <a:effectLst/>
                        </a:rPr>
                        <a:t>,01</a:t>
                      </a:r>
                      <a:r>
                        <a:rPr lang="en-US" sz="2000" spc="-30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a</a:t>
                      </a:r>
                      <a:r>
                        <a:rPr lang="en-US" sz="2000" spc="-5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50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19685" algn="ctr">
                        <a:spcBef>
                          <a:spcPts val="150"/>
                        </a:spcBef>
                        <a:spcAft>
                          <a:spcPts val="0"/>
                        </a:spcAft>
                      </a:pPr>
                      <a:r>
                        <a:rPr lang="en-US" sz="2000" spc="5">
                          <a:effectLst/>
                        </a:rPr>
                        <a:t>18%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316634324"/>
                  </a:ext>
                </a:extLst>
              </a:tr>
              <a:tr h="395674">
                <a:tc>
                  <a:txBody>
                    <a:bodyPr/>
                    <a:lstStyle/>
                    <a:p>
                      <a:pPr marL="16510" algn="ctr">
                        <a:spcBef>
                          <a:spcPts val="15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Da</a:t>
                      </a:r>
                      <a:r>
                        <a:rPr lang="en-US" sz="2000" spc="-15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5</a:t>
                      </a:r>
                      <a:r>
                        <a:rPr lang="en-US" sz="2000" spc="5">
                          <a:effectLst/>
                        </a:rPr>
                        <a:t>0</a:t>
                      </a:r>
                      <a:r>
                        <a:rPr lang="en-US" sz="2000">
                          <a:effectLst/>
                        </a:rPr>
                        <a:t>,01</a:t>
                      </a:r>
                      <a:r>
                        <a:rPr lang="en-US" sz="2000" spc="-30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a</a:t>
                      </a:r>
                      <a:r>
                        <a:rPr lang="en-US" sz="2000" spc="-5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2</a:t>
                      </a:r>
                      <a:r>
                        <a:rPr lang="en-US" sz="2000" spc="5">
                          <a:effectLst/>
                        </a:rPr>
                        <a:t>0</a:t>
                      </a:r>
                      <a:r>
                        <a:rPr lang="en-US" sz="2000">
                          <a:effectLst/>
                        </a:rPr>
                        <a:t>0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19685" algn="ctr">
                        <a:spcBef>
                          <a:spcPts val="15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r>
                        <a:rPr lang="en-US" sz="2000" spc="5">
                          <a:effectLst/>
                        </a:rPr>
                        <a:t>0</a:t>
                      </a:r>
                      <a:r>
                        <a:rPr lang="en-US" sz="2000">
                          <a:effectLst/>
                        </a:rPr>
                        <a:t>%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782882826"/>
                  </a:ext>
                </a:extLst>
              </a:tr>
              <a:tr h="396580">
                <a:tc>
                  <a:txBody>
                    <a:bodyPr/>
                    <a:lstStyle/>
                    <a:p>
                      <a:pPr marL="16510" algn="ctr">
                        <a:spcBef>
                          <a:spcPts val="150"/>
                        </a:spcBef>
                        <a:spcAft>
                          <a:spcPts val="0"/>
                        </a:spcAft>
                      </a:pPr>
                      <a:r>
                        <a:rPr lang="en-US" sz="2000" spc="-5">
                          <a:effectLst/>
                        </a:rPr>
                        <a:t>O</a:t>
                      </a:r>
                      <a:r>
                        <a:rPr lang="en-US" sz="2000" spc="15">
                          <a:effectLst/>
                        </a:rPr>
                        <a:t>l</a:t>
                      </a:r>
                      <a:r>
                        <a:rPr lang="en-US" sz="2000" spc="5">
                          <a:effectLst/>
                        </a:rPr>
                        <a:t>t</a:t>
                      </a:r>
                      <a:r>
                        <a:rPr lang="en-US" sz="2000" spc="-5">
                          <a:effectLst/>
                        </a:rPr>
                        <a:t>r</a:t>
                      </a:r>
                      <a:r>
                        <a:rPr lang="en-US" sz="2000">
                          <a:effectLst/>
                        </a:rPr>
                        <a:t>e</a:t>
                      </a:r>
                      <a:r>
                        <a:rPr lang="en-US" sz="2000" spc="-30">
                          <a:effectLst/>
                        </a:rPr>
                        <a:t> </a:t>
                      </a:r>
                      <a:r>
                        <a:rPr lang="en-US" sz="2000">
                          <a:effectLst/>
                        </a:rPr>
                        <a:t>200</a:t>
                      </a:r>
                      <a:endParaRPr lang="it-IT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63500" algn="ctr">
                        <a:spcBef>
                          <a:spcPts val="150"/>
                        </a:spcBef>
                        <a:spcAft>
                          <a:spcPts val="0"/>
                        </a:spcAft>
                      </a:pPr>
                      <a:r>
                        <a:rPr lang="en-US" sz="2000" spc="5" dirty="0">
                          <a:effectLst/>
                        </a:rPr>
                        <a:t>5%</a:t>
                      </a:r>
                      <a:endParaRPr lang="it-IT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23952417"/>
                  </a:ext>
                </a:extLst>
              </a:tr>
            </a:tbl>
          </a:graphicData>
        </a:graphic>
      </p:graphicFrame>
      <p:sp>
        <p:nvSpPr>
          <p:cNvPr id="23" name="CasellaDiTesto 22">
            <a:extLst>
              <a:ext uri="{FF2B5EF4-FFF2-40B4-BE49-F238E27FC236}">
                <a16:creationId xmlns:a16="http://schemas.microsoft.com/office/drawing/2014/main" id="{B8565F96-18C8-7EAE-FC5F-6A9A32228AFF}"/>
              </a:ext>
            </a:extLst>
          </p:cNvPr>
          <p:cNvSpPr txBox="1"/>
          <p:nvPr/>
        </p:nvSpPr>
        <p:spPr>
          <a:xfrm>
            <a:off x="185530" y="3350074"/>
            <a:ext cx="11264347" cy="18184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5405" marR="43815" algn="just">
              <a:spcBef>
                <a:spcPts val="105"/>
              </a:spcBef>
              <a:spcAft>
                <a:spcPts val="0"/>
              </a:spcAft>
            </a:pP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caso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cco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conosc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ef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corso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ed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è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3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sede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5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5405" marR="42545" algn="just">
              <a:spcAft>
                <a:spcPts val="0"/>
              </a:spcAft>
            </a:pP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nc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eq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siti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conosc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-7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il</a:t>
            </a:r>
            <a:r>
              <a:rPr lang="en-US" sz="1800" spc="-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8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9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-8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-9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stessa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e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spc="2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esta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3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gra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1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ché</a:t>
            </a:r>
            <a:r>
              <a:rPr lang="en-US" sz="1800" spc="2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one</a:t>
            </a:r>
            <a:r>
              <a:rPr lang="en-US" sz="1800" spc="1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</a:t>
            </a:r>
            <a:r>
              <a:rPr lang="en-US" sz="1800" spc="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spc="-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spc="-5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</a:t>
            </a:r>
            <a:r>
              <a:rPr lang="en-US" sz="1800" spc="-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z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US" sz="1800" spc="10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</a:t>
            </a:r>
            <a:r>
              <a:rPr lang="en-US" sz="1800" spc="-15" dirty="0" err="1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</a:t>
            </a:r>
            <a:r>
              <a:rPr lang="en-US" sz="1800" dirty="0">
                <a:effectLst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it-IT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169450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olo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3312" y="1755648"/>
            <a:ext cx="4306824" cy="1325563"/>
          </a:xfrm>
        </p:spPr>
        <p:txBody>
          <a:bodyPr rtlCol="0"/>
          <a:lstStyle/>
          <a:p>
            <a:pPr rtl="0"/>
            <a:r>
              <a:rPr lang="it-IT" dirty="0"/>
              <a:t>GRAZIE per l’attenzione</a:t>
            </a:r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B063E19E-5CFE-B604-84FE-84282361570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74988" y="0"/>
            <a:ext cx="6858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i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442_TF16411248_Win32" id="{1DE169E5-3072-4D87-B386-D441017C44E4}" vid="{2DE9F75D-743F-4BB0-ACE3-7C502A79FB0C}"/>
    </a:ext>
  </a:extLst>
</a:theme>
</file>

<file path=ppt/theme/theme2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{EBF08ABA-757C-4D43-8C6C-E688FE130E4A}tf16411248_win32</Template>
  <TotalTime>21</TotalTime>
  <Words>2499</Words>
  <Application>Microsoft Office PowerPoint</Application>
  <PresentationFormat>Widescreen</PresentationFormat>
  <Paragraphs>245</Paragraphs>
  <Slides>30</Slides>
  <Notes>30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7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30</vt:i4>
      </vt:variant>
    </vt:vector>
  </HeadingPairs>
  <TitlesOfParts>
    <vt:vector size="38" baseType="lpstr">
      <vt:lpstr>Arial</vt:lpstr>
      <vt:lpstr>Avenir Next LT Pro Light</vt:lpstr>
      <vt:lpstr>Calibri</vt:lpstr>
      <vt:lpstr>Posterama</vt:lpstr>
      <vt:lpstr>Segoe MDL2 Assets</vt:lpstr>
      <vt:lpstr>Times New Roman</vt:lpstr>
      <vt:lpstr>Verdana</vt:lpstr>
      <vt:lpstr>Tema di Office</vt:lpstr>
      <vt:lpstr>OT23-2023 riduzione del tasso medio per prevenzione anno 2023</vt:lpstr>
      <vt:lpstr>OT23-2023 riduzione del tasso medio per prevenzione anno 2023</vt:lpstr>
      <vt:lpstr>OT23-2023 riduzione del tasso medio per prevenzione anno 2023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GRAZIE per l’attenzione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OT23-2023 riduzione del tasso medio per prevenzione anno 2023</dc:title>
  <dc:creator>PAOLO BENNI</dc:creator>
  <cp:lastModifiedBy>PAOLO BENNI</cp:lastModifiedBy>
  <cp:revision>1</cp:revision>
  <dcterms:created xsi:type="dcterms:W3CDTF">2022-08-10T08:57:07Z</dcterms:created>
  <dcterms:modified xsi:type="dcterms:W3CDTF">2022-08-10T09:18:47Z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