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0693400" cy="7569200"/>
  <p:notesSz cx="10693400" cy="7569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png"/><Relationship Id="rId8" Type="http://schemas.openxmlformats.org/officeDocument/2006/relationships/image" Target="../media/image12.jpg"/><Relationship Id="rId9" Type="http://schemas.openxmlformats.org/officeDocument/2006/relationships/image" Target="../media/image13.jpg"/><Relationship Id="rId10" Type="http://schemas.openxmlformats.org/officeDocument/2006/relationships/image" Target="../media/image14.jpg"/><Relationship Id="rId11" Type="http://schemas.openxmlformats.org/officeDocument/2006/relationships/image" Target="../media/image15.jpg"/><Relationship Id="rId12" Type="http://schemas.openxmlformats.org/officeDocument/2006/relationships/image" Target="../media/image16.jp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jp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5" Type="http://schemas.openxmlformats.org/officeDocument/2006/relationships/image" Target="../media/image56.png"/><Relationship Id="rId6" Type="http://schemas.openxmlformats.org/officeDocument/2006/relationships/image" Target="../media/image57.jpg"/><Relationship Id="rId7" Type="http://schemas.openxmlformats.org/officeDocument/2006/relationships/image" Target="../media/image58.jpg"/><Relationship Id="rId8" Type="http://schemas.openxmlformats.org/officeDocument/2006/relationships/image" Target="../media/image59.jpg"/><Relationship Id="rId9" Type="http://schemas.openxmlformats.org/officeDocument/2006/relationships/image" Target="../media/image60.pn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72.pn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g"/><Relationship Id="rId3" Type="http://schemas.openxmlformats.org/officeDocument/2006/relationships/image" Target="../media/image74.png"/><Relationship Id="rId4" Type="http://schemas.openxmlformats.org/officeDocument/2006/relationships/image" Target="../media/image75.pn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g"/><Relationship Id="rId3" Type="http://schemas.openxmlformats.org/officeDocument/2006/relationships/image" Target="../media/image77.pn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Relationship Id="rId3" Type="http://schemas.openxmlformats.org/officeDocument/2006/relationships/image" Target="../media/image79.png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g"/><Relationship Id="rId3" Type="http://schemas.openxmlformats.org/officeDocument/2006/relationships/image" Target="../media/image81.jpg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personaedanno.it" TargetMode="External"/><Relationship Id="rId3" Type="http://schemas.openxmlformats.org/officeDocument/2006/relationships/image" Target="../media/image82.png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g"/><Relationship Id="rId3" Type="http://schemas.openxmlformats.org/officeDocument/2006/relationships/image" Target="../media/image84.png"/><Relationship Id="rId4" Type="http://schemas.openxmlformats.org/officeDocument/2006/relationships/image" Target="../media/image85.png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95.png"/><Relationship Id="rId11" Type="http://schemas.openxmlformats.org/officeDocument/2006/relationships/image" Target="../media/image96.png"/><Relationship Id="rId12" Type="http://schemas.openxmlformats.org/officeDocument/2006/relationships/image" Target="../media/image97.png"/><Relationship Id="rId13" Type="http://schemas.openxmlformats.org/officeDocument/2006/relationships/image" Target="../media/image98.png"/><Relationship Id="rId14" Type="http://schemas.openxmlformats.org/officeDocument/2006/relationships/image" Target="../media/image99.png"/><Relationship Id="rId15" Type="http://schemas.openxmlformats.org/officeDocument/2006/relationships/image" Target="../media/image100.png"/><Relationship Id="rId16" Type="http://schemas.openxmlformats.org/officeDocument/2006/relationships/image" Target="../media/image101.png"/><Relationship Id="rId17" Type="http://schemas.openxmlformats.org/officeDocument/2006/relationships/image" Target="../media/image102.png"/><Relationship Id="rId18" Type="http://schemas.openxmlformats.org/officeDocument/2006/relationships/image" Target="../media/image103.png"/><Relationship Id="rId19" Type="http://schemas.openxmlformats.org/officeDocument/2006/relationships/image" Target="../media/image104.png"/><Relationship Id="rId20" Type="http://schemas.openxmlformats.org/officeDocument/2006/relationships/image" Target="../media/image105.png"/><Relationship Id="rId21" Type="http://schemas.openxmlformats.org/officeDocument/2006/relationships/image" Target="../media/image106.png"/><Relationship Id="rId22" Type="http://schemas.openxmlformats.org/officeDocument/2006/relationships/image" Target="../media/image107.png"/><Relationship Id="rId23" Type="http://schemas.openxmlformats.org/officeDocument/2006/relationships/image" Target="../media/image108.png"/><Relationship Id="rId24" Type="http://schemas.openxmlformats.org/officeDocument/2006/relationships/image" Target="../media/image109.png"/><Relationship Id="rId25" Type="http://schemas.openxmlformats.org/officeDocument/2006/relationships/image" Target="../media/image110.png"/><Relationship Id="rId26" Type="http://schemas.openxmlformats.org/officeDocument/2006/relationships/image" Target="../media/image111.png"/><Relationship Id="rId27" Type="http://schemas.openxmlformats.org/officeDocument/2006/relationships/image" Target="../media/image112.png"/><Relationship Id="rId28" Type="http://schemas.openxmlformats.org/officeDocument/2006/relationships/image" Target="../media/image113.png"/><Relationship Id="rId29" Type="http://schemas.openxmlformats.org/officeDocument/2006/relationships/image" Target="../media/image114.png"/><Relationship Id="rId30" Type="http://schemas.openxmlformats.org/officeDocument/2006/relationships/image" Target="../media/image115.png"/><Relationship Id="rId31" Type="http://schemas.openxmlformats.org/officeDocument/2006/relationships/image" Target="../media/image116.png"/><Relationship Id="rId32" Type="http://schemas.openxmlformats.org/officeDocument/2006/relationships/image" Target="../media/image117.png"/><Relationship Id="rId33" Type="http://schemas.openxmlformats.org/officeDocument/2006/relationships/image" Target="../media/image118.png"/><Relationship Id="rId34" Type="http://schemas.openxmlformats.org/officeDocument/2006/relationships/image" Target="../media/image119.png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0.png"/><Relationship Id="rId3" Type="http://schemas.openxmlformats.org/officeDocument/2006/relationships/image" Target="../media/image121.png"/><Relationship Id="rId4" Type="http://schemas.openxmlformats.org/officeDocument/2006/relationships/image" Target="../media/image122.png"/><Relationship Id="rId5" Type="http://schemas.openxmlformats.org/officeDocument/2006/relationships/image" Target="../media/image123.png"/><Relationship Id="rId6" Type="http://schemas.openxmlformats.org/officeDocument/2006/relationships/image" Target="../media/image124.png"/><Relationship Id="rId7" Type="http://schemas.openxmlformats.org/officeDocument/2006/relationships/image" Target="../media/image125.png"/><Relationship Id="rId8" Type="http://schemas.openxmlformats.org/officeDocument/2006/relationships/image" Target="../media/image126.png"/><Relationship Id="rId9" Type="http://schemas.openxmlformats.org/officeDocument/2006/relationships/image" Target="../media/image127.png"/><Relationship Id="rId10" Type="http://schemas.openxmlformats.org/officeDocument/2006/relationships/image" Target="../media/image128.jpg"/></Relationships>

</file>

<file path=ppt/slides/_rels/slide2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9.png"/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4.png"/><Relationship Id="rId8" Type="http://schemas.openxmlformats.org/officeDocument/2006/relationships/image" Target="../media/image135.png"/><Relationship Id="rId9" Type="http://schemas.openxmlformats.org/officeDocument/2006/relationships/image" Target="../media/image136.png"/><Relationship Id="rId10" Type="http://schemas.openxmlformats.org/officeDocument/2006/relationships/image" Target="../media/image137.png"/><Relationship Id="rId11" Type="http://schemas.openxmlformats.org/officeDocument/2006/relationships/image" Target="../media/image138.png"/><Relationship Id="rId12" Type="http://schemas.openxmlformats.org/officeDocument/2006/relationships/image" Target="../media/image139.jp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81607" y="704088"/>
            <a:ext cx="8534400" cy="2737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577848" y="518160"/>
            <a:ext cx="7738872" cy="3218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230490" y="732581"/>
            <a:ext cx="8434654" cy="2636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230490" y="732581"/>
            <a:ext cx="8434654" cy="26361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230492" y="732577"/>
            <a:ext cx="8432217" cy="2637359"/>
          </a:xfrm>
          <a:custGeom>
            <a:avLst/>
            <a:gdLst/>
            <a:ahLst/>
            <a:cxnLst/>
            <a:rect l="l" t="t" r="r" b="b"/>
            <a:pathLst>
              <a:path w="8432217" h="2637359">
                <a:moveTo>
                  <a:pt x="0" y="0"/>
                </a:moveTo>
                <a:lnTo>
                  <a:pt x="8432217" y="0"/>
                </a:lnTo>
                <a:lnTo>
                  <a:pt x="8432217" y="2637359"/>
                </a:lnTo>
                <a:lnTo>
                  <a:pt x="0" y="2637359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078276" y="3473682"/>
            <a:ext cx="3624262" cy="35419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4554" y="4069253"/>
            <a:ext cx="3049979" cy="20070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La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b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baseline="2874" sz="2850" spc="-44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-19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baseline="2874" sz="2850" spc="-14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d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Sa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-14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à</a:t>
            </a:r>
            <a:r>
              <a:rPr dirty="0" smtClean="0" baseline="2874" sz="2850" spc="4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 b="1">
                <a:solidFill>
                  <a:srgbClr val="375F92"/>
                </a:solidFill>
                <a:latin typeface="Calibri"/>
                <a:cs typeface="Calibri"/>
              </a:rPr>
              <a:t>P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u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b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b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l</a:t>
            </a:r>
            <a:r>
              <a:rPr dirty="0" smtClean="0" baseline="2874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-14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2874" sz="285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  <a:p>
            <a:pPr marL="12700" marR="304125">
              <a:lnSpc>
                <a:spcPct val="98978"/>
              </a:lnSpc>
            </a:pP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-25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9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-104" b="1">
                <a:solidFill>
                  <a:srgbClr val="375F92"/>
                </a:solidFill>
                <a:latin typeface="Calibri"/>
                <a:cs typeface="Calibri"/>
              </a:rPr>
              <a:t>V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-25" b="1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dirty="0" smtClean="0" sz="1900" spc="-14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9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-164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dirty="0" smtClean="0" sz="1900" spc="-14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ana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Sud</a:t>
            </a:r>
            <a:r>
              <a:rPr dirty="0" smtClean="0" sz="1900" spc="4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dirty="0" smtClean="0" sz="1900" spc="-25" b="1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La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b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sz="1900" spc="-44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sz="1900" spc="-19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-14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-25" b="1">
                <a:solidFill>
                  <a:srgbClr val="375F92"/>
                </a:solidFill>
                <a:latin typeface="Calibri"/>
                <a:cs typeface="Calibri"/>
              </a:rPr>
              <a:t>g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dirty="0" smtClean="0" sz="1900" spc="-19" b="1">
                <a:solidFill>
                  <a:srgbClr val="375F92"/>
                </a:solidFill>
                <a:latin typeface="Calibri"/>
                <a:cs typeface="Calibri"/>
              </a:rPr>
              <a:t>n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ti</a:t>
            </a:r>
            <a:r>
              <a:rPr dirty="0" smtClean="0" sz="1900" spc="-8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F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: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n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d</a:t>
            </a:r>
            <a:r>
              <a:rPr dirty="0" smtClean="0" sz="1900" spc="-25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sz="1900" spc="9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sz="1900" spc="4" b="1">
                <a:solidFill>
                  <a:srgbClr val="375F92"/>
                </a:solidFill>
                <a:latin typeface="Calibri"/>
                <a:cs typeface="Calibri"/>
              </a:rPr>
              <a:t>B</a:t>
            </a:r>
            <a:r>
              <a:rPr dirty="0" smtClean="0" sz="190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g</a:t>
            </a:r>
            <a:r>
              <a:rPr dirty="0" smtClean="0" sz="1900" spc="0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endParaRPr sz="1900">
              <a:latin typeface="Calibri"/>
              <a:cs typeface="Calibri"/>
            </a:endParaRPr>
          </a:p>
          <a:p>
            <a:pPr marL="12700" marR="36210">
              <a:lnSpc>
                <a:spcPts val="2295"/>
              </a:lnSpc>
              <a:spcBef>
                <a:spcPts val="114"/>
              </a:spcBef>
            </a:pP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F</a:t>
            </a:r>
            <a:r>
              <a:rPr dirty="0" smtClean="0" baseline="1437" sz="2850" spc="-44" b="1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n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dirty="0" smtClean="0" baseline="1437" sz="2850" spc="-9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baseline="1437" sz="2850" spc="4" b="1">
                <a:solidFill>
                  <a:srgbClr val="375F92"/>
                </a:solidFill>
                <a:latin typeface="Calibri"/>
                <a:cs typeface="Calibri"/>
              </a:rPr>
              <a:t>P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l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endParaRPr sz="1900">
              <a:latin typeface="Calibri"/>
              <a:cs typeface="Calibri"/>
            </a:endParaRPr>
          </a:p>
          <a:p>
            <a:pPr marL="12700" marR="36210">
              <a:lnSpc>
                <a:spcPts val="2305"/>
              </a:lnSpc>
              <a:spcBef>
                <a:spcPts val="0"/>
              </a:spcBef>
            </a:pP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Iol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baseline="1437" sz="2850" spc="4" b="1">
                <a:solidFill>
                  <a:srgbClr val="375F92"/>
                </a:solidFill>
                <a:latin typeface="Calibri"/>
                <a:cs typeface="Calibri"/>
              </a:rPr>
              <a:t>P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1437" sz="2850" spc="-19" b="1">
                <a:solidFill>
                  <a:srgbClr val="375F92"/>
                </a:solidFill>
                <a:latin typeface="Calibri"/>
                <a:cs typeface="Calibri"/>
              </a:rPr>
              <a:t>n</a:t>
            </a:r>
            <a:r>
              <a:rPr dirty="0" smtClean="0" baseline="1437" sz="2850" spc="-19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endParaRPr sz="1900">
              <a:latin typeface="Calibri"/>
              <a:cs typeface="Calibri"/>
            </a:endParaRPr>
          </a:p>
          <a:p>
            <a:pPr marL="12700" marR="36210">
              <a:lnSpc>
                <a:spcPts val="2305"/>
              </a:lnSpc>
            </a:pPr>
            <a:r>
              <a:rPr dirty="0" smtClean="0" baseline="1437" sz="2850" spc="4" b="1">
                <a:solidFill>
                  <a:srgbClr val="375F92"/>
                </a:solidFill>
                <a:latin typeface="Calibri"/>
                <a:cs typeface="Calibri"/>
              </a:rPr>
              <a:t>N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1437" sz="2850" spc="-9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l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dirty="0" smtClean="0" baseline="1437" sz="2850" spc="4" b="1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dirty="0" smtClean="0" baseline="1437" sz="2850" spc="-14" b="1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ac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h</a:t>
            </a:r>
            <a:r>
              <a:rPr dirty="0" smtClean="0" baseline="1437" sz="2850" spc="-4" b="1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dirty="0" smtClean="0" baseline="1437" sz="2850" spc="0" b="1">
                <a:solidFill>
                  <a:srgbClr val="375F92"/>
                </a:solidFill>
                <a:latin typeface="Calibri"/>
                <a:cs typeface="Calibri"/>
              </a:rPr>
              <a:t>ni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30492" y="732577"/>
            <a:ext cx="8432217" cy="2637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4645" marR="815102" indent="0" algn="ctr">
              <a:lnSpc>
                <a:spcPct val="99792"/>
              </a:lnSpc>
              <a:spcBef>
                <a:spcPts val="420"/>
              </a:spcBef>
            </a:pPr>
            <a:r>
              <a:rPr dirty="0" smtClean="0" sz="6300" spc="-450">
                <a:latin typeface="Calibri"/>
                <a:cs typeface="Calibri"/>
              </a:rPr>
              <a:t>P</a:t>
            </a:r>
            <a:r>
              <a:rPr dirty="0" smtClean="0" sz="6300" spc="29">
                <a:latin typeface="Calibri"/>
                <a:cs typeface="Calibri"/>
              </a:rPr>
              <a:t>A</a:t>
            </a:r>
            <a:r>
              <a:rPr dirty="0" smtClean="0" sz="6300" spc="0">
                <a:latin typeface="Calibri"/>
                <a:cs typeface="Calibri"/>
              </a:rPr>
              <a:t>F</a:t>
            </a:r>
            <a:r>
              <a:rPr dirty="0" smtClean="0" sz="6300" spc="44">
                <a:latin typeface="Calibri"/>
                <a:cs typeface="Calibri"/>
              </a:rPr>
              <a:t> </a:t>
            </a:r>
            <a:r>
              <a:rPr dirty="0" smtClean="0" sz="6300" spc="25">
                <a:latin typeface="Calibri"/>
                <a:cs typeface="Calibri"/>
              </a:rPr>
              <a:t>N</a:t>
            </a:r>
            <a:r>
              <a:rPr dirty="0" smtClean="0" sz="6300" spc="19">
                <a:latin typeface="Calibri"/>
                <a:cs typeface="Calibri"/>
              </a:rPr>
              <a:t>u</a:t>
            </a:r>
            <a:r>
              <a:rPr dirty="0" smtClean="0" sz="6300" spc="-9">
                <a:latin typeface="Calibri"/>
                <a:cs typeface="Calibri"/>
              </a:rPr>
              <a:t>o</a:t>
            </a:r>
            <a:r>
              <a:rPr dirty="0" smtClean="0" sz="6300" spc="-34">
                <a:latin typeface="Calibri"/>
                <a:cs typeface="Calibri"/>
              </a:rPr>
              <a:t>v</a:t>
            </a:r>
            <a:r>
              <a:rPr dirty="0" smtClean="0" sz="6300" spc="0">
                <a:latin typeface="Calibri"/>
                <a:cs typeface="Calibri"/>
              </a:rPr>
              <a:t>e</a:t>
            </a:r>
            <a:r>
              <a:rPr dirty="0" smtClean="0" sz="6300" spc="39">
                <a:latin typeface="Calibri"/>
                <a:cs typeface="Calibri"/>
              </a:rPr>
              <a:t> </a:t>
            </a:r>
            <a:r>
              <a:rPr dirty="0" smtClean="0" sz="6300" spc="25">
                <a:latin typeface="Calibri"/>
                <a:cs typeface="Calibri"/>
              </a:rPr>
              <a:t>F</a:t>
            </a:r>
            <a:r>
              <a:rPr dirty="0" smtClean="0" sz="6300" spc="-94">
                <a:latin typeface="Calibri"/>
                <a:cs typeface="Calibri"/>
              </a:rPr>
              <a:t>r</a:t>
            </a:r>
            <a:r>
              <a:rPr dirty="0" smtClean="0" sz="6300" spc="19">
                <a:latin typeface="Calibri"/>
                <a:cs typeface="Calibri"/>
              </a:rPr>
              <a:t>o</a:t>
            </a:r>
            <a:r>
              <a:rPr dirty="0" smtClean="0" sz="6300" spc="-39">
                <a:latin typeface="Calibri"/>
                <a:cs typeface="Calibri"/>
              </a:rPr>
              <a:t>n</a:t>
            </a:r>
            <a:r>
              <a:rPr dirty="0" smtClean="0" sz="6300" spc="19">
                <a:latin typeface="Calibri"/>
                <a:cs typeface="Calibri"/>
              </a:rPr>
              <a:t>t</a:t>
            </a:r>
            <a:r>
              <a:rPr dirty="0" smtClean="0" sz="6300" spc="9">
                <a:latin typeface="Calibri"/>
                <a:cs typeface="Calibri"/>
              </a:rPr>
              <a:t>i</a:t>
            </a:r>
            <a:r>
              <a:rPr dirty="0" smtClean="0" sz="6300" spc="19">
                <a:latin typeface="Calibri"/>
                <a:cs typeface="Calibri"/>
              </a:rPr>
              <a:t>e</a:t>
            </a:r>
            <a:r>
              <a:rPr dirty="0" smtClean="0" sz="6300" spc="-75">
                <a:latin typeface="Calibri"/>
                <a:cs typeface="Calibri"/>
              </a:rPr>
              <a:t>r</a:t>
            </a:r>
            <a:r>
              <a:rPr dirty="0" smtClean="0" sz="6300" spc="0">
                <a:latin typeface="Calibri"/>
                <a:cs typeface="Calibri"/>
              </a:rPr>
              <a:t>e</a:t>
            </a:r>
            <a:r>
              <a:rPr dirty="0" smtClean="0" sz="6300" spc="0">
                <a:latin typeface="Calibri"/>
                <a:cs typeface="Calibri"/>
              </a:rPr>
              <a:t> </a:t>
            </a:r>
            <a:r>
              <a:rPr dirty="0" smtClean="0" sz="5100" spc="-14">
                <a:latin typeface="Calibri"/>
                <a:cs typeface="Calibri"/>
              </a:rPr>
              <a:t>S</a:t>
            </a:r>
            <a:r>
              <a:rPr dirty="0" smtClean="0" sz="5100" spc="-44">
                <a:latin typeface="Calibri"/>
                <a:cs typeface="Calibri"/>
              </a:rPr>
              <a:t>e</a:t>
            </a:r>
            <a:r>
              <a:rPr dirty="0" smtClean="0" sz="5100" spc="-75">
                <a:latin typeface="Calibri"/>
                <a:cs typeface="Calibri"/>
              </a:rPr>
              <a:t>t</a:t>
            </a:r>
            <a:r>
              <a:rPr dirty="0" smtClean="0" sz="5100" spc="-54">
                <a:latin typeface="Calibri"/>
                <a:cs typeface="Calibri"/>
              </a:rPr>
              <a:t>t</a:t>
            </a:r>
            <a:r>
              <a:rPr dirty="0" smtClean="0" sz="5100" spc="-4">
                <a:latin typeface="Calibri"/>
                <a:cs typeface="Calibri"/>
              </a:rPr>
              <a:t>o</a:t>
            </a:r>
            <a:r>
              <a:rPr dirty="0" smtClean="0" sz="5100" spc="-75">
                <a:latin typeface="Calibri"/>
                <a:cs typeface="Calibri"/>
              </a:rPr>
              <a:t>r</a:t>
            </a:r>
            <a:r>
              <a:rPr dirty="0" smtClean="0" sz="5100" spc="0">
                <a:latin typeface="Calibri"/>
                <a:cs typeface="Calibri"/>
              </a:rPr>
              <a:t>e</a:t>
            </a:r>
            <a:r>
              <a:rPr dirty="0" smtClean="0" sz="5100" spc="-14">
                <a:latin typeface="Calibri"/>
                <a:cs typeface="Calibri"/>
              </a:rPr>
              <a:t> </a:t>
            </a:r>
            <a:r>
              <a:rPr dirty="0" smtClean="0" sz="5100" spc="-19">
                <a:latin typeface="Calibri"/>
                <a:cs typeface="Calibri"/>
              </a:rPr>
              <a:t>A</a:t>
            </a:r>
            <a:r>
              <a:rPr dirty="0" smtClean="0" sz="5100" spc="-14">
                <a:latin typeface="Calibri"/>
                <a:cs typeface="Calibri"/>
              </a:rPr>
              <a:t>p</a:t>
            </a:r>
            <a:r>
              <a:rPr dirty="0" smtClean="0" sz="5100" spc="-14">
                <a:latin typeface="Calibri"/>
                <a:cs typeface="Calibri"/>
              </a:rPr>
              <a:t>p</a:t>
            </a:r>
            <a:r>
              <a:rPr dirty="0" smtClean="0" sz="5100" spc="-9">
                <a:latin typeface="Calibri"/>
                <a:cs typeface="Calibri"/>
              </a:rPr>
              <a:t>a</a:t>
            </a:r>
            <a:r>
              <a:rPr dirty="0" smtClean="0" sz="5100" spc="-75">
                <a:latin typeface="Calibri"/>
                <a:cs typeface="Calibri"/>
              </a:rPr>
              <a:t>r</a:t>
            </a:r>
            <a:r>
              <a:rPr dirty="0" smtClean="0" sz="5100" spc="-14">
                <a:latin typeface="Calibri"/>
                <a:cs typeface="Calibri"/>
              </a:rPr>
              <a:t>ecc</a:t>
            </a:r>
            <a:r>
              <a:rPr dirty="0" smtClean="0" sz="5100" spc="-9">
                <a:latin typeface="Calibri"/>
                <a:cs typeface="Calibri"/>
              </a:rPr>
              <a:t>h</a:t>
            </a:r>
            <a:r>
              <a:rPr dirty="0" smtClean="0" sz="5100" spc="-9">
                <a:latin typeface="Calibri"/>
                <a:cs typeface="Calibri"/>
              </a:rPr>
              <a:t>i</a:t>
            </a:r>
            <a:r>
              <a:rPr dirty="0" smtClean="0" sz="5100" spc="-59">
                <a:latin typeface="Calibri"/>
                <a:cs typeface="Calibri"/>
              </a:rPr>
              <a:t>a</a:t>
            </a:r>
            <a:r>
              <a:rPr dirty="0" smtClean="0" sz="5100" spc="-4">
                <a:latin typeface="Calibri"/>
                <a:cs typeface="Calibri"/>
              </a:rPr>
              <a:t>t</a:t>
            </a:r>
            <a:r>
              <a:rPr dirty="0" smtClean="0" sz="5100" spc="-14">
                <a:latin typeface="Calibri"/>
                <a:cs typeface="Calibri"/>
              </a:rPr>
              <a:t>u</a:t>
            </a:r>
            <a:r>
              <a:rPr dirty="0" smtClean="0" sz="5100" spc="-75">
                <a:latin typeface="Calibri"/>
                <a:cs typeface="Calibri"/>
              </a:rPr>
              <a:t>r</a:t>
            </a:r>
            <a:r>
              <a:rPr dirty="0" smtClean="0" sz="5100" spc="0">
                <a:latin typeface="Calibri"/>
                <a:cs typeface="Calibri"/>
              </a:rPr>
              <a:t>e</a:t>
            </a:r>
            <a:r>
              <a:rPr dirty="0" smtClean="0" sz="5100" spc="0">
                <a:latin typeface="Calibri"/>
                <a:cs typeface="Calibri"/>
              </a:rPr>
              <a:t> </a:t>
            </a:r>
            <a:r>
              <a:rPr dirty="0" smtClean="0" sz="5100" spc="-9">
                <a:latin typeface="Calibri"/>
                <a:cs typeface="Calibri"/>
              </a:rPr>
              <a:t>a</a:t>
            </a:r>
            <a:r>
              <a:rPr dirty="0" smtClean="0" sz="5100" spc="0">
                <a:latin typeface="Calibri"/>
                <a:cs typeface="Calibri"/>
              </a:rPr>
              <a:t>d</a:t>
            </a:r>
            <a:r>
              <a:rPr dirty="0" smtClean="0" sz="5100" spc="0">
                <a:latin typeface="Calibri"/>
                <a:cs typeface="Calibri"/>
              </a:rPr>
              <a:t> </a:t>
            </a:r>
            <a:r>
              <a:rPr dirty="0" smtClean="0" sz="5100" spc="-9">
                <a:latin typeface="Calibri"/>
                <a:cs typeface="Calibri"/>
              </a:rPr>
              <a:t>us</a:t>
            </a:r>
            <a:r>
              <a:rPr dirty="0" smtClean="0" sz="5100" spc="0">
                <a:latin typeface="Calibri"/>
                <a:cs typeface="Calibri"/>
              </a:rPr>
              <a:t>o</a:t>
            </a:r>
            <a:r>
              <a:rPr dirty="0" smtClean="0" sz="5100" spc="0">
                <a:latin typeface="Calibri"/>
                <a:cs typeface="Calibri"/>
              </a:rPr>
              <a:t> </a:t>
            </a:r>
            <a:r>
              <a:rPr dirty="0" smtClean="0" sz="5100" spc="-9">
                <a:latin typeface="Calibri"/>
                <a:cs typeface="Calibri"/>
              </a:rPr>
              <a:t>E</a:t>
            </a:r>
            <a:r>
              <a:rPr dirty="0" smtClean="0" sz="5100" spc="-69">
                <a:latin typeface="Calibri"/>
                <a:cs typeface="Calibri"/>
              </a:rPr>
              <a:t>s</a:t>
            </a:r>
            <a:r>
              <a:rPr dirty="0" smtClean="0" sz="5100" spc="-54">
                <a:latin typeface="Calibri"/>
                <a:cs typeface="Calibri"/>
              </a:rPr>
              <a:t>t</a:t>
            </a:r>
            <a:r>
              <a:rPr dirty="0" smtClean="0" sz="5100" spc="-39">
                <a:latin typeface="Calibri"/>
                <a:cs typeface="Calibri"/>
              </a:rPr>
              <a:t>e</a:t>
            </a:r>
            <a:r>
              <a:rPr dirty="0" smtClean="0" sz="5100" spc="-4">
                <a:latin typeface="Calibri"/>
                <a:cs typeface="Calibri"/>
              </a:rPr>
              <a:t>t</a:t>
            </a:r>
            <a:r>
              <a:rPr dirty="0" smtClean="0" sz="5100" spc="-9">
                <a:latin typeface="Calibri"/>
                <a:cs typeface="Calibri"/>
              </a:rPr>
              <a:t>i</a:t>
            </a:r>
            <a:r>
              <a:rPr dirty="0" smtClean="0" sz="5100" spc="-54">
                <a:latin typeface="Calibri"/>
                <a:cs typeface="Calibri"/>
              </a:rPr>
              <a:t>c</a:t>
            </a:r>
            <a:r>
              <a:rPr dirty="0" smtClean="0" sz="5100" spc="0">
                <a:latin typeface="Calibri"/>
                <a:cs typeface="Calibri"/>
              </a:rPr>
              <a:t>o</a:t>
            </a:r>
            <a:endParaRPr sz="5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6024880" y="152400"/>
            <a:ext cx="4145279" cy="435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4"/>
              </a:spcBef>
            </a:pPr>
            <a:endParaRPr sz="900"/>
          </a:p>
          <a:p>
            <a:pPr marL="629852">
              <a:lnSpc>
                <a:spcPct val="101725"/>
              </a:lnSpc>
              <a:spcBef>
                <a:spcPts val="10000"/>
              </a:spcBef>
            </a:pPr>
            <a:r>
              <a:rPr dirty="0" smtClean="0" sz="1900" spc="-4">
                <a:latin typeface="Calibri"/>
                <a:cs typeface="Calibri"/>
              </a:rPr>
              <a:t>U</a:t>
            </a:r>
            <a:r>
              <a:rPr dirty="0" smtClean="0" sz="1900" spc="0">
                <a:latin typeface="Calibri"/>
                <a:cs typeface="Calibri"/>
              </a:rPr>
              <a:t>lt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4">
                <a:latin typeface="Calibri"/>
                <a:cs typeface="Calibri"/>
              </a:rPr>
              <a:t>s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980987" y="5072659"/>
            <a:ext cx="2667431" cy="18957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97733" y="351868"/>
            <a:ext cx="3297308" cy="228683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07999" y="4691950"/>
            <a:ext cx="2297410" cy="22984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306601" y="2712264"/>
            <a:ext cx="3007122" cy="21257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329760" y="275727"/>
            <a:ext cx="1897349" cy="12654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024880" y="152400"/>
            <a:ext cx="4145279" cy="4352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025325" y="1950847"/>
            <a:ext cx="1942640" cy="19434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775820" y="5527860"/>
            <a:ext cx="1242894" cy="18762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198722" y="275727"/>
            <a:ext cx="1699004" cy="2242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6253651" y="4844234"/>
            <a:ext cx="1047232" cy="1084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653280" y="3090672"/>
            <a:ext cx="1200912" cy="1200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42765" y="2484293"/>
            <a:ext cx="1399898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9">
                <a:latin typeface="Calibri"/>
                <a:cs typeface="Calibri"/>
              </a:rPr>
              <a:t>L</a:t>
            </a:r>
            <a:r>
              <a:rPr dirty="0" smtClean="0" baseline="2874" sz="2850" spc="-4">
                <a:latin typeface="Calibri"/>
                <a:cs typeface="Calibri"/>
              </a:rPr>
              <a:t>e</a:t>
            </a:r>
            <a:r>
              <a:rPr dirty="0" smtClean="0" baseline="2874" sz="2850" spc="-29">
                <a:latin typeface="Calibri"/>
                <a:cs typeface="Calibri"/>
              </a:rPr>
              <a:t>t</a:t>
            </a:r>
            <a:r>
              <a:rPr dirty="0" smtClean="0" baseline="2874" sz="2850" spc="0">
                <a:latin typeface="Calibri"/>
                <a:cs typeface="Calibri"/>
              </a:rPr>
              <a:t>ti</a:t>
            </a:r>
            <a:r>
              <a:rPr dirty="0" smtClean="0" baseline="2874" sz="2850" spc="4">
                <a:latin typeface="Calibri"/>
                <a:cs typeface="Calibri"/>
              </a:rPr>
              <a:t>n</a:t>
            </a:r>
            <a:r>
              <a:rPr dirty="0" smtClean="0" baseline="2874" sz="2850" spc="0">
                <a:latin typeface="Calibri"/>
                <a:cs typeface="Calibri"/>
              </a:rPr>
              <a:t>o</a:t>
            </a:r>
            <a:r>
              <a:rPr dirty="0" smtClean="0" baseline="2874" sz="2850" spc="9">
                <a:latin typeface="Calibri"/>
                <a:cs typeface="Calibri"/>
              </a:rPr>
              <a:t> 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0">
                <a:latin typeface="Calibri"/>
                <a:cs typeface="Calibri"/>
              </a:rPr>
              <a:t>ol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-25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2669" y="2560493"/>
            <a:ext cx="1363510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4">
                <a:latin typeface="Calibri"/>
                <a:cs typeface="Calibri"/>
              </a:rPr>
              <a:t>Do</a:t>
            </a:r>
            <a:r>
              <a:rPr dirty="0" smtClean="0" baseline="2874" sz="2850" spc="0">
                <a:latin typeface="Calibri"/>
                <a:cs typeface="Calibri"/>
              </a:rPr>
              <a:t>cci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0">
                <a:latin typeface="Calibri"/>
                <a:cs typeface="Calibri"/>
              </a:rPr>
              <a:t> 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4">
                <a:latin typeface="Calibri"/>
                <a:cs typeface="Calibri"/>
              </a:rPr>
              <a:t>o</a:t>
            </a:r>
            <a:r>
              <a:rPr dirty="0" smtClean="0" baseline="2874" sz="2850" spc="0">
                <a:latin typeface="Calibri"/>
                <a:cs typeface="Calibri"/>
              </a:rPr>
              <a:t>l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-25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9274" y="4008293"/>
            <a:ext cx="1620406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0">
                <a:latin typeface="Calibri"/>
                <a:cs typeface="Calibri"/>
              </a:rPr>
              <a:t>Sa</a:t>
            </a:r>
            <a:r>
              <a:rPr dirty="0" smtClean="0" baseline="2874" sz="2850" spc="4">
                <a:latin typeface="Calibri"/>
                <a:cs typeface="Calibri"/>
              </a:rPr>
              <a:t>u</a:t>
            </a:r>
            <a:r>
              <a:rPr dirty="0" smtClean="0" baseline="2874" sz="2850" spc="4">
                <a:latin typeface="Calibri"/>
                <a:cs typeface="Calibri"/>
              </a:rPr>
              <a:t>n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0">
                <a:latin typeface="Calibri"/>
                <a:cs typeface="Calibri"/>
              </a:rPr>
              <a:t> </a:t>
            </a:r>
            <a:r>
              <a:rPr dirty="0" smtClean="0" baseline="2874" sz="2850" spc="-4">
                <a:latin typeface="Calibri"/>
                <a:cs typeface="Calibri"/>
              </a:rPr>
              <a:t>I</a:t>
            </a:r>
            <a:r>
              <a:rPr dirty="0" smtClean="0" baseline="2874" sz="2850" spc="-4">
                <a:latin typeface="Calibri"/>
                <a:cs typeface="Calibri"/>
              </a:rPr>
              <a:t>n</a:t>
            </a:r>
            <a:r>
              <a:rPr dirty="0" smtClean="0" baseline="2874" sz="2850" spc="0">
                <a:latin typeface="Calibri"/>
                <a:cs typeface="Calibri"/>
              </a:rPr>
              <a:t>f</a:t>
            </a:r>
            <a:r>
              <a:rPr dirty="0" smtClean="0" baseline="2874" sz="2850" spc="-39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-29">
                <a:latin typeface="Calibri"/>
                <a:cs typeface="Calibri"/>
              </a:rPr>
              <a:t>r</a:t>
            </a:r>
            <a:r>
              <a:rPr dirty="0" smtClean="0" baseline="2874" sz="2850" spc="4">
                <a:latin typeface="Calibri"/>
                <a:cs typeface="Calibri"/>
              </a:rPr>
              <a:t>o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0">
                <a:latin typeface="Calibri"/>
                <a:cs typeface="Calibri"/>
              </a:rPr>
              <a:t>i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7842" y="4300917"/>
            <a:ext cx="1941489" cy="1118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675"/>
              </a:lnSpc>
              <a:spcBef>
                <a:spcPts val="83"/>
              </a:spcBef>
            </a:pPr>
            <a:r>
              <a:rPr dirty="0" smtClean="0" baseline="1820" sz="2250" spc="-14">
                <a:latin typeface="Calibri"/>
                <a:cs typeface="Calibri"/>
              </a:rPr>
              <a:t>M</a:t>
            </a:r>
            <a:r>
              <a:rPr dirty="0" smtClean="0" baseline="1820" sz="2250" spc="-4">
                <a:latin typeface="Calibri"/>
                <a:cs typeface="Calibri"/>
              </a:rPr>
              <a:t>a</a:t>
            </a:r>
            <a:r>
              <a:rPr dirty="0" smtClean="0" baseline="1820" sz="2250" spc="-14">
                <a:latin typeface="Calibri"/>
                <a:cs typeface="Calibri"/>
              </a:rPr>
              <a:t>c</a:t>
            </a:r>
            <a:r>
              <a:rPr dirty="0" smtClean="0" baseline="1820" sz="2250" spc="-14">
                <a:latin typeface="Calibri"/>
                <a:cs typeface="Calibri"/>
              </a:rPr>
              <a:t>c</a:t>
            </a:r>
            <a:r>
              <a:rPr dirty="0" smtClean="0" baseline="1820" sz="2250" spc="-9">
                <a:latin typeface="Calibri"/>
                <a:cs typeface="Calibri"/>
              </a:rPr>
              <a:t>h</a:t>
            </a:r>
            <a:r>
              <a:rPr dirty="0" smtClean="0" baseline="1820" sz="2250" spc="0">
                <a:latin typeface="Calibri"/>
                <a:cs typeface="Calibri"/>
              </a:rPr>
              <a:t>i</a:t>
            </a:r>
            <a:r>
              <a:rPr dirty="0" smtClean="0" baseline="1820" sz="2250" spc="-9">
                <a:latin typeface="Calibri"/>
                <a:cs typeface="Calibri"/>
              </a:rPr>
              <a:t>n</a:t>
            </a:r>
            <a:r>
              <a:rPr dirty="0" smtClean="0" baseline="1820" sz="2250" spc="0">
                <a:latin typeface="Calibri"/>
                <a:cs typeface="Calibri"/>
              </a:rPr>
              <a:t>e</a:t>
            </a:r>
            <a:r>
              <a:rPr dirty="0" smtClean="0" baseline="1820" sz="2250" spc="-22">
                <a:latin typeface="Calibri"/>
                <a:cs typeface="Calibri"/>
              </a:rPr>
              <a:t> </a:t>
            </a:r>
            <a:r>
              <a:rPr dirty="0" smtClean="0" baseline="1820" sz="2250" spc="-19">
                <a:latin typeface="Calibri"/>
                <a:cs typeface="Calibri"/>
              </a:rPr>
              <a:t>m</a:t>
            </a:r>
            <a:r>
              <a:rPr dirty="0" smtClean="0" baseline="1820" sz="2250" spc="-9">
                <a:latin typeface="Calibri"/>
                <a:cs typeface="Calibri"/>
              </a:rPr>
              <a:t>u</a:t>
            </a:r>
            <a:r>
              <a:rPr dirty="0" smtClean="0" baseline="1820" sz="2250" spc="0">
                <a:latin typeface="Calibri"/>
                <a:cs typeface="Calibri"/>
              </a:rPr>
              <a:t>lti</a:t>
            </a:r>
            <a:r>
              <a:rPr dirty="0" smtClean="0" baseline="1820" sz="2250" spc="-9">
                <a:latin typeface="Calibri"/>
                <a:cs typeface="Calibri"/>
              </a:rPr>
              <a:t>f</a:t>
            </a:r>
            <a:r>
              <a:rPr dirty="0" smtClean="0" baseline="1820" sz="2250" spc="-9">
                <a:latin typeface="Calibri"/>
                <a:cs typeface="Calibri"/>
              </a:rPr>
              <a:t>u</a:t>
            </a:r>
            <a:r>
              <a:rPr dirty="0" smtClean="0" baseline="1820" sz="2250" spc="-9">
                <a:latin typeface="Calibri"/>
                <a:cs typeface="Calibri"/>
              </a:rPr>
              <a:t>n</a:t>
            </a:r>
            <a:r>
              <a:rPr dirty="0" smtClean="0" baseline="1820" sz="2250" spc="-9">
                <a:latin typeface="Calibri"/>
                <a:cs typeface="Calibri"/>
              </a:rPr>
              <a:t>z</a:t>
            </a:r>
            <a:r>
              <a:rPr dirty="0" smtClean="0" baseline="1820" sz="2250" spc="0">
                <a:latin typeface="Calibri"/>
                <a:cs typeface="Calibri"/>
              </a:rPr>
              <a:t>i</a:t>
            </a:r>
            <a:r>
              <a:rPr dirty="0" smtClean="0" baseline="1820" sz="2250" spc="-9">
                <a:latin typeface="Calibri"/>
                <a:cs typeface="Calibri"/>
              </a:rPr>
              <a:t>o</a:t>
            </a:r>
            <a:r>
              <a:rPr dirty="0" smtClean="0" baseline="1820" sz="2250" spc="-9">
                <a:latin typeface="Calibri"/>
                <a:cs typeface="Calibri"/>
              </a:rPr>
              <a:t>n</a:t>
            </a:r>
            <a:r>
              <a:rPr dirty="0" smtClean="0" baseline="1820" sz="2250" spc="-4">
                <a:latin typeface="Calibri"/>
                <a:cs typeface="Calibri"/>
              </a:rPr>
              <a:t>e</a:t>
            </a:r>
            <a:r>
              <a:rPr dirty="0" smtClean="0" baseline="1820" sz="2250" spc="0"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  <a:p>
            <a:pPr marL="60791" marR="73341" indent="-1928" algn="ctr">
              <a:lnSpc>
                <a:spcPct val="98164"/>
              </a:lnSpc>
            </a:pPr>
            <a:r>
              <a:rPr dirty="0" smtClean="0" sz="1500" spc="-9">
                <a:latin typeface="Calibri"/>
                <a:cs typeface="Calibri"/>
              </a:rPr>
              <a:t>L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9">
                <a:latin typeface="Calibri"/>
                <a:cs typeface="Calibri"/>
              </a:rPr>
              <a:t>d</a:t>
            </a:r>
            <a:r>
              <a:rPr dirty="0" smtClean="0" sz="1500" spc="0">
                <a:latin typeface="Calibri"/>
                <a:cs typeface="Calibri"/>
              </a:rPr>
              <a:t>,</a:t>
            </a:r>
            <a:r>
              <a:rPr dirty="0" smtClean="0" sz="1500" spc="-14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I</a:t>
            </a:r>
            <a:r>
              <a:rPr dirty="0" smtClean="0" sz="1500" spc="-14">
                <a:latin typeface="Calibri"/>
                <a:cs typeface="Calibri"/>
              </a:rPr>
              <a:t>n</a:t>
            </a:r>
            <a:r>
              <a:rPr dirty="0" smtClean="0" sz="1500" spc="-9">
                <a:latin typeface="Calibri"/>
                <a:cs typeface="Calibri"/>
              </a:rPr>
              <a:t>f</a:t>
            </a:r>
            <a:r>
              <a:rPr dirty="0" smtClean="0" sz="1500" spc="-39">
                <a:latin typeface="Calibri"/>
                <a:cs typeface="Calibri"/>
              </a:rPr>
              <a:t>r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-29">
                <a:latin typeface="Calibri"/>
                <a:cs typeface="Calibri"/>
              </a:rPr>
              <a:t>r</a:t>
            </a:r>
            <a:r>
              <a:rPr dirty="0" smtClean="0" sz="1500" spc="-9">
                <a:latin typeface="Calibri"/>
                <a:cs typeface="Calibri"/>
              </a:rPr>
              <a:t>o</a:t>
            </a:r>
            <a:r>
              <a:rPr dirty="0" smtClean="0" sz="1500" spc="-4">
                <a:latin typeface="Calibri"/>
                <a:cs typeface="Calibri"/>
              </a:rPr>
              <a:t>s</a:t>
            </a:r>
            <a:r>
              <a:rPr dirty="0" smtClean="0" sz="1500" spc="-4">
                <a:latin typeface="Calibri"/>
                <a:cs typeface="Calibri"/>
              </a:rPr>
              <a:t>s</a:t>
            </a:r>
            <a:r>
              <a:rPr dirty="0" smtClean="0" sz="1500" spc="0">
                <a:latin typeface="Calibri"/>
                <a:cs typeface="Calibri"/>
              </a:rPr>
              <a:t>i,</a:t>
            </a:r>
            <a:r>
              <a:rPr dirty="0" smtClean="0" sz="1500" spc="0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R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-9">
                <a:latin typeface="Calibri"/>
                <a:cs typeface="Calibri"/>
              </a:rPr>
              <a:t>d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9">
                <a:latin typeface="Calibri"/>
                <a:cs typeface="Calibri"/>
              </a:rPr>
              <a:t>o</a:t>
            </a:r>
            <a:r>
              <a:rPr dirty="0" smtClean="0" sz="1500" spc="-9">
                <a:latin typeface="Calibri"/>
                <a:cs typeface="Calibri"/>
              </a:rPr>
              <a:t>f</a:t>
            </a:r>
            <a:r>
              <a:rPr dirty="0" smtClean="0" sz="1500" spc="-25">
                <a:latin typeface="Calibri"/>
                <a:cs typeface="Calibri"/>
              </a:rPr>
              <a:t>r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9">
                <a:latin typeface="Calibri"/>
                <a:cs typeface="Calibri"/>
              </a:rPr>
              <a:t>q</a:t>
            </a:r>
            <a:r>
              <a:rPr dirty="0" smtClean="0" sz="1500" spc="-9">
                <a:latin typeface="Calibri"/>
                <a:cs typeface="Calibri"/>
              </a:rPr>
              <a:t>u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9">
                <a:latin typeface="Calibri"/>
                <a:cs typeface="Calibri"/>
              </a:rPr>
              <a:t>n</a:t>
            </a:r>
            <a:r>
              <a:rPr dirty="0" smtClean="0" sz="1500" spc="-34">
                <a:latin typeface="Calibri"/>
                <a:cs typeface="Calibri"/>
              </a:rPr>
              <a:t>z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0">
                <a:latin typeface="Calibri"/>
                <a:cs typeface="Calibri"/>
              </a:rPr>
              <a:t>,</a:t>
            </a:r>
            <a:r>
              <a:rPr dirty="0" smtClean="0" sz="1500" spc="0">
                <a:latin typeface="Calibri"/>
                <a:cs typeface="Calibri"/>
              </a:rPr>
              <a:t> </a:t>
            </a:r>
            <a:r>
              <a:rPr dirty="0" smtClean="0" sz="1500" spc="-14">
                <a:latin typeface="Calibri"/>
                <a:cs typeface="Calibri"/>
              </a:rPr>
              <a:t>M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-4">
                <a:latin typeface="Calibri"/>
                <a:cs typeface="Calibri"/>
              </a:rPr>
              <a:t>s</a:t>
            </a:r>
            <a:r>
              <a:rPr dirty="0" smtClean="0" sz="1500" spc="-4">
                <a:latin typeface="Calibri"/>
                <a:cs typeface="Calibri"/>
              </a:rPr>
              <a:t>s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9">
                <a:latin typeface="Calibri"/>
                <a:cs typeface="Calibri"/>
              </a:rPr>
              <a:t>g</a:t>
            </a:r>
            <a:r>
              <a:rPr dirty="0" smtClean="0" sz="1500" spc="-4">
                <a:latin typeface="Calibri"/>
                <a:cs typeface="Calibri"/>
              </a:rPr>
              <a:t>g</a:t>
            </a:r>
            <a:r>
              <a:rPr dirty="0" smtClean="0" sz="1500" spc="0">
                <a:latin typeface="Calibri"/>
                <a:cs typeface="Calibri"/>
              </a:rPr>
              <a:t>io</a:t>
            </a:r>
            <a:r>
              <a:rPr dirty="0" smtClean="0" sz="1500" spc="-45">
                <a:latin typeface="Calibri"/>
                <a:cs typeface="Calibri"/>
              </a:rPr>
              <a:t> </a:t>
            </a:r>
            <a:r>
              <a:rPr dirty="0" smtClean="0" sz="1500" spc="-25">
                <a:latin typeface="Calibri"/>
                <a:cs typeface="Calibri"/>
              </a:rPr>
              <a:t>c</a:t>
            </a:r>
            <a:r>
              <a:rPr dirty="0" smtClean="0" sz="1500" spc="-9">
                <a:latin typeface="Calibri"/>
                <a:cs typeface="Calibri"/>
              </a:rPr>
              <a:t>o</a:t>
            </a:r>
            <a:r>
              <a:rPr dirty="0" smtClean="0" sz="1500" spc="0">
                <a:latin typeface="Calibri"/>
                <a:cs typeface="Calibri"/>
              </a:rPr>
              <a:t>n</a:t>
            </a:r>
            <a:r>
              <a:rPr dirty="0" smtClean="0" sz="1500" spc="-14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R</a:t>
            </a:r>
            <a:r>
              <a:rPr dirty="0" smtClean="0" sz="1500" spc="-9">
                <a:latin typeface="Calibri"/>
                <a:cs typeface="Calibri"/>
              </a:rPr>
              <a:t>u</a:t>
            </a:r>
            <a:r>
              <a:rPr dirty="0" smtClean="0" sz="1500" spc="0">
                <a:latin typeface="Calibri"/>
                <a:cs typeface="Calibri"/>
              </a:rPr>
              <a:t>lli</a:t>
            </a:r>
            <a:r>
              <a:rPr dirty="0" smtClean="0" sz="1500" spc="0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I</a:t>
            </a:r>
            <a:r>
              <a:rPr dirty="0" smtClean="0" sz="1500" spc="-9">
                <a:latin typeface="Calibri"/>
                <a:cs typeface="Calibri"/>
              </a:rPr>
              <a:t>n</a:t>
            </a:r>
            <a:r>
              <a:rPr dirty="0" smtClean="0" sz="1500" spc="-9">
                <a:latin typeface="Calibri"/>
                <a:cs typeface="Calibri"/>
              </a:rPr>
              <a:t>d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9">
                <a:latin typeface="Calibri"/>
                <a:cs typeface="Calibri"/>
              </a:rPr>
              <a:t>p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9">
                <a:latin typeface="Calibri"/>
                <a:cs typeface="Calibri"/>
              </a:rPr>
              <a:t>n</a:t>
            </a:r>
            <a:r>
              <a:rPr dirty="0" smtClean="0" sz="1500" spc="-9">
                <a:latin typeface="Calibri"/>
                <a:cs typeface="Calibri"/>
              </a:rPr>
              <a:t>d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19">
                <a:latin typeface="Calibri"/>
                <a:cs typeface="Calibri"/>
              </a:rPr>
              <a:t>n</a:t>
            </a:r>
            <a:r>
              <a:rPr dirty="0" smtClean="0" sz="1500" spc="0">
                <a:latin typeface="Calibri"/>
                <a:cs typeface="Calibri"/>
              </a:rPr>
              <a:t>ti</a:t>
            </a:r>
            <a:r>
              <a:rPr dirty="0" smtClean="0" sz="1500" spc="-9">
                <a:latin typeface="Calibri"/>
                <a:cs typeface="Calibri"/>
              </a:rPr>
              <a:t> </a:t>
            </a:r>
            <a:r>
              <a:rPr dirty="0" smtClean="0" sz="1500" spc="0">
                <a:latin typeface="Calibri"/>
                <a:cs typeface="Calibri"/>
              </a:rPr>
              <a:t>e</a:t>
            </a:r>
            <a:r>
              <a:rPr dirty="0" smtClean="0" sz="1500" spc="-14">
                <a:latin typeface="Calibri"/>
                <a:cs typeface="Calibri"/>
              </a:rPr>
              <a:t> </a:t>
            </a:r>
            <a:r>
              <a:rPr dirty="0" smtClean="0" sz="1500" spc="-84">
                <a:latin typeface="Calibri"/>
                <a:cs typeface="Calibri"/>
              </a:rPr>
              <a:t>V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-14">
                <a:latin typeface="Calibri"/>
                <a:cs typeface="Calibri"/>
              </a:rPr>
              <a:t>c</a:t>
            </a:r>
            <a:r>
              <a:rPr dirty="0" smtClean="0" sz="1500" spc="-9">
                <a:latin typeface="Calibri"/>
                <a:cs typeface="Calibri"/>
              </a:rPr>
              <a:t>u</a:t>
            </a:r>
            <a:r>
              <a:rPr dirty="0" smtClean="0" sz="1500" spc="-9">
                <a:latin typeface="Calibri"/>
                <a:cs typeface="Calibri"/>
              </a:rPr>
              <a:t>u</a:t>
            </a:r>
            <a:r>
              <a:rPr dirty="0" smtClean="0" sz="1500" spc="0">
                <a:latin typeface="Calibri"/>
                <a:cs typeface="Calibri"/>
              </a:rPr>
              <a:t>m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54344" y="4541693"/>
            <a:ext cx="1394601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-4">
                <a:latin typeface="Calibri"/>
                <a:cs typeface="Calibri"/>
              </a:rPr>
              <a:t>P</a:t>
            </a:r>
            <a:r>
              <a:rPr dirty="0" smtClean="0" baseline="2874" sz="2850" spc="-25">
                <a:latin typeface="Calibri"/>
                <a:cs typeface="Calibri"/>
              </a:rPr>
              <a:t>r</a:t>
            </a:r>
            <a:r>
              <a:rPr dirty="0" smtClean="0" baseline="2874" sz="2850" spc="4">
                <a:latin typeface="Calibri"/>
                <a:cs typeface="Calibri"/>
              </a:rPr>
              <a:t>e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0">
                <a:latin typeface="Calibri"/>
                <a:cs typeface="Calibri"/>
              </a:rPr>
              <a:t>o</a:t>
            </a:r>
            <a:r>
              <a:rPr dirty="0" smtClean="0" baseline="2874" sz="2850" spc="-25">
                <a:latin typeface="Calibri"/>
                <a:cs typeface="Calibri"/>
              </a:rPr>
              <a:t>t</a:t>
            </a:r>
            <a:r>
              <a:rPr dirty="0" smtClean="0" baseline="2874" sz="2850" spc="4">
                <a:latin typeface="Calibri"/>
                <a:cs typeface="Calibri"/>
              </a:rPr>
              <a:t>e</a:t>
            </a:r>
            <a:r>
              <a:rPr dirty="0" smtClean="0" baseline="2874" sz="2850" spc="-39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4">
                <a:latin typeface="Calibri"/>
                <a:cs typeface="Calibri"/>
              </a:rPr>
              <a:t>p</a:t>
            </a:r>
            <a:r>
              <a:rPr dirty="0" smtClean="0" baseline="2874" sz="2850" spc="0">
                <a:latin typeface="Calibri"/>
                <a:cs typeface="Calibri"/>
              </a:rPr>
              <a:t>i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3959" y="5989491"/>
            <a:ext cx="1535267" cy="5593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0">
                <a:latin typeface="Calibri"/>
                <a:cs typeface="Calibri"/>
              </a:rPr>
              <a:t>Ma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4">
                <a:latin typeface="Calibri"/>
                <a:cs typeface="Calibri"/>
              </a:rPr>
              <a:t>c</a:t>
            </a:r>
            <a:r>
              <a:rPr dirty="0" smtClean="0" baseline="2874" sz="2850" spc="4">
                <a:latin typeface="Calibri"/>
                <a:cs typeface="Calibri"/>
              </a:rPr>
              <a:t>h</a:t>
            </a:r>
            <a:r>
              <a:rPr dirty="0" smtClean="0" baseline="2874" sz="2850" spc="4">
                <a:latin typeface="Calibri"/>
                <a:cs typeface="Calibri"/>
              </a:rPr>
              <a:t>e</a:t>
            </a:r>
            <a:r>
              <a:rPr dirty="0" smtClean="0" baseline="2874" sz="2850" spc="-39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-6">
                <a:latin typeface="Calibri"/>
                <a:cs typeface="Calibri"/>
              </a:rPr>
              <a:t> </a:t>
            </a:r>
            <a:r>
              <a:rPr dirty="0" smtClean="0" baseline="2874" sz="2850" spc="4">
                <a:latin typeface="Calibri"/>
                <a:cs typeface="Calibri"/>
              </a:rPr>
              <a:t>d</a:t>
            </a:r>
            <a:r>
              <a:rPr dirty="0" smtClean="0" baseline="2874" sz="2850" spc="4">
                <a:latin typeface="Calibri"/>
                <a:cs typeface="Calibri"/>
              </a:rPr>
              <a:t>e</a:t>
            </a:r>
            <a:r>
              <a:rPr dirty="0" smtClean="0" baseline="2874" sz="2850" spc="0">
                <a:latin typeface="Calibri"/>
                <a:cs typeface="Calibri"/>
              </a:rPr>
              <a:t>lla</a:t>
            </a:r>
            <a:endParaRPr sz="1900">
              <a:latin typeface="Calibri"/>
              <a:cs typeface="Calibri"/>
            </a:endParaRPr>
          </a:p>
          <a:p>
            <a:pPr marL="335881" marR="354321" algn="ctr">
              <a:lnSpc>
                <a:spcPts val="2305"/>
              </a:lnSpc>
              <a:spcBef>
                <a:spcPts val="10"/>
              </a:spcBef>
            </a:pPr>
            <a:r>
              <a:rPr dirty="0" smtClean="0" baseline="1437" sz="2850" spc="-4">
                <a:latin typeface="Calibri"/>
                <a:cs typeface="Calibri"/>
              </a:rPr>
              <a:t>B</a:t>
            </a:r>
            <a:r>
              <a:rPr dirty="0" smtClean="0" baseline="1437" sz="2850" spc="4">
                <a:latin typeface="Calibri"/>
                <a:cs typeface="Calibri"/>
              </a:rPr>
              <a:t>e</a:t>
            </a:r>
            <a:r>
              <a:rPr dirty="0" smtClean="0" baseline="1437" sz="2850" spc="0">
                <a:latin typeface="Calibri"/>
                <a:cs typeface="Calibri"/>
              </a:rPr>
              <a:t>ll</a:t>
            </a:r>
            <a:r>
              <a:rPr dirty="0" smtClean="0" baseline="1437" sz="2850" spc="-14">
                <a:latin typeface="Calibri"/>
                <a:cs typeface="Calibri"/>
              </a:rPr>
              <a:t>e</a:t>
            </a:r>
            <a:r>
              <a:rPr dirty="0" smtClean="0" baseline="1437" sz="2850" spc="4">
                <a:latin typeface="Calibri"/>
                <a:cs typeface="Calibri"/>
              </a:rPr>
              <a:t>z</a:t>
            </a:r>
            <a:r>
              <a:rPr dirty="0" smtClean="0" baseline="1437" sz="2850" spc="-29">
                <a:latin typeface="Calibri"/>
                <a:cs typeface="Calibri"/>
              </a:rPr>
              <a:t>z</a:t>
            </a:r>
            <a:r>
              <a:rPr dirty="0" smtClean="0" baseline="1437" sz="2850" spc="0"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77502" y="6751491"/>
            <a:ext cx="1114923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4">
                <a:latin typeface="Calibri"/>
                <a:cs typeface="Calibri"/>
              </a:rPr>
              <a:t>C</a:t>
            </a:r>
            <a:r>
              <a:rPr dirty="0" smtClean="0" baseline="2874" sz="2850" spc="-4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io</a:t>
            </a:r>
            <a:r>
              <a:rPr dirty="0" smtClean="0" baseline="2874" sz="2850" spc="9">
                <a:latin typeface="Calibri"/>
                <a:cs typeface="Calibri"/>
              </a:rPr>
              <a:t> </a:t>
            </a:r>
            <a:r>
              <a:rPr dirty="0" smtClean="0" baseline="2874" sz="2850" spc="0">
                <a:latin typeface="Calibri"/>
                <a:cs typeface="Calibri"/>
              </a:rPr>
              <a:t>Sa</a:t>
            </a:r>
            <a:r>
              <a:rPr dirty="0" smtClean="0" baseline="2874" sz="2850" spc="4">
                <a:latin typeface="Calibri"/>
                <a:cs typeface="Calibri"/>
              </a:rPr>
              <a:t>u</a:t>
            </a:r>
            <a:r>
              <a:rPr dirty="0" smtClean="0" baseline="2874" sz="2850" spc="4">
                <a:latin typeface="Calibri"/>
                <a:cs typeface="Calibri"/>
              </a:rPr>
              <a:t>n</a:t>
            </a:r>
            <a:r>
              <a:rPr dirty="0" smtClean="0" baseline="2874" sz="2850" spc="0"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7714" y="6979986"/>
            <a:ext cx="1663874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4">
                <a:latin typeface="Calibri"/>
                <a:cs typeface="Calibri"/>
              </a:rPr>
              <a:t>Dep</a:t>
            </a:r>
            <a:r>
              <a:rPr dirty="0" smtClean="0" baseline="2874" sz="2850" spc="0">
                <a:latin typeface="Calibri"/>
                <a:cs typeface="Calibri"/>
              </a:rPr>
              <a:t>il</a:t>
            </a:r>
            <a:r>
              <a:rPr dirty="0" smtClean="0" baseline="2874" sz="2850" spc="-14">
                <a:latin typeface="Calibri"/>
                <a:cs typeface="Calibri"/>
              </a:rPr>
              <a:t>a</a:t>
            </a:r>
            <a:r>
              <a:rPr dirty="0" smtClean="0" baseline="2874" sz="2850" spc="-19">
                <a:latin typeface="Calibri"/>
                <a:cs typeface="Calibri"/>
              </a:rPr>
              <a:t>t</a:t>
            </a:r>
            <a:r>
              <a:rPr dirty="0" smtClean="0" baseline="2874" sz="2850" spc="4">
                <a:latin typeface="Calibri"/>
                <a:cs typeface="Calibri"/>
              </a:rPr>
              <a:t>o</a:t>
            </a:r>
            <a:r>
              <a:rPr dirty="0" smtClean="0" baseline="2874" sz="2850" spc="-25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e</a:t>
            </a:r>
            <a:r>
              <a:rPr dirty="0" smtClean="0" baseline="2874" sz="2850" spc="5">
                <a:latin typeface="Calibri"/>
                <a:cs typeface="Calibri"/>
              </a:rPr>
              <a:t> </a:t>
            </a:r>
            <a:r>
              <a:rPr dirty="0" smtClean="0" baseline="2874" sz="2850" spc="4">
                <a:latin typeface="Calibri"/>
                <a:cs typeface="Calibri"/>
              </a:rPr>
              <a:t>L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4">
                <a:latin typeface="Calibri"/>
                <a:cs typeface="Calibri"/>
              </a:rPr>
              <a:t>e</a:t>
            </a:r>
            <a:r>
              <a:rPr dirty="0" smtClean="0" baseline="2874" sz="2850" spc="0">
                <a:latin typeface="Calibri"/>
                <a:cs typeface="Calibri"/>
              </a:rPr>
              <a:t>r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88635" y="6979986"/>
            <a:ext cx="2907661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4">
                <a:latin typeface="Calibri"/>
                <a:cs typeface="Calibri"/>
              </a:rPr>
              <a:t>Dep</a:t>
            </a:r>
            <a:r>
              <a:rPr dirty="0" smtClean="0" baseline="2874" sz="2850" spc="0">
                <a:latin typeface="Calibri"/>
                <a:cs typeface="Calibri"/>
              </a:rPr>
              <a:t>il</a:t>
            </a:r>
            <a:r>
              <a:rPr dirty="0" smtClean="0" baseline="2874" sz="2850" spc="-14">
                <a:latin typeface="Calibri"/>
                <a:cs typeface="Calibri"/>
              </a:rPr>
              <a:t>a</a:t>
            </a:r>
            <a:r>
              <a:rPr dirty="0" smtClean="0" baseline="2874" sz="2850" spc="-19">
                <a:latin typeface="Calibri"/>
                <a:cs typeface="Calibri"/>
              </a:rPr>
              <a:t>t</a:t>
            </a:r>
            <a:r>
              <a:rPr dirty="0" smtClean="0" baseline="2874" sz="2850" spc="4">
                <a:latin typeface="Calibri"/>
                <a:cs typeface="Calibri"/>
              </a:rPr>
              <a:t>o</a:t>
            </a:r>
            <a:r>
              <a:rPr dirty="0" smtClean="0" baseline="2874" sz="2850" spc="-25">
                <a:latin typeface="Calibri"/>
                <a:cs typeface="Calibri"/>
              </a:rPr>
              <a:t>r</a:t>
            </a:r>
            <a:r>
              <a:rPr dirty="0" smtClean="0" baseline="2874" sz="2850" spc="0">
                <a:latin typeface="Calibri"/>
                <a:cs typeface="Calibri"/>
              </a:rPr>
              <a:t>e</a:t>
            </a:r>
            <a:r>
              <a:rPr dirty="0" smtClean="0" baseline="2874" sz="2850" spc="5">
                <a:latin typeface="Calibri"/>
                <a:cs typeface="Calibri"/>
              </a:rPr>
              <a:t> </a:t>
            </a:r>
            <a:r>
              <a:rPr dirty="0" smtClean="0" baseline="2874" sz="2850" spc="-4">
                <a:latin typeface="Calibri"/>
                <a:cs typeface="Calibri"/>
              </a:rPr>
              <a:t>I</a:t>
            </a:r>
            <a:r>
              <a:rPr dirty="0" smtClean="0" baseline="2874" sz="2850" spc="-4">
                <a:latin typeface="Calibri"/>
                <a:cs typeface="Calibri"/>
              </a:rPr>
              <a:t>P</a:t>
            </a:r>
            <a:r>
              <a:rPr dirty="0" smtClean="0" baseline="2874" sz="2850" spc="0">
                <a:latin typeface="Calibri"/>
                <a:cs typeface="Calibri"/>
              </a:rPr>
              <a:t>L</a:t>
            </a:r>
            <a:r>
              <a:rPr dirty="0" smtClean="0" baseline="2874" sz="2850" spc="14">
                <a:latin typeface="Calibri"/>
                <a:cs typeface="Calibri"/>
              </a:rPr>
              <a:t> </a:t>
            </a:r>
            <a:r>
              <a:rPr dirty="0" smtClean="0" baseline="2874" sz="2850" spc="-4">
                <a:latin typeface="Calibri"/>
                <a:cs typeface="Calibri"/>
              </a:rPr>
              <a:t>“</a:t>
            </a:r>
            <a:r>
              <a:rPr dirty="0" smtClean="0" baseline="2874" sz="2850" spc="4">
                <a:latin typeface="Calibri"/>
                <a:cs typeface="Calibri"/>
              </a:rPr>
              <a:t>Lu</a:t>
            </a:r>
            <a:r>
              <a:rPr dirty="0" smtClean="0" baseline="2874" sz="2850" spc="0">
                <a:latin typeface="Calibri"/>
                <a:cs typeface="Calibri"/>
              </a:rPr>
              <a:t>ce</a:t>
            </a:r>
            <a:r>
              <a:rPr dirty="0" smtClean="0" baseline="2874" sz="2850" spc="14">
                <a:latin typeface="Calibri"/>
                <a:cs typeface="Calibri"/>
              </a:rPr>
              <a:t> </a:t>
            </a:r>
            <a:r>
              <a:rPr dirty="0" smtClean="0" baseline="2874" sz="2850" spc="-4">
                <a:latin typeface="Calibri"/>
                <a:cs typeface="Calibri"/>
              </a:rPr>
              <a:t>P</a:t>
            </a:r>
            <a:r>
              <a:rPr dirty="0" smtClean="0" baseline="2874" sz="2850" spc="4">
                <a:latin typeface="Calibri"/>
                <a:cs typeface="Calibri"/>
              </a:rPr>
              <a:t>u</a:t>
            </a:r>
            <a:r>
              <a:rPr dirty="0" smtClean="0" baseline="2874" sz="2850" spc="0">
                <a:latin typeface="Calibri"/>
                <a:cs typeface="Calibri"/>
              </a:rPr>
              <a:t>l</a:t>
            </a:r>
            <a:r>
              <a:rPr dirty="0" smtClean="0" baseline="2874" sz="2850" spc="-4">
                <a:latin typeface="Calibri"/>
                <a:cs typeface="Calibri"/>
              </a:rPr>
              <a:t>s</a:t>
            </a:r>
            <a:r>
              <a:rPr dirty="0" smtClean="0" baseline="2874" sz="2850" spc="-14">
                <a:latin typeface="Calibri"/>
                <a:cs typeface="Calibri"/>
              </a:rPr>
              <a:t>a</a:t>
            </a:r>
            <a:r>
              <a:rPr dirty="0" smtClean="0" baseline="2874" sz="2850" spc="-25">
                <a:latin typeface="Calibri"/>
                <a:cs typeface="Calibri"/>
              </a:rPr>
              <a:t>t</a:t>
            </a:r>
            <a:r>
              <a:rPr dirty="0" smtClean="0" baseline="2874" sz="2850" spc="0">
                <a:latin typeface="Calibri"/>
                <a:cs typeface="Calibri"/>
              </a:rPr>
              <a:t>a</a:t>
            </a:r>
            <a:r>
              <a:rPr dirty="0" smtClean="0" baseline="2874" sz="2850" spc="0">
                <a:latin typeface="Calibri"/>
                <a:cs typeface="Calibri"/>
              </a:rPr>
              <a:t>”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648207" y="2606040"/>
            <a:ext cx="4315968" cy="9814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559815" y="2569464"/>
            <a:ext cx="4105655" cy="1146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697738" y="2636121"/>
            <a:ext cx="4215295" cy="8787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697733" y="2636123"/>
            <a:ext cx="4214083" cy="879120"/>
          </a:xfrm>
          <a:custGeom>
            <a:avLst/>
            <a:gdLst/>
            <a:ahLst/>
            <a:cxnLst/>
            <a:rect l="l" t="t" r="r" b="b"/>
            <a:pathLst>
              <a:path w="4214083" h="879120">
                <a:moveTo>
                  <a:pt x="0" y="0"/>
                </a:moveTo>
                <a:lnTo>
                  <a:pt x="4214083" y="0"/>
                </a:lnTo>
                <a:lnTo>
                  <a:pt x="4214083" y="879120"/>
                </a:lnTo>
                <a:lnTo>
                  <a:pt x="0" y="879120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899912" y="2606040"/>
            <a:ext cx="3965447" cy="1566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781040" y="2551176"/>
            <a:ext cx="4255008" cy="1783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949213" y="2636121"/>
            <a:ext cx="3865537" cy="1464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949217" y="2636123"/>
            <a:ext cx="3864417" cy="1465200"/>
          </a:xfrm>
          <a:custGeom>
            <a:avLst/>
            <a:gdLst/>
            <a:ahLst/>
            <a:cxnLst/>
            <a:rect l="l" t="t" r="r" b="b"/>
            <a:pathLst>
              <a:path w="3864417" h="1465200">
                <a:moveTo>
                  <a:pt x="0" y="0"/>
                </a:moveTo>
                <a:lnTo>
                  <a:pt x="3864417" y="0"/>
                </a:lnTo>
                <a:lnTo>
                  <a:pt x="3864417" y="1465200"/>
                </a:lnTo>
                <a:lnTo>
                  <a:pt x="0" y="1465200"/>
                </a:lnTo>
                <a:lnTo>
                  <a:pt x="0" y="0"/>
                </a:lnTo>
                <a:close/>
              </a:path>
            </a:pathLst>
          </a:custGeom>
          <a:ln w="12709">
            <a:solidFill>
              <a:srgbClr val="46AAC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949217" y="4235100"/>
            <a:ext cx="3865537" cy="878700"/>
          </a:xfrm>
          <a:custGeom>
            <a:avLst/>
            <a:gdLst/>
            <a:ahLst/>
            <a:cxnLst/>
            <a:rect l="l" t="t" r="r" b="b"/>
            <a:pathLst>
              <a:path w="3865537" h="878700">
                <a:moveTo>
                  <a:pt x="0" y="0"/>
                </a:moveTo>
                <a:lnTo>
                  <a:pt x="0" y="878700"/>
                </a:lnTo>
                <a:lnTo>
                  <a:pt x="3865537" y="878700"/>
                </a:lnTo>
                <a:lnTo>
                  <a:pt x="38655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949217" y="4235100"/>
            <a:ext cx="3864418" cy="879120"/>
          </a:xfrm>
          <a:custGeom>
            <a:avLst/>
            <a:gdLst/>
            <a:ahLst/>
            <a:cxnLst/>
            <a:rect l="l" t="t" r="r" b="b"/>
            <a:pathLst>
              <a:path w="3864418" h="879120">
                <a:moveTo>
                  <a:pt x="0" y="0"/>
                </a:moveTo>
                <a:lnTo>
                  <a:pt x="3864418" y="0"/>
                </a:lnTo>
                <a:lnTo>
                  <a:pt x="3864418" y="879120"/>
                </a:lnTo>
                <a:lnTo>
                  <a:pt x="0" y="879120"/>
                </a:lnTo>
                <a:lnTo>
                  <a:pt x="0" y="0"/>
                </a:lnTo>
                <a:close/>
              </a:path>
            </a:pathLst>
          </a:custGeom>
          <a:ln w="2686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6739178" y="1357989"/>
            <a:ext cx="1138859" cy="1171346"/>
          </a:xfrm>
          <a:custGeom>
            <a:avLst/>
            <a:gdLst/>
            <a:ahLst/>
            <a:cxnLst/>
            <a:rect l="l" t="t" r="r" b="b"/>
            <a:pathLst>
              <a:path w="1138859" h="1171346">
                <a:moveTo>
                  <a:pt x="595566" y="977544"/>
                </a:moveTo>
                <a:lnTo>
                  <a:pt x="414464" y="1146098"/>
                </a:lnTo>
                <a:lnTo>
                  <a:pt x="1113624" y="1171346"/>
                </a:lnTo>
                <a:lnTo>
                  <a:pt x="1138859" y="471868"/>
                </a:lnTo>
                <a:lnTo>
                  <a:pt x="957757" y="640422"/>
                </a:lnTo>
                <a:lnTo>
                  <a:pt x="362203" y="0"/>
                </a:lnTo>
                <a:lnTo>
                  <a:pt x="0" y="337108"/>
                </a:lnTo>
                <a:lnTo>
                  <a:pt x="595566" y="977544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6739088" y="1358095"/>
            <a:ext cx="1138695" cy="1171982"/>
          </a:xfrm>
          <a:custGeom>
            <a:avLst/>
            <a:gdLst/>
            <a:ahLst/>
            <a:cxnLst/>
            <a:rect l="l" t="t" r="r" b="b"/>
            <a:pathLst>
              <a:path w="1138695" h="1171982">
                <a:moveTo>
                  <a:pt x="414684" y="1146422"/>
                </a:moveTo>
                <a:lnTo>
                  <a:pt x="595687" y="977902"/>
                </a:lnTo>
                <a:lnTo>
                  <a:pt x="0" y="337039"/>
                </a:lnTo>
                <a:lnTo>
                  <a:pt x="362005" y="0"/>
                </a:lnTo>
                <a:lnTo>
                  <a:pt x="957692" y="640863"/>
                </a:lnTo>
                <a:lnTo>
                  <a:pt x="1138695" y="472343"/>
                </a:lnTo>
                <a:lnTo>
                  <a:pt x="1113729" y="1171982"/>
                </a:lnTo>
                <a:lnTo>
                  <a:pt x="414684" y="1146422"/>
                </a:lnTo>
                <a:close/>
              </a:path>
            </a:pathLst>
          </a:custGeom>
          <a:ln w="26852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949217" y="5301085"/>
            <a:ext cx="3864418" cy="879120"/>
          </a:xfrm>
          <a:custGeom>
            <a:avLst/>
            <a:gdLst/>
            <a:ahLst/>
            <a:cxnLst/>
            <a:rect l="l" t="t" r="r" b="b"/>
            <a:pathLst>
              <a:path w="3864418" h="879120">
                <a:moveTo>
                  <a:pt x="0" y="0"/>
                </a:moveTo>
                <a:lnTo>
                  <a:pt x="3864418" y="0"/>
                </a:lnTo>
                <a:lnTo>
                  <a:pt x="3864418" y="879120"/>
                </a:lnTo>
                <a:lnTo>
                  <a:pt x="0" y="879120"/>
                </a:lnTo>
                <a:lnTo>
                  <a:pt x="0" y="0"/>
                </a:lnTo>
                <a:close/>
              </a:path>
            </a:pathLst>
          </a:custGeom>
          <a:ln w="2686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97733" y="4844234"/>
            <a:ext cx="4214083" cy="1369691"/>
          </a:xfrm>
          <a:custGeom>
            <a:avLst/>
            <a:gdLst/>
            <a:ahLst/>
            <a:cxnLst/>
            <a:rect l="l" t="t" r="r" b="b"/>
            <a:pathLst>
              <a:path w="4214083" h="1369691">
                <a:moveTo>
                  <a:pt x="0" y="0"/>
                </a:moveTo>
                <a:lnTo>
                  <a:pt x="4214083" y="0"/>
                </a:lnTo>
                <a:lnTo>
                  <a:pt x="4214083" y="1369691"/>
                </a:lnTo>
                <a:lnTo>
                  <a:pt x="0" y="1369691"/>
                </a:lnTo>
                <a:lnTo>
                  <a:pt x="0" y="0"/>
                </a:lnTo>
                <a:close/>
              </a:path>
            </a:pathLst>
          </a:custGeom>
          <a:ln w="26867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73842" y="275727"/>
            <a:ext cx="9062102" cy="976800"/>
          </a:xfrm>
          <a:custGeom>
            <a:avLst/>
            <a:gdLst/>
            <a:ahLst/>
            <a:cxnLst/>
            <a:rect l="l" t="t" r="r" b="b"/>
            <a:pathLst>
              <a:path w="9062102" h="976800">
                <a:moveTo>
                  <a:pt x="0" y="0"/>
                </a:moveTo>
                <a:lnTo>
                  <a:pt x="9062102" y="0"/>
                </a:lnTo>
                <a:lnTo>
                  <a:pt x="9062102" y="976800"/>
                </a:lnTo>
                <a:lnTo>
                  <a:pt x="0" y="976800"/>
                </a:lnTo>
                <a:lnTo>
                  <a:pt x="0" y="0"/>
                </a:lnTo>
                <a:close/>
              </a:path>
            </a:pathLst>
          </a:custGeom>
          <a:ln w="26870">
            <a:solidFill>
              <a:srgbClr val="C0504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97733" y="3778250"/>
            <a:ext cx="4214083" cy="931215"/>
          </a:xfrm>
          <a:custGeom>
            <a:avLst/>
            <a:gdLst/>
            <a:ahLst/>
            <a:cxnLst/>
            <a:rect l="l" t="t" r="r" b="b"/>
            <a:pathLst>
              <a:path w="4214083" h="931215">
                <a:moveTo>
                  <a:pt x="0" y="0"/>
                </a:moveTo>
                <a:lnTo>
                  <a:pt x="4214083" y="0"/>
                </a:lnTo>
                <a:lnTo>
                  <a:pt x="4214083" y="931215"/>
                </a:lnTo>
                <a:lnTo>
                  <a:pt x="0" y="931215"/>
                </a:lnTo>
                <a:lnTo>
                  <a:pt x="0" y="0"/>
                </a:lnTo>
                <a:close/>
              </a:path>
            </a:pathLst>
          </a:custGeom>
          <a:ln w="2686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8765230" y="6519354"/>
            <a:ext cx="1073199" cy="631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400277" y="1364659"/>
            <a:ext cx="1140345" cy="1162507"/>
          </a:xfrm>
          <a:custGeom>
            <a:avLst/>
            <a:gdLst/>
            <a:ahLst/>
            <a:cxnLst/>
            <a:rect l="l" t="t" r="r" b="b"/>
            <a:pathLst>
              <a:path w="1140345" h="1162507">
                <a:moveTo>
                  <a:pt x="179120" y="633450"/>
                </a:moveTo>
                <a:lnTo>
                  <a:pt x="0" y="462788"/>
                </a:lnTo>
                <a:lnTo>
                  <a:pt x="17081" y="1162507"/>
                </a:lnTo>
                <a:lnTo>
                  <a:pt x="716483" y="1145425"/>
                </a:lnTo>
                <a:lnTo>
                  <a:pt x="537362" y="974763"/>
                </a:lnTo>
                <a:lnTo>
                  <a:pt x="1140345" y="341325"/>
                </a:lnTo>
                <a:lnTo>
                  <a:pt x="782104" y="0"/>
                </a:lnTo>
                <a:lnTo>
                  <a:pt x="179120" y="63345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400216" y="1364606"/>
            <a:ext cx="1140700" cy="1162547"/>
          </a:xfrm>
          <a:custGeom>
            <a:avLst/>
            <a:gdLst/>
            <a:ahLst/>
            <a:cxnLst/>
            <a:rect l="l" t="t" r="r" b="b"/>
            <a:pathLst>
              <a:path w="1140700" h="1162547">
                <a:moveTo>
                  <a:pt x="0" y="462908"/>
                </a:moveTo>
                <a:lnTo>
                  <a:pt x="179219" y="633508"/>
                </a:lnTo>
                <a:lnTo>
                  <a:pt x="782261" y="0"/>
                </a:lnTo>
                <a:lnTo>
                  <a:pt x="1140700" y="341200"/>
                </a:lnTo>
                <a:lnTo>
                  <a:pt x="537658" y="974709"/>
                </a:lnTo>
                <a:lnTo>
                  <a:pt x="716877" y="1145309"/>
                </a:lnTo>
                <a:lnTo>
                  <a:pt x="17238" y="1162547"/>
                </a:lnTo>
                <a:lnTo>
                  <a:pt x="0" y="462908"/>
                </a:lnTo>
                <a:close/>
              </a:path>
            </a:pathLst>
          </a:custGeom>
          <a:ln w="26855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97733" y="6367071"/>
            <a:ext cx="4214083" cy="423280"/>
          </a:xfrm>
          <a:custGeom>
            <a:avLst/>
            <a:gdLst/>
            <a:ahLst/>
            <a:cxnLst/>
            <a:rect l="l" t="t" r="r" b="b"/>
            <a:pathLst>
              <a:path w="4214083" h="423280">
                <a:moveTo>
                  <a:pt x="0" y="0"/>
                </a:moveTo>
                <a:lnTo>
                  <a:pt x="4214083" y="0"/>
                </a:lnTo>
                <a:lnTo>
                  <a:pt x="4214083" y="423280"/>
                </a:lnTo>
                <a:lnTo>
                  <a:pt x="0" y="423280"/>
                </a:lnTo>
                <a:lnTo>
                  <a:pt x="0" y="0"/>
                </a:lnTo>
                <a:close/>
              </a:path>
            </a:pathLst>
          </a:custGeom>
          <a:ln w="2687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033165" y="3176716"/>
            <a:ext cx="1103785" cy="406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dirty="0" smtClean="0" baseline="1820" sz="4500" spc="-19">
                <a:latin typeface="Calibri"/>
                <a:cs typeface="Calibri"/>
              </a:rPr>
              <a:t>L</a:t>
            </a:r>
            <a:r>
              <a:rPr dirty="0" smtClean="0" baseline="1820" sz="4500" spc="-75">
                <a:latin typeface="Calibri"/>
                <a:cs typeface="Calibri"/>
              </a:rPr>
              <a:t>a</a:t>
            </a:r>
            <a:r>
              <a:rPr dirty="0" smtClean="0" baseline="1820" sz="4500" spc="-44">
                <a:latin typeface="Calibri"/>
                <a:cs typeface="Calibri"/>
              </a:rPr>
              <a:t>v</a:t>
            </a:r>
            <a:r>
              <a:rPr dirty="0" smtClean="0" baseline="1820" sz="4500" spc="-19">
                <a:latin typeface="Calibri"/>
                <a:cs typeface="Calibri"/>
              </a:rPr>
              <a:t>o</a:t>
            </a:r>
            <a:r>
              <a:rPr dirty="0" smtClean="0" baseline="1820" sz="4500" spc="-59">
                <a:latin typeface="Calibri"/>
                <a:cs typeface="Calibri"/>
              </a:rPr>
              <a:t>r</a:t>
            </a:r>
            <a:r>
              <a:rPr dirty="0" smtClean="0" baseline="1820" sz="4500" spc="0">
                <a:latin typeface="Calibri"/>
                <a:cs typeface="Calibri"/>
              </a:rPr>
              <a:t>o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3381" y="4561458"/>
            <a:ext cx="3289207" cy="2413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5"/>
              </a:lnSpc>
              <a:spcBef>
                <a:spcPts val="94"/>
              </a:spcBef>
            </a:pPr>
            <a:r>
              <a:rPr dirty="0" smtClean="0" baseline="3212" sz="2550" spc="-4" b="1">
                <a:latin typeface="Calibri"/>
                <a:cs typeface="Calibri"/>
              </a:rPr>
              <a:t>P</a:t>
            </a:r>
            <a:r>
              <a:rPr dirty="0" smtClean="0" baseline="3212" sz="2550" spc="-14" b="1">
                <a:latin typeface="Calibri"/>
                <a:cs typeface="Calibri"/>
              </a:rPr>
              <a:t>r</a:t>
            </a:r>
            <a:r>
              <a:rPr dirty="0" smtClean="0" baseline="3212" sz="2550" spc="0" b="1">
                <a:latin typeface="Calibri"/>
                <a:cs typeface="Calibri"/>
              </a:rPr>
              <a:t>o</a:t>
            </a:r>
            <a:r>
              <a:rPr dirty="0" smtClean="0" baseline="3212" sz="2550" spc="-29" b="1">
                <a:latin typeface="Calibri"/>
                <a:cs typeface="Calibri"/>
              </a:rPr>
              <a:t>t</a:t>
            </a:r>
            <a:r>
              <a:rPr dirty="0" smtClean="0" baseline="3212" sz="2550" spc="-25" b="1">
                <a:latin typeface="Calibri"/>
                <a:cs typeface="Calibri"/>
              </a:rPr>
              <a:t>e</a:t>
            </a:r>
            <a:r>
              <a:rPr dirty="0" smtClean="0" baseline="3212" sz="2550" spc="0" b="1">
                <a:latin typeface="Calibri"/>
                <a:cs typeface="Calibri"/>
              </a:rPr>
              <a:t>z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0" b="1">
                <a:latin typeface="Calibri"/>
                <a:cs typeface="Calibri"/>
              </a:rPr>
              <a:t>one</a:t>
            </a:r>
            <a:r>
              <a:rPr dirty="0" smtClean="0" baseline="3212" sz="2550" spc="-9" b="1">
                <a:latin typeface="Calibri"/>
                <a:cs typeface="Calibri"/>
              </a:rPr>
              <a:t> </a:t>
            </a:r>
            <a:r>
              <a:rPr dirty="0" smtClean="0" baseline="3212" sz="2550" spc="0" b="1">
                <a:latin typeface="Calibri"/>
                <a:cs typeface="Calibri"/>
              </a:rPr>
              <a:t>d</a:t>
            </a:r>
            <a:r>
              <a:rPr dirty="0" smtClean="0" baseline="3212" sz="2550" spc="-9" b="1">
                <a:latin typeface="Calibri"/>
                <a:cs typeface="Calibri"/>
              </a:rPr>
              <a:t>e</a:t>
            </a:r>
            <a:r>
              <a:rPr dirty="0" smtClean="0" baseline="3212" sz="2550" spc="0" b="1">
                <a:latin typeface="Calibri"/>
                <a:cs typeface="Calibri"/>
              </a:rPr>
              <a:t>i</a:t>
            </a:r>
            <a:r>
              <a:rPr dirty="0" smtClean="0" baseline="3212" sz="2550" spc="-9" b="1">
                <a:latin typeface="Calibri"/>
                <a:cs typeface="Calibri"/>
              </a:rPr>
              <a:t> </a:t>
            </a:r>
            <a:r>
              <a:rPr dirty="0" smtClean="0" baseline="3212" sz="2550" spc="-4" b="1">
                <a:latin typeface="Calibri"/>
                <a:cs typeface="Calibri"/>
              </a:rPr>
              <a:t>L</a:t>
            </a:r>
            <a:r>
              <a:rPr dirty="0" smtClean="0" baseline="3212" sz="2550" spc="-29" b="1">
                <a:latin typeface="Calibri"/>
                <a:cs typeface="Calibri"/>
              </a:rPr>
              <a:t>a</a:t>
            </a:r>
            <a:r>
              <a:rPr dirty="0" smtClean="0" baseline="3212" sz="2550" spc="-14" b="1">
                <a:latin typeface="Calibri"/>
                <a:cs typeface="Calibri"/>
              </a:rPr>
              <a:t>v</a:t>
            </a:r>
            <a:r>
              <a:rPr dirty="0" smtClean="0" baseline="3212" sz="2550" spc="0" b="1">
                <a:latin typeface="Calibri"/>
                <a:cs typeface="Calibri"/>
              </a:rPr>
              <a:t>o</a:t>
            </a:r>
            <a:r>
              <a:rPr dirty="0" smtClean="0" baseline="3212" sz="2550" spc="-34" b="1">
                <a:latin typeface="Calibri"/>
                <a:cs typeface="Calibri"/>
              </a:rPr>
              <a:t>r</a:t>
            </a:r>
            <a:r>
              <a:rPr dirty="0" smtClean="0" baseline="3212" sz="2550" spc="-19" b="1">
                <a:latin typeface="Calibri"/>
                <a:cs typeface="Calibri"/>
              </a:rPr>
              <a:t>a</a:t>
            </a:r>
            <a:r>
              <a:rPr dirty="0" smtClean="0" baseline="3212" sz="2550" spc="-25" b="1">
                <a:latin typeface="Calibri"/>
                <a:cs typeface="Calibri"/>
              </a:rPr>
              <a:t>t</a:t>
            </a:r>
            <a:r>
              <a:rPr dirty="0" smtClean="0" baseline="3212" sz="2550" spc="0" b="1">
                <a:latin typeface="Calibri"/>
                <a:cs typeface="Calibri"/>
              </a:rPr>
              <a:t>o</a:t>
            </a:r>
            <a:r>
              <a:rPr dirty="0" smtClean="0" baseline="3212" sz="2550" spc="4" b="1">
                <a:latin typeface="Calibri"/>
                <a:cs typeface="Calibri"/>
              </a:rPr>
              <a:t>r</a:t>
            </a:r>
            <a:r>
              <a:rPr dirty="0" smtClean="0" baseline="3212" sz="2550" spc="0" b="1">
                <a:latin typeface="Calibri"/>
                <a:cs typeface="Calibri"/>
              </a:rPr>
              <a:t>i</a:t>
            </a:r>
            <a:r>
              <a:rPr dirty="0" smtClean="0" baseline="3212" sz="2550" spc="-17" b="1">
                <a:latin typeface="Calibri"/>
                <a:cs typeface="Calibri"/>
              </a:rPr>
              <a:t> </a:t>
            </a:r>
            <a:r>
              <a:rPr dirty="0" smtClean="0" baseline="3212" sz="2550" spc="0" b="1">
                <a:latin typeface="Calibri"/>
                <a:cs typeface="Calibri"/>
              </a:rPr>
              <a:t>d</a:t>
            </a:r>
            <a:r>
              <a:rPr dirty="0" smtClean="0" baseline="3212" sz="2550" spc="-4" b="1">
                <a:latin typeface="Calibri"/>
                <a:cs typeface="Calibri"/>
              </a:rPr>
              <a:t>a</a:t>
            </a:r>
            <a:r>
              <a:rPr dirty="0" smtClean="0" baseline="3212" sz="2550" spc="0" b="1">
                <a:latin typeface="Calibri"/>
                <a:cs typeface="Calibri"/>
              </a:rPr>
              <a:t>i</a:t>
            </a:r>
            <a:r>
              <a:rPr dirty="0" smtClean="0" baseline="3212" sz="2550" spc="-9" b="1">
                <a:latin typeface="Calibri"/>
                <a:cs typeface="Calibri"/>
              </a:rPr>
              <a:t> </a:t>
            </a:r>
            <a:r>
              <a:rPr dirty="0" smtClean="0" baseline="3212" sz="2550" spc="4" b="1">
                <a:latin typeface="Calibri"/>
                <a:cs typeface="Calibri"/>
              </a:rPr>
              <a:t>r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-4" b="1">
                <a:latin typeface="Calibri"/>
                <a:cs typeface="Calibri"/>
              </a:rPr>
              <a:t>s</a:t>
            </a:r>
            <a:r>
              <a:rPr dirty="0" smtClean="0" baseline="3212" sz="2550" spc="0" b="1">
                <a:latin typeface="Calibri"/>
                <a:cs typeface="Calibri"/>
              </a:rPr>
              <a:t>chi</a:t>
            </a:r>
            <a:r>
              <a:rPr dirty="0" smtClean="0" baseline="3212" sz="2550" spc="-9" b="1">
                <a:latin typeface="Calibri"/>
                <a:cs typeface="Calibri"/>
              </a:rPr>
              <a:t> </a:t>
            </a:r>
            <a:r>
              <a:rPr dirty="0" smtClean="0" baseline="3212" sz="2550" spc="0" b="1">
                <a:latin typeface="Calibri"/>
                <a:cs typeface="Calibri"/>
              </a:rPr>
              <a:t>a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33381" y="5881187"/>
            <a:ext cx="2541297" cy="2413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5"/>
              </a:lnSpc>
              <a:spcBef>
                <a:spcPts val="94"/>
              </a:spcBef>
            </a:pPr>
            <a:r>
              <a:rPr dirty="0" smtClean="0" baseline="3212" sz="2550" spc="-4" b="1">
                <a:latin typeface="Calibri"/>
                <a:cs typeface="Calibri"/>
              </a:rPr>
              <a:t>Ra</a:t>
            </a:r>
            <a:r>
              <a:rPr dirty="0" smtClean="0" baseline="3212" sz="2550" spc="0" b="1">
                <a:latin typeface="Calibri"/>
                <a:cs typeface="Calibri"/>
              </a:rPr>
              <a:t>d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-4" b="1">
                <a:latin typeface="Calibri"/>
                <a:cs typeface="Calibri"/>
              </a:rPr>
              <a:t>a</a:t>
            </a:r>
            <a:r>
              <a:rPr dirty="0" smtClean="0" baseline="3212" sz="2550" spc="0" b="1">
                <a:latin typeface="Calibri"/>
                <a:cs typeface="Calibri"/>
              </a:rPr>
              <a:t>z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0" b="1">
                <a:latin typeface="Calibri"/>
                <a:cs typeface="Calibri"/>
              </a:rPr>
              <a:t>oni</a:t>
            </a:r>
            <a:r>
              <a:rPr dirty="0" smtClean="0" baseline="3212" sz="2550" spc="-9" b="1">
                <a:latin typeface="Calibri"/>
                <a:cs typeface="Calibri"/>
              </a:rPr>
              <a:t> </a:t>
            </a:r>
            <a:r>
              <a:rPr dirty="0" smtClean="0" baseline="3212" sz="2550" spc="0" b="1">
                <a:latin typeface="Calibri"/>
                <a:cs typeface="Calibri"/>
              </a:rPr>
              <a:t>O</a:t>
            </a:r>
            <a:r>
              <a:rPr dirty="0" smtClean="0" baseline="3212" sz="2550" spc="-25" b="1">
                <a:latin typeface="Calibri"/>
                <a:cs typeface="Calibri"/>
              </a:rPr>
              <a:t>t</a:t>
            </a:r>
            <a:r>
              <a:rPr dirty="0" smtClean="0" baseline="3212" sz="2550" spc="-9" b="1">
                <a:latin typeface="Calibri"/>
                <a:cs typeface="Calibri"/>
              </a:rPr>
              <a:t>t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0" b="1">
                <a:latin typeface="Calibri"/>
                <a:cs typeface="Calibri"/>
              </a:rPr>
              <a:t>che</a:t>
            </a:r>
            <a:r>
              <a:rPr dirty="0" smtClean="0" baseline="3212" sz="2550" spc="-21" b="1">
                <a:latin typeface="Calibri"/>
                <a:cs typeface="Calibri"/>
              </a:rPr>
              <a:t> </a:t>
            </a:r>
            <a:r>
              <a:rPr dirty="0" smtClean="0" baseline="3212" sz="2550" spc="0" b="1">
                <a:latin typeface="Calibri"/>
                <a:cs typeface="Calibri"/>
              </a:rPr>
              <a:t>A</a:t>
            </a:r>
            <a:r>
              <a:rPr dirty="0" smtClean="0" baseline="3212" sz="2550" spc="4" b="1">
                <a:latin typeface="Calibri"/>
                <a:cs typeface="Calibri"/>
              </a:rPr>
              <a:t>r</a:t>
            </a:r>
            <a:r>
              <a:rPr dirty="0" smtClean="0" baseline="3212" sz="2550" spc="-9" b="1">
                <a:latin typeface="Calibri"/>
                <a:cs typeface="Calibri"/>
              </a:rPr>
              <a:t>t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4" b="1">
                <a:latin typeface="Calibri"/>
                <a:cs typeface="Calibri"/>
              </a:rPr>
              <a:t>f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0" b="1">
                <a:latin typeface="Calibri"/>
                <a:cs typeface="Calibri"/>
              </a:rPr>
              <a:t>c</a:t>
            </a:r>
            <a:r>
              <a:rPr dirty="0" smtClean="0" baseline="3212" sz="2550" spc="-9" b="1">
                <a:latin typeface="Calibri"/>
                <a:cs typeface="Calibri"/>
              </a:rPr>
              <a:t>i</a:t>
            </a:r>
            <a:r>
              <a:rPr dirty="0" smtClean="0" baseline="3212" sz="2550" spc="-4" b="1">
                <a:latin typeface="Calibri"/>
                <a:cs typeface="Calibri"/>
              </a:rPr>
              <a:t>a</a:t>
            </a:r>
            <a:r>
              <a:rPr dirty="0" smtClean="0" baseline="3212" sz="2550" spc="-9" b="1">
                <a:latin typeface="Calibri"/>
                <a:cs typeface="Calibri"/>
              </a:rPr>
              <a:t>l</a:t>
            </a:r>
            <a:r>
              <a:rPr dirty="0" smtClean="0" baseline="3212" sz="2550" spc="0" b="1">
                <a:latin typeface="Calibri"/>
                <a:cs typeface="Calibri"/>
              </a:rPr>
              <a:t>i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733" y="6367071"/>
            <a:ext cx="4214083" cy="423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400"/>
              </a:spcBef>
            </a:pPr>
            <a:r>
              <a:rPr dirty="0" smtClean="0" sz="2100" spc="9" b="1">
                <a:latin typeface="Calibri"/>
                <a:cs typeface="Calibri"/>
              </a:rPr>
              <a:t>n</a:t>
            </a:r>
            <a:r>
              <a:rPr dirty="0" smtClean="0" sz="2100" spc="0" b="1">
                <a:latin typeface="Calibri"/>
                <a:cs typeface="Calibri"/>
              </a:rPr>
              <a:t>.</a:t>
            </a:r>
            <a:r>
              <a:rPr dirty="0" smtClean="0" sz="2100" spc="4" b="1">
                <a:latin typeface="Calibri"/>
                <a:cs typeface="Calibri"/>
              </a:rPr>
              <a:t> </a:t>
            </a:r>
            <a:r>
              <a:rPr dirty="0" smtClean="0" sz="2100" spc="4" b="1">
                <a:latin typeface="Calibri"/>
                <a:cs typeface="Calibri"/>
              </a:rPr>
              <a:t>2</a:t>
            </a:r>
            <a:r>
              <a:rPr dirty="0" smtClean="0" sz="2100" spc="0" b="1">
                <a:latin typeface="Calibri"/>
                <a:cs typeface="Calibri"/>
              </a:rPr>
              <a:t>3</a:t>
            </a:r>
            <a:r>
              <a:rPr dirty="0" smtClean="0" sz="2100" spc="4" b="1">
                <a:latin typeface="Calibri"/>
                <a:cs typeface="Calibri"/>
              </a:rPr>
              <a:t> </a:t>
            </a:r>
            <a:r>
              <a:rPr dirty="0" smtClean="0" sz="2100" spc="9" b="1">
                <a:latin typeface="Calibri"/>
                <a:cs typeface="Calibri"/>
              </a:rPr>
              <a:t>d</a:t>
            </a:r>
            <a:r>
              <a:rPr dirty="0" smtClean="0" sz="2100" spc="0" b="1">
                <a:latin typeface="Calibri"/>
                <a:cs typeface="Calibri"/>
              </a:rPr>
              <a:t>i</a:t>
            </a:r>
            <a:r>
              <a:rPr dirty="0" smtClean="0" sz="2100" spc="-9" b="1">
                <a:latin typeface="Calibri"/>
                <a:cs typeface="Calibri"/>
              </a:rPr>
              <a:t>v</a:t>
            </a:r>
            <a:r>
              <a:rPr dirty="0" smtClean="0" sz="2100" spc="14" b="1">
                <a:latin typeface="Calibri"/>
                <a:cs typeface="Calibri"/>
              </a:rPr>
              <a:t>e</a:t>
            </a:r>
            <a:r>
              <a:rPr dirty="0" smtClean="0" sz="2100" spc="-19" b="1">
                <a:latin typeface="Calibri"/>
                <a:cs typeface="Calibri"/>
              </a:rPr>
              <a:t>r</a:t>
            </a:r>
            <a:r>
              <a:rPr dirty="0" smtClean="0" sz="2100" spc="9" b="1">
                <a:latin typeface="Calibri"/>
                <a:cs typeface="Calibri"/>
              </a:rPr>
              <a:t>s</a:t>
            </a:r>
            <a:r>
              <a:rPr dirty="0" smtClean="0" sz="2100" spc="0" b="1">
                <a:latin typeface="Calibri"/>
                <a:cs typeface="Calibri"/>
              </a:rPr>
              <a:t>e</a:t>
            </a:r>
            <a:r>
              <a:rPr dirty="0" smtClean="0" sz="2100" spc="4" b="1">
                <a:latin typeface="Calibri"/>
                <a:cs typeface="Calibri"/>
              </a:rPr>
              <a:t> </a:t>
            </a:r>
            <a:r>
              <a:rPr dirty="0" smtClean="0" sz="2100" spc="9" b="1">
                <a:latin typeface="Calibri"/>
                <a:cs typeface="Calibri"/>
              </a:rPr>
              <a:t>s</a:t>
            </a:r>
            <a:r>
              <a:rPr dirty="0" smtClean="0" sz="2100" spc="4" b="1">
                <a:latin typeface="Calibri"/>
                <a:cs typeface="Calibri"/>
              </a:rPr>
              <a:t>c</a:t>
            </a:r>
            <a:r>
              <a:rPr dirty="0" smtClean="0" sz="2100" spc="9" b="1">
                <a:latin typeface="Calibri"/>
                <a:cs typeface="Calibri"/>
              </a:rPr>
              <a:t>h</a:t>
            </a:r>
            <a:r>
              <a:rPr dirty="0" smtClean="0" sz="2100" spc="14" b="1">
                <a:latin typeface="Calibri"/>
                <a:cs typeface="Calibri"/>
              </a:rPr>
              <a:t>e</a:t>
            </a:r>
            <a:r>
              <a:rPr dirty="0" smtClean="0" sz="2100" spc="9" b="1">
                <a:latin typeface="Calibri"/>
                <a:cs typeface="Calibri"/>
              </a:rPr>
              <a:t>d</a:t>
            </a:r>
            <a:r>
              <a:rPr dirty="0" smtClean="0" sz="2100" spc="0" b="1">
                <a:latin typeface="Calibri"/>
                <a:cs typeface="Calibri"/>
              </a:rPr>
              <a:t>e</a:t>
            </a:r>
            <a:r>
              <a:rPr dirty="0" smtClean="0" sz="2100" spc="14" b="1">
                <a:latin typeface="Calibri"/>
                <a:cs typeface="Calibri"/>
              </a:rPr>
              <a:t> </a:t>
            </a:r>
            <a:r>
              <a:rPr dirty="0" smtClean="0" sz="2100" spc="4" b="1">
                <a:latin typeface="Calibri"/>
                <a:cs typeface="Calibri"/>
              </a:rPr>
              <a:t>a</a:t>
            </a:r>
            <a:r>
              <a:rPr dirty="0" smtClean="0" sz="2100" spc="9" b="1">
                <a:latin typeface="Calibri"/>
                <a:cs typeface="Calibri"/>
              </a:rPr>
              <a:t>ppa</a:t>
            </a:r>
            <a:r>
              <a:rPr dirty="0" smtClean="0" sz="2100" spc="-19" b="1">
                <a:latin typeface="Calibri"/>
                <a:cs typeface="Calibri"/>
              </a:rPr>
              <a:t>r</a:t>
            </a:r>
            <a:r>
              <a:rPr dirty="0" smtClean="0" sz="2100" spc="14" b="1">
                <a:latin typeface="Calibri"/>
                <a:cs typeface="Calibri"/>
              </a:rPr>
              <a:t>e</a:t>
            </a:r>
            <a:r>
              <a:rPr dirty="0" smtClean="0" sz="2100" spc="4" b="1">
                <a:latin typeface="Calibri"/>
                <a:cs typeface="Calibri"/>
              </a:rPr>
              <a:t>c</a:t>
            </a:r>
            <a:r>
              <a:rPr dirty="0" smtClean="0" sz="2100" spc="4" b="1">
                <a:latin typeface="Calibri"/>
                <a:cs typeface="Calibri"/>
              </a:rPr>
              <a:t>c</a:t>
            </a:r>
            <a:r>
              <a:rPr dirty="0" smtClean="0" sz="2100" spc="9" b="1">
                <a:latin typeface="Calibri"/>
                <a:cs typeface="Calibri"/>
              </a:rPr>
              <a:t>hi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9217" y="5301085"/>
            <a:ext cx="3864418" cy="8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64" marR="364120" indent="-215">
              <a:lnSpc>
                <a:spcPts val="1989"/>
              </a:lnSpc>
              <a:spcBef>
                <a:spcPts val="519"/>
              </a:spcBef>
            </a:pPr>
            <a:r>
              <a:rPr dirty="0" smtClean="0" sz="1700" spc="-39" b="1">
                <a:latin typeface="Calibri"/>
                <a:cs typeface="Calibri"/>
              </a:rPr>
              <a:t>D</a:t>
            </a:r>
            <a:r>
              <a:rPr dirty="0" smtClean="0" sz="1700" spc="-4" b="1">
                <a:latin typeface="Calibri"/>
                <a:cs typeface="Calibri"/>
              </a:rPr>
              <a:t>.L</a:t>
            </a:r>
            <a:r>
              <a:rPr dirty="0" smtClean="0" sz="1700" spc="14" b="1">
                <a:latin typeface="Calibri"/>
                <a:cs typeface="Calibri"/>
              </a:rPr>
              <a:t>.</a:t>
            </a:r>
            <a:r>
              <a:rPr dirty="0" smtClean="0" sz="1700" spc="0" b="1">
                <a:latin typeface="Calibri"/>
                <a:cs typeface="Calibri"/>
              </a:rPr>
              <a:t>g</a:t>
            </a:r>
            <a:r>
              <a:rPr dirty="0" smtClean="0" sz="1700" spc="-14" b="1">
                <a:latin typeface="Calibri"/>
                <a:cs typeface="Calibri"/>
              </a:rPr>
              <a:t>v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20" b="1">
                <a:latin typeface="Calibri"/>
                <a:cs typeface="Calibri"/>
              </a:rPr>
              <a:t> </a:t>
            </a:r>
            <a:r>
              <a:rPr dirty="0" smtClean="0" sz="1700" spc="-4" b="1">
                <a:latin typeface="Calibri"/>
                <a:cs typeface="Calibri"/>
              </a:rPr>
              <a:t>8</a:t>
            </a:r>
            <a:r>
              <a:rPr dirty="0" smtClean="0" sz="1700" spc="0" b="1">
                <a:latin typeface="Calibri"/>
                <a:cs typeface="Calibri"/>
              </a:rPr>
              <a:t>1</a:t>
            </a:r>
            <a:r>
              <a:rPr dirty="0" smtClean="0" sz="1700" spc="-4" b="1">
                <a:latin typeface="Calibri"/>
                <a:cs typeface="Calibri"/>
              </a:rPr>
              <a:t> </a:t>
            </a:r>
            <a:r>
              <a:rPr dirty="0" smtClean="0" sz="1700" spc="-9" b="1">
                <a:latin typeface="Calibri"/>
                <a:cs typeface="Calibri"/>
              </a:rPr>
              <a:t>T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-25" b="1">
                <a:latin typeface="Calibri"/>
                <a:cs typeface="Calibri"/>
              </a:rPr>
              <a:t>t</a:t>
            </a:r>
            <a:r>
              <a:rPr dirty="0" smtClean="0" sz="1700" spc="-4" b="1">
                <a:latin typeface="Calibri"/>
                <a:cs typeface="Calibri"/>
              </a:rPr>
              <a:t>ol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8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V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0" b="1">
                <a:latin typeface="Calibri"/>
                <a:cs typeface="Calibri"/>
              </a:rPr>
              <a:t>I</a:t>
            </a:r>
            <a:r>
              <a:rPr dirty="0" smtClean="0" sz="1700" spc="-4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C</a:t>
            </a:r>
            <a:r>
              <a:rPr dirty="0" smtClean="0" sz="1700" spc="-9" b="1">
                <a:latin typeface="Calibri"/>
                <a:cs typeface="Calibri"/>
              </a:rPr>
              <a:t>a</a:t>
            </a:r>
            <a:r>
              <a:rPr dirty="0" smtClean="0" sz="1700" spc="0" b="1">
                <a:latin typeface="Calibri"/>
                <a:cs typeface="Calibri"/>
              </a:rPr>
              <a:t>po</a:t>
            </a:r>
            <a:r>
              <a:rPr dirty="0" smtClean="0" sz="1700" spc="0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V</a:t>
            </a:r>
            <a:r>
              <a:rPr dirty="0" smtClean="0" sz="1700" spc="0" b="1">
                <a:latin typeface="Calibri"/>
                <a:cs typeface="Calibri"/>
              </a:rPr>
              <a:t> </a:t>
            </a:r>
            <a:r>
              <a:rPr dirty="0" smtClean="0" sz="1700" spc="-4" b="1">
                <a:latin typeface="Calibri"/>
                <a:cs typeface="Calibri"/>
              </a:rPr>
              <a:t>P</a:t>
            </a:r>
            <a:r>
              <a:rPr dirty="0" smtClean="0" sz="1700" spc="-14" b="1">
                <a:latin typeface="Calibri"/>
                <a:cs typeface="Calibri"/>
              </a:rPr>
              <a:t>r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29" b="1">
                <a:latin typeface="Calibri"/>
                <a:cs typeface="Calibri"/>
              </a:rPr>
              <a:t>t</a:t>
            </a:r>
            <a:r>
              <a:rPr dirty="0" smtClean="0" sz="1700" spc="-25" b="1">
                <a:latin typeface="Calibri"/>
                <a:cs typeface="Calibri"/>
              </a:rPr>
              <a:t>e</a:t>
            </a:r>
            <a:r>
              <a:rPr dirty="0" smtClean="0" sz="1700" spc="0" b="1">
                <a:latin typeface="Calibri"/>
                <a:cs typeface="Calibri"/>
              </a:rPr>
              <a:t>z</a:t>
            </a:r>
            <a:r>
              <a:rPr dirty="0" smtClean="0" sz="1700" spc="-9" b="1">
                <a:latin typeface="Calibri"/>
                <a:cs typeface="Calibri"/>
              </a:rPr>
              <a:t>i</a:t>
            </a:r>
            <a:r>
              <a:rPr dirty="0" smtClean="0" sz="1700" spc="0" b="1">
                <a:latin typeface="Calibri"/>
                <a:cs typeface="Calibri"/>
              </a:rPr>
              <a:t>one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d</a:t>
            </a:r>
            <a:r>
              <a:rPr dirty="0" smtClean="0" sz="1700" spc="-9" b="1">
                <a:latin typeface="Calibri"/>
                <a:cs typeface="Calibri"/>
              </a:rPr>
              <a:t>e</a:t>
            </a:r>
            <a:r>
              <a:rPr dirty="0" smtClean="0" sz="1700" spc="0" b="1">
                <a:latin typeface="Calibri"/>
                <a:cs typeface="Calibri"/>
              </a:rPr>
              <a:t>i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-4" b="1">
                <a:latin typeface="Calibri"/>
                <a:cs typeface="Calibri"/>
              </a:rPr>
              <a:t>L</a:t>
            </a:r>
            <a:r>
              <a:rPr dirty="0" smtClean="0" sz="1700" spc="-29" b="1">
                <a:latin typeface="Calibri"/>
                <a:cs typeface="Calibri"/>
              </a:rPr>
              <a:t>a</a:t>
            </a:r>
            <a:r>
              <a:rPr dirty="0" smtClean="0" sz="1700" spc="-14" b="1">
                <a:latin typeface="Calibri"/>
                <a:cs typeface="Calibri"/>
              </a:rPr>
              <a:t>v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34" b="1">
                <a:latin typeface="Calibri"/>
                <a:cs typeface="Calibri"/>
              </a:rPr>
              <a:t>r</a:t>
            </a:r>
            <a:r>
              <a:rPr dirty="0" smtClean="0" sz="1700" spc="-19" b="1">
                <a:latin typeface="Calibri"/>
                <a:cs typeface="Calibri"/>
              </a:rPr>
              <a:t>a</a:t>
            </a:r>
            <a:r>
              <a:rPr dirty="0" smtClean="0" sz="1700" spc="-25" b="1">
                <a:latin typeface="Calibri"/>
                <a:cs typeface="Calibri"/>
              </a:rPr>
              <a:t>t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4" b="1">
                <a:latin typeface="Calibri"/>
                <a:cs typeface="Calibri"/>
              </a:rPr>
              <a:t>r</a:t>
            </a:r>
            <a:r>
              <a:rPr dirty="0" smtClean="0" sz="1700" spc="0" b="1">
                <a:latin typeface="Calibri"/>
                <a:cs typeface="Calibri"/>
              </a:rPr>
              <a:t>i</a:t>
            </a:r>
            <a:r>
              <a:rPr dirty="0" smtClean="0" sz="1700" spc="-17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d</a:t>
            </a:r>
            <a:r>
              <a:rPr dirty="0" smtClean="0" sz="1700" spc="-4" b="1">
                <a:latin typeface="Calibri"/>
                <a:cs typeface="Calibri"/>
              </a:rPr>
              <a:t>a</a:t>
            </a:r>
            <a:r>
              <a:rPr dirty="0" smtClean="0" sz="1700" spc="0" b="1">
                <a:latin typeface="Calibri"/>
                <a:cs typeface="Calibri"/>
              </a:rPr>
              <a:t>i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4" b="1">
                <a:latin typeface="Calibri"/>
                <a:cs typeface="Calibri"/>
              </a:rPr>
              <a:t>r</a:t>
            </a:r>
            <a:r>
              <a:rPr dirty="0" smtClean="0" sz="1700" spc="-9" b="1">
                <a:latin typeface="Calibri"/>
                <a:cs typeface="Calibri"/>
              </a:rPr>
              <a:t>i</a:t>
            </a:r>
            <a:r>
              <a:rPr dirty="0" smtClean="0" sz="1700" spc="-4" b="1">
                <a:latin typeface="Calibri"/>
                <a:cs typeface="Calibri"/>
              </a:rPr>
              <a:t>s</a:t>
            </a:r>
            <a:r>
              <a:rPr dirty="0" smtClean="0" sz="1700" spc="0" b="1">
                <a:latin typeface="Calibri"/>
                <a:cs typeface="Calibri"/>
              </a:rPr>
              <a:t>chi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da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733" y="4844234"/>
            <a:ext cx="4214083" cy="136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 marR="89631">
              <a:lnSpc>
                <a:spcPct val="100708"/>
              </a:lnSpc>
              <a:spcBef>
                <a:spcPts val="409"/>
              </a:spcBef>
            </a:pPr>
            <a:r>
              <a:rPr dirty="0" smtClean="0" sz="1900" spc="4" b="1">
                <a:latin typeface="Calibri"/>
                <a:cs typeface="Calibri"/>
              </a:rPr>
              <a:t>D</a:t>
            </a:r>
            <a:r>
              <a:rPr dirty="0" smtClean="0" sz="1900" spc="-4" b="1">
                <a:latin typeface="Calibri"/>
                <a:cs typeface="Calibri"/>
              </a:rPr>
              <a:t>e</a:t>
            </a:r>
            <a:r>
              <a:rPr dirty="0" smtClean="0" sz="1900" spc="-4" b="1">
                <a:latin typeface="Calibri"/>
                <a:cs typeface="Calibri"/>
              </a:rPr>
              <a:t>c</a:t>
            </a:r>
            <a:r>
              <a:rPr dirty="0" smtClean="0" sz="1900" spc="-19" b="1">
                <a:latin typeface="Calibri"/>
                <a:cs typeface="Calibri"/>
              </a:rPr>
              <a:t>r</a:t>
            </a:r>
            <a:r>
              <a:rPr dirty="0" smtClean="0" sz="1900" spc="-19" b="1">
                <a:latin typeface="Calibri"/>
                <a:cs typeface="Calibri"/>
              </a:rPr>
              <a:t>e</a:t>
            </a:r>
            <a:r>
              <a:rPr dirty="0" smtClean="0" sz="1900" spc="-14" b="1">
                <a:latin typeface="Calibri"/>
                <a:cs typeface="Calibri"/>
              </a:rPr>
              <a:t>t</a:t>
            </a:r>
            <a:r>
              <a:rPr dirty="0" smtClean="0" sz="1900" spc="0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 </a:t>
            </a:r>
            <a:r>
              <a:rPr dirty="0" smtClean="0" sz="1900" spc="4" b="1">
                <a:latin typeface="Calibri"/>
                <a:cs typeface="Calibri"/>
              </a:rPr>
              <a:t>M</a:t>
            </a:r>
            <a:r>
              <a:rPr dirty="0" smtClean="0" sz="1900" spc="-4" b="1">
                <a:latin typeface="Calibri"/>
                <a:cs typeface="Calibri"/>
              </a:rPr>
              <a:t>i</a:t>
            </a:r>
            <a:r>
              <a:rPr dirty="0" smtClean="0" sz="1900" spc="0" b="1">
                <a:latin typeface="Calibri"/>
                <a:cs typeface="Calibri"/>
              </a:rPr>
              <a:t>n</a:t>
            </a:r>
            <a:r>
              <a:rPr dirty="0" smtClean="0" sz="1900" spc="-4" b="1">
                <a:latin typeface="Calibri"/>
                <a:cs typeface="Calibri"/>
              </a:rPr>
              <a:t>i</a:t>
            </a:r>
            <a:r>
              <a:rPr dirty="0" smtClean="0" sz="1900" spc="-25" b="1">
                <a:latin typeface="Calibri"/>
                <a:cs typeface="Calibri"/>
              </a:rPr>
              <a:t>s</a:t>
            </a:r>
            <a:r>
              <a:rPr dirty="0" smtClean="0" sz="1900" spc="0" b="1">
                <a:latin typeface="Calibri"/>
                <a:cs typeface="Calibri"/>
              </a:rPr>
              <a:t>t</a:t>
            </a:r>
            <a:r>
              <a:rPr dirty="0" smtClean="0" sz="1900" spc="-25" b="1">
                <a:latin typeface="Calibri"/>
                <a:cs typeface="Calibri"/>
              </a:rPr>
              <a:t>r</a:t>
            </a:r>
            <a:r>
              <a:rPr dirty="0" smtClean="0" sz="1900" spc="0" b="1">
                <a:latin typeface="Calibri"/>
                <a:cs typeface="Calibri"/>
              </a:rPr>
              <a:t>o</a:t>
            </a:r>
            <a:r>
              <a:rPr dirty="0" smtClean="0" sz="1900" spc="-16" b="1">
                <a:latin typeface="Calibri"/>
                <a:cs typeface="Calibri"/>
              </a:rPr>
              <a:t> </a:t>
            </a:r>
            <a:r>
              <a:rPr dirty="0" smtClean="0" sz="1900" spc="0" b="1">
                <a:latin typeface="Calibri"/>
                <a:cs typeface="Calibri"/>
              </a:rPr>
              <a:t>d</a:t>
            </a:r>
            <a:r>
              <a:rPr dirty="0" smtClean="0" sz="1900" spc="-4" b="1">
                <a:latin typeface="Calibri"/>
                <a:cs typeface="Calibri"/>
              </a:rPr>
              <a:t>e</a:t>
            </a:r>
            <a:r>
              <a:rPr dirty="0" smtClean="0" sz="1900" spc="-4" b="1">
                <a:latin typeface="Calibri"/>
                <a:cs typeface="Calibri"/>
              </a:rPr>
              <a:t>l</a:t>
            </a:r>
            <a:r>
              <a:rPr dirty="0" smtClean="0" sz="1900" spc="-4" b="1">
                <a:latin typeface="Calibri"/>
                <a:cs typeface="Calibri"/>
              </a:rPr>
              <a:t>l</a:t>
            </a:r>
            <a:r>
              <a:rPr dirty="0" smtClean="0" sz="1900" spc="0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 </a:t>
            </a:r>
            <a:r>
              <a:rPr dirty="0" smtClean="0" sz="1900" spc="-19" b="1">
                <a:latin typeface="Calibri"/>
                <a:cs typeface="Calibri"/>
              </a:rPr>
              <a:t>S</a:t>
            </a:r>
            <a:r>
              <a:rPr dirty="0" smtClean="0" sz="1900" spc="0" b="1">
                <a:latin typeface="Calibri"/>
                <a:cs typeface="Calibri"/>
              </a:rPr>
              <a:t>v</a:t>
            </a:r>
            <a:r>
              <a:rPr dirty="0" smtClean="0" sz="1900" spc="-4" b="1">
                <a:latin typeface="Calibri"/>
                <a:cs typeface="Calibri"/>
              </a:rPr>
              <a:t>i</a:t>
            </a:r>
            <a:r>
              <a:rPr dirty="0" smtClean="0" sz="1900" spc="-4" b="1">
                <a:latin typeface="Calibri"/>
                <a:cs typeface="Calibri"/>
              </a:rPr>
              <a:t>l</a:t>
            </a:r>
            <a:r>
              <a:rPr dirty="0" smtClean="0" sz="1900" spc="0" b="1">
                <a:latin typeface="Calibri"/>
                <a:cs typeface="Calibri"/>
              </a:rPr>
              <a:t>uppo</a:t>
            </a:r>
            <a:r>
              <a:rPr dirty="0" smtClean="0" sz="1900" spc="0" b="1">
                <a:latin typeface="Calibri"/>
                <a:cs typeface="Calibri"/>
              </a:rPr>
              <a:t> </a:t>
            </a:r>
            <a:r>
              <a:rPr dirty="0" smtClean="0" sz="1900" spc="-25" b="1">
                <a:latin typeface="Calibri"/>
                <a:cs typeface="Calibri"/>
              </a:rPr>
              <a:t>E</a:t>
            </a:r>
            <a:r>
              <a:rPr dirty="0" smtClean="0" sz="1900" spc="-9" b="1">
                <a:latin typeface="Calibri"/>
                <a:cs typeface="Calibri"/>
              </a:rPr>
              <a:t>c</a:t>
            </a:r>
            <a:r>
              <a:rPr dirty="0" smtClean="0" sz="1900" spc="-4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n</a:t>
            </a:r>
            <a:r>
              <a:rPr dirty="0" smtClean="0" sz="1900" spc="-4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m</a:t>
            </a:r>
            <a:r>
              <a:rPr dirty="0" smtClean="0" sz="1900" spc="-4" b="1">
                <a:latin typeface="Calibri"/>
                <a:cs typeface="Calibri"/>
              </a:rPr>
              <a:t>i</a:t>
            </a:r>
            <a:r>
              <a:rPr dirty="0" smtClean="0" sz="1900" spc="-9" b="1">
                <a:latin typeface="Calibri"/>
                <a:cs typeface="Calibri"/>
              </a:rPr>
              <a:t>c</a:t>
            </a:r>
            <a:r>
              <a:rPr dirty="0" smtClean="0" sz="1900" spc="0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 </a:t>
            </a:r>
            <a:r>
              <a:rPr dirty="0" smtClean="0" sz="1900" spc="0" b="1">
                <a:latin typeface="Calibri"/>
                <a:cs typeface="Calibri"/>
              </a:rPr>
              <a:t>15</a:t>
            </a:r>
            <a:r>
              <a:rPr dirty="0" smtClean="0" sz="1900" spc="9" b="1">
                <a:latin typeface="Calibri"/>
                <a:cs typeface="Calibri"/>
              </a:rPr>
              <a:t> </a:t>
            </a:r>
            <a:r>
              <a:rPr dirty="0" smtClean="0" sz="1900" spc="-4" b="1">
                <a:latin typeface="Calibri"/>
                <a:cs typeface="Calibri"/>
              </a:rPr>
              <a:t>O</a:t>
            </a:r>
            <a:r>
              <a:rPr dirty="0" smtClean="0" sz="1900" spc="-19" b="1">
                <a:latin typeface="Calibri"/>
                <a:cs typeface="Calibri"/>
              </a:rPr>
              <a:t>t</a:t>
            </a:r>
            <a:r>
              <a:rPr dirty="0" smtClean="0" sz="1900" spc="-14" b="1">
                <a:latin typeface="Calibri"/>
                <a:cs typeface="Calibri"/>
              </a:rPr>
              <a:t>t</a:t>
            </a:r>
            <a:r>
              <a:rPr dirty="0" smtClean="0" sz="1900" spc="-4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b</a:t>
            </a:r>
            <a:r>
              <a:rPr dirty="0" smtClean="0" sz="1900" spc="-25" b="1">
                <a:latin typeface="Calibri"/>
                <a:cs typeface="Calibri"/>
              </a:rPr>
              <a:t>r</a:t>
            </a:r>
            <a:r>
              <a:rPr dirty="0" smtClean="0" sz="1900" spc="0" b="1">
                <a:latin typeface="Calibri"/>
                <a:cs typeface="Calibri"/>
              </a:rPr>
              <a:t>e</a:t>
            </a:r>
            <a:r>
              <a:rPr dirty="0" smtClean="0" sz="1900" spc="-12" b="1">
                <a:latin typeface="Calibri"/>
                <a:cs typeface="Calibri"/>
              </a:rPr>
              <a:t> </a:t>
            </a:r>
            <a:r>
              <a:rPr dirty="0" smtClean="0" sz="1900" spc="0" b="1">
                <a:latin typeface="Calibri"/>
                <a:cs typeface="Calibri"/>
              </a:rPr>
              <a:t>2015,</a:t>
            </a:r>
            <a:r>
              <a:rPr dirty="0" smtClean="0" sz="1900" spc="4" b="1">
                <a:latin typeface="Calibri"/>
                <a:cs typeface="Calibri"/>
              </a:rPr>
              <a:t> </a:t>
            </a:r>
            <a:r>
              <a:rPr dirty="0" smtClean="0" sz="1900" spc="0" b="1">
                <a:latin typeface="Calibri"/>
                <a:cs typeface="Calibri"/>
              </a:rPr>
              <a:t>n</a:t>
            </a:r>
            <a:r>
              <a:rPr dirty="0" smtClean="0" sz="1900" spc="0" b="1">
                <a:latin typeface="Calibri"/>
                <a:cs typeface="Calibri"/>
              </a:rPr>
              <a:t>.</a:t>
            </a:r>
            <a:r>
              <a:rPr dirty="0" smtClean="0" sz="1900" spc="-4" b="1">
                <a:latin typeface="Calibri"/>
                <a:cs typeface="Calibri"/>
              </a:rPr>
              <a:t> </a:t>
            </a:r>
            <a:r>
              <a:rPr dirty="0" smtClean="0" sz="1900" spc="0" b="1">
                <a:latin typeface="Calibri"/>
                <a:cs typeface="Calibri"/>
              </a:rPr>
              <a:t>206</a:t>
            </a:r>
            <a:r>
              <a:rPr dirty="0" smtClean="0" sz="1900" spc="0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“</a:t>
            </a:r>
            <a:r>
              <a:rPr dirty="0" smtClean="0" sz="1100" spc="0" b="1">
                <a:latin typeface="Calibri"/>
                <a:cs typeface="Calibri"/>
              </a:rPr>
              <a:t>Re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4" b="1">
                <a:latin typeface="Calibri"/>
                <a:cs typeface="Calibri"/>
              </a:rPr>
              <a:t>o</a:t>
            </a:r>
            <a:r>
              <a:rPr dirty="0" smtClean="0" sz="1100" spc="4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m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to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0" b="1">
                <a:latin typeface="Calibri"/>
                <a:cs typeface="Calibri"/>
              </a:rPr>
              <a:t>eca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te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m</a:t>
            </a:r>
            <a:r>
              <a:rPr dirty="0" smtClean="0" sz="1100" spc="4" b="1">
                <a:latin typeface="Calibri"/>
                <a:cs typeface="Calibri"/>
              </a:rPr>
              <a:t>o</a:t>
            </a:r>
            <a:r>
              <a:rPr dirty="0" smtClean="0" sz="1100" spc="4" b="1">
                <a:latin typeface="Calibri"/>
                <a:cs typeface="Calibri"/>
              </a:rPr>
              <a:t>d</a:t>
            </a:r>
            <a:r>
              <a:rPr dirty="0" smtClean="0" sz="1100" spc="4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f</a:t>
            </a:r>
            <a:r>
              <a:rPr dirty="0" smtClean="0" sz="1100" spc="4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c</a:t>
            </a:r>
            <a:r>
              <a:rPr dirty="0" smtClean="0" sz="1100" spc="4" b="1">
                <a:latin typeface="Calibri"/>
                <a:cs typeface="Calibri"/>
              </a:rPr>
              <a:t>h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al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d</a:t>
            </a:r>
            <a:r>
              <a:rPr dirty="0" smtClean="0" sz="1100" spc="0" b="1">
                <a:latin typeface="Calibri"/>
                <a:cs typeface="Calibri"/>
              </a:rPr>
              <a:t>ec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0" b="1">
                <a:latin typeface="Calibri"/>
                <a:cs typeface="Calibri"/>
              </a:rPr>
              <a:t>eto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1</a:t>
            </a:r>
            <a:r>
              <a:rPr dirty="0" smtClean="0" sz="1100" spc="0" b="1">
                <a:latin typeface="Calibri"/>
                <a:cs typeface="Calibri"/>
              </a:rPr>
              <a:t>2</a:t>
            </a:r>
            <a:r>
              <a:rPr dirty="0" smtClean="0" sz="1100" spc="14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m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4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o</a:t>
            </a:r>
            <a:r>
              <a:rPr dirty="0" smtClean="0" sz="1100" spc="-5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2011</a:t>
            </a:r>
            <a:r>
              <a:rPr dirty="0" smtClean="0" sz="1100" spc="0" b="1">
                <a:latin typeface="Calibri"/>
                <a:cs typeface="Calibri"/>
              </a:rPr>
              <a:t>,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.</a:t>
            </a:r>
            <a:r>
              <a:rPr dirty="0" smtClean="0" sz="1100" spc="-2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110,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conc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te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l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4" b="1">
                <a:latin typeface="Calibri"/>
                <a:cs typeface="Calibri"/>
              </a:rPr>
              <a:t>o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m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to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d</a:t>
            </a:r>
            <a:r>
              <a:rPr dirty="0" smtClean="0" sz="1100" spc="0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att</a:t>
            </a:r>
            <a:r>
              <a:rPr dirty="0" smtClean="0" sz="1100" spc="4" b="1">
                <a:latin typeface="Calibri"/>
                <a:cs typeface="Calibri"/>
              </a:rPr>
              <a:t>u</a:t>
            </a:r>
            <a:r>
              <a:rPr dirty="0" smtClean="0" sz="1100" spc="0" b="1">
                <a:latin typeface="Calibri"/>
                <a:cs typeface="Calibri"/>
              </a:rPr>
              <a:t>az</a:t>
            </a:r>
            <a:r>
              <a:rPr dirty="0" smtClean="0" sz="1100" spc="4" b="1">
                <a:latin typeface="Calibri"/>
                <a:cs typeface="Calibri"/>
              </a:rPr>
              <a:t>ion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d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l</a:t>
            </a:r>
            <a:r>
              <a:rPr dirty="0" smtClean="0" sz="1100" spc="4" b="1">
                <a:latin typeface="Calibri"/>
                <a:cs typeface="Calibri"/>
              </a:rPr>
              <a:t>l</a:t>
            </a:r>
            <a:r>
              <a:rPr dirty="0" smtClean="0" sz="1100" spc="4" b="1">
                <a:latin typeface="Calibri"/>
                <a:cs typeface="Calibri"/>
              </a:rPr>
              <a:t>’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0" b="1">
                <a:latin typeface="Calibri"/>
                <a:cs typeface="Calibri"/>
              </a:rPr>
              <a:t>t</a:t>
            </a:r>
            <a:r>
              <a:rPr dirty="0" smtClean="0" sz="1100" spc="4" b="1">
                <a:latin typeface="Calibri"/>
                <a:cs typeface="Calibri"/>
              </a:rPr>
              <a:t>icol</a:t>
            </a:r>
            <a:r>
              <a:rPr dirty="0" smtClean="0" sz="1100" spc="0" b="1">
                <a:latin typeface="Calibri"/>
                <a:cs typeface="Calibri"/>
              </a:rPr>
              <a:t>o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1</a:t>
            </a:r>
            <a:r>
              <a:rPr dirty="0" smtClean="0" sz="1100" spc="9" b="1">
                <a:latin typeface="Calibri"/>
                <a:cs typeface="Calibri"/>
              </a:rPr>
              <a:t>0</a:t>
            </a:r>
            <a:r>
              <a:rPr dirty="0" smtClean="0" sz="1100" spc="0" b="1">
                <a:latin typeface="Calibri"/>
                <a:cs typeface="Calibri"/>
              </a:rPr>
              <a:t>,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com</a:t>
            </a:r>
            <a:r>
              <a:rPr dirty="0" smtClean="0" sz="1100" spc="4" b="1">
                <a:latin typeface="Calibri"/>
                <a:cs typeface="Calibri"/>
              </a:rPr>
              <a:t>m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1</a:t>
            </a:r>
            <a:r>
              <a:rPr dirty="0" smtClean="0" sz="1100" spc="0" b="1">
                <a:latin typeface="Calibri"/>
                <a:cs typeface="Calibri"/>
              </a:rPr>
              <a:t>,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d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-5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4</a:t>
            </a:r>
            <a:r>
              <a:rPr dirty="0" smtClean="0" sz="1100" spc="14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nn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o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1</a:t>
            </a:r>
            <a:r>
              <a:rPr dirty="0" smtClean="0" sz="1100" spc="9" b="1">
                <a:latin typeface="Calibri"/>
                <a:cs typeface="Calibri"/>
              </a:rPr>
              <a:t>9</a:t>
            </a:r>
            <a:r>
              <a:rPr dirty="0" smtClean="0" sz="1100" spc="9" b="1">
                <a:latin typeface="Calibri"/>
                <a:cs typeface="Calibri"/>
              </a:rPr>
              <a:t>9</a:t>
            </a:r>
            <a:r>
              <a:rPr dirty="0" smtClean="0" sz="1100" spc="9" b="1">
                <a:latin typeface="Calibri"/>
                <a:cs typeface="Calibri"/>
              </a:rPr>
              <a:t>0</a:t>
            </a:r>
            <a:r>
              <a:rPr dirty="0" smtClean="0" sz="1100" spc="0" b="1">
                <a:latin typeface="Calibri"/>
                <a:cs typeface="Calibri"/>
              </a:rPr>
              <a:t>,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0" b="1">
                <a:latin typeface="Calibri"/>
                <a:cs typeface="Calibri"/>
              </a:rPr>
              <a:t>.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1</a:t>
            </a:r>
            <a:r>
              <a:rPr dirty="0" smtClean="0" sz="1100" spc="0" b="1">
                <a:latin typeface="Calibri"/>
                <a:cs typeface="Calibri"/>
              </a:rPr>
              <a:t>,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at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v</a:t>
            </a:r>
            <a:r>
              <a:rPr dirty="0" smtClean="0" sz="1100" spc="0" b="1">
                <a:latin typeface="Calibri"/>
                <a:cs typeface="Calibri"/>
              </a:rPr>
              <a:t>o</a:t>
            </a:r>
            <a:r>
              <a:rPr dirty="0" smtClean="0" sz="1100" spc="0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g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i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pp</a:t>
            </a:r>
            <a:r>
              <a:rPr dirty="0" smtClean="0" sz="1100" spc="0" b="1">
                <a:latin typeface="Calibri"/>
                <a:cs typeface="Calibri"/>
              </a:rPr>
              <a:t>a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0" b="1">
                <a:latin typeface="Calibri"/>
                <a:cs typeface="Calibri"/>
              </a:rPr>
              <a:t>ecc</a:t>
            </a:r>
            <a:r>
              <a:rPr dirty="0" smtClean="0" sz="1100" spc="4" b="1">
                <a:latin typeface="Calibri"/>
                <a:cs typeface="Calibri"/>
              </a:rPr>
              <a:t>hi</a:t>
            </a:r>
            <a:r>
              <a:rPr dirty="0" smtClean="0" sz="1100" spc="4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4" b="1">
                <a:latin typeface="Calibri"/>
                <a:cs typeface="Calibri"/>
              </a:rPr>
              <a:t>l</a:t>
            </a:r>
            <a:r>
              <a:rPr dirty="0" smtClean="0" sz="1100" spc="0" b="1">
                <a:latin typeface="Calibri"/>
                <a:cs typeface="Calibri"/>
              </a:rPr>
              <a:t>ett</a:t>
            </a:r>
            <a:r>
              <a:rPr dirty="0" smtClean="0" sz="1100" spc="4" b="1">
                <a:latin typeface="Calibri"/>
                <a:cs typeface="Calibri"/>
              </a:rPr>
              <a:t>r</a:t>
            </a:r>
            <a:r>
              <a:rPr dirty="0" smtClean="0" sz="1100" spc="4" b="1">
                <a:latin typeface="Calibri"/>
                <a:cs typeface="Calibri"/>
              </a:rPr>
              <a:t>o</a:t>
            </a:r>
            <a:r>
              <a:rPr dirty="0" smtClean="0" sz="1100" spc="4" b="1">
                <a:latin typeface="Calibri"/>
                <a:cs typeface="Calibri"/>
              </a:rPr>
              <a:t>m</a:t>
            </a:r>
            <a:r>
              <a:rPr dirty="0" smtClean="0" sz="1100" spc="0" b="1">
                <a:latin typeface="Calibri"/>
                <a:cs typeface="Calibri"/>
              </a:rPr>
              <a:t>ecca</a:t>
            </a:r>
            <a:r>
              <a:rPr dirty="0" smtClean="0" sz="1100" spc="4" b="1">
                <a:latin typeface="Calibri"/>
                <a:cs typeface="Calibri"/>
              </a:rPr>
              <a:t>n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ci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u</a:t>
            </a:r>
            <a:r>
              <a:rPr dirty="0" smtClean="0" sz="1100" spc="0" b="1">
                <a:latin typeface="Calibri"/>
                <a:cs typeface="Calibri"/>
              </a:rPr>
              <a:t>t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zzati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p</a:t>
            </a:r>
            <a:r>
              <a:rPr dirty="0" smtClean="0" sz="1100" spc="0" b="1">
                <a:latin typeface="Calibri"/>
                <a:cs typeface="Calibri"/>
              </a:rPr>
              <a:t>er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9" b="1">
                <a:latin typeface="Calibri"/>
                <a:cs typeface="Calibri"/>
              </a:rPr>
              <a:t>l</a:t>
            </a:r>
            <a:r>
              <a:rPr dirty="0" smtClean="0" sz="1100" spc="4" b="1">
                <a:latin typeface="Calibri"/>
                <a:cs typeface="Calibri"/>
              </a:rPr>
              <a:t>’</a:t>
            </a:r>
            <a:r>
              <a:rPr dirty="0" smtClean="0" sz="1100" spc="0" b="1">
                <a:latin typeface="Calibri"/>
                <a:cs typeface="Calibri"/>
              </a:rPr>
              <a:t>att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v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0" b="1">
                <a:latin typeface="Calibri"/>
                <a:cs typeface="Calibri"/>
              </a:rPr>
              <a:t>tà</a:t>
            </a:r>
            <a:r>
              <a:rPr dirty="0" smtClean="0" sz="1100" spc="-5" b="1">
                <a:latin typeface="Calibri"/>
                <a:cs typeface="Calibri"/>
              </a:rPr>
              <a:t> </a:t>
            </a:r>
            <a:r>
              <a:rPr dirty="0" smtClean="0" sz="1100" spc="4" b="1">
                <a:latin typeface="Calibri"/>
                <a:cs typeface="Calibri"/>
              </a:rPr>
              <a:t>d</a:t>
            </a:r>
            <a:r>
              <a:rPr dirty="0" smtClean="0" sz="1100" spc="0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 </a:t>
            </a:r>
            <a:r>
              <a:rPr dirty="0" smtClean="0" sz="1100" spc="0" b="1">
                <a:latin typeface="Calibri"/>
                <a:cs typeface="Calibri"/>
              </a:rPr>
              <a:t>e</a:t>
            </a:r>
            <a:r>
              <a:rPr dirty="0" smtClean="0" sz="1100" spc="9" b="1">
                <a:latin typeface="Calibri"/>
                <a:cs typeface="Calibri"/>
              </a:rPr>
              <a:t>s</a:t>
            </a:r>
            <a:r>
              <a:rPr dirty="0" smtClean="0" sz="1100" spc="0" b="1">
                <a:latin typeface="Calibri"/>
                <a:cs typeface="Calibri"/>
              </a:rPr>
              <a:t>tet</a:t>
            </a:r>
            <a:r>
              <a:rPr dirty="0" smtClean="0" sz="1100" spc="9" b="1">
                <a:latin typeface="Calibri"/>
                <a:cs typeface="Calibri"/>
              </a:rPr>
              <a:t>i</a:t>
            </a:r>
            <a:r>
              <a:rPr dirty="0" smtClean="0" sz="1100" spc="9" b="1">
                <a:latin typeface="Calibri"/>
                <a:cs typeface="Calibri"/>
              </a:rPr>
              <a:t>s</a:t>
            </a:r>
            <a:r>
              <a:rPr dirty="0" smtClean="0" sz="1100" spc="0" b="1">
                <a:latin typeface="Calibri"/>
                <a:cs typeface="Calibri"/>
              </a:rPr>
              <a:t>ta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9217" y="4235100"/>
            <a:ext cx="3864418" cy="8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8">
              <a:lnSpc>
                <a:spcPct val="101725"/>
              </a:lnSpc>
              <a:spcBef>
                <a:spcPts val="385"/>
              </a:spcBef>
            </a:pPr>
            <a:r>
              <a:rPr dirty="0" smtClean="0" sz="1700" spc="-39" b="1">
                <a:latin typeface="Calibri"/>
                <a:cs typeface="Calibri"/>
              </a:rPr>
              <a:t>D</a:t>
            </a:r>
            <a:r>
              <a:rPr dirty="0" smtClean="0" sz="1700" spc="-4" b="1">
                <a:latin typeface="Calibri"/>
                <a:cs typeface="Calibri"/>
              </a:rPr>
              <a:t>.L</a:t>
            </a:r>
            <a:r>
              <a:rPr dirty="0" smtClean="0" sz="1700" spc="14" b="1">
                <a:latin typeface="Calibri"/>
                <a:cs typeface="Calibri"/>
              </a:rPr>
              <a:t>.</a:t>
            </a:r>
            <a:r>
              <a:rPr dirty="0" smtClean="0" sz="1700" spc="0" b="1">
                <a:latin typeface="Calibri"/>
                <a:cs typeface="Calibri"/>
              </a:rPr>
              <a:t>g</a:t>
            </a:r>
            <a:r>
              <a:rPr dirty="0" smtClean="0" sz="1700" spc="-14" b="1">
                <a:latin typeface="Calibri"/>
                <a:cs typeface="Calibri"/>
              </a:rPr>
              <a:t>v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20" b="1">
                <a:latin typeface="Calibri"/>
                <a:cs typeface="Calibri"/>
              </a:rPr>
              <a:t> </a:t>
            </a:r>
            <a:r>
              <a:rPr dirty="0" smtClean="0" sz="1700" spc="-4" b="1">
                <a:latin typeface="Calibri"/>
                <a:cs typeface="Calibri"/>
              </a:rPr>
              <a:t>8</a:t>
            </a:r>
            <a:r>
              <a:rPr dirty="0" smtClean="0" sz="1700" spc="0" b="1">
                <a:latin typeface="Calibri"/>
                <a:cs typeface="Calibri"/>
              </a:rPr>
              <a:t>1</a:t>
            </a:r>
            <a:r>
              <a:rPr dirty="0" smtClean="0" sz="1700" spc="-4" b="1">
                <a:latin typeface="Calibri"/>
                <a:cs typeface="Calibri"/>
              </a:rPr>
              <a:t> </a:t>
            </a:r>
            <a:r>
              <a:rPr dirty="0" smtClean="0" sz="1700" spc="-9" b="1">
                <a:latin typeface="Calibri"/>
                <a:cs typeface="Calibri"/>
              </a:rPr>
              <a:t>T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-25" b="1">
                <a:latin typeface="Calibri"/>
                <a:cs typeface="Calibri"/>
              </a:rPr>
              <a:t>t</a:t>
            </a:r>
            <a:r>
              <a:rPr dirty="0" smtClean="0" sz="1700" spc="-4" b="1">
                <a:latin typeface="Calibri"/>
                <a:cs typeface="Calibri"/>
              </a:rPr>
              <a:t>ol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8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V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0" b="1">
                <a:latin typeface="Calibri"/>
                <a:cs typeface="Calibri"/>
              </a:rPr>
              <a:t>I</a:t>
            </a:r>
            <a:r>
              <a:rPr dirty="0" smtClean="0" sz="1700" spc="-4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C</a:t>
            </a:r>
            <a:r>
              <a:rPr dirty="0" smtClean="0" sz="1700" spc="-9" b="1">
                <a:latin typeface="Calibri"/>
                <a:cs typeface="Calibri"/>
              </a:rPr>
              <a:t>a</a:t>
            </a:r>
            <a:r>
              <a:rPr dirty="0" smtClean="0" sz="1700" spc="0" b="1">
                <a:latin typeface="Calibri"/>
                <a:cs typeface="Calibri"/>
              </a:rPr>
              <a:t>po</a:t>
            </a:r>
            <a:r>
              <a:rPr dirty="0" smtClean="0" sz="1700" spc="0" b="1">
                <a:latin typeface="Calibri"/>
                <a:cs typeface="Calibri"/>
              </a:rPr>
              <a:t> </a:t>
            </a:r>
            <a:r>
              <a:rPr dirty="0" smtClean="0" sz="1700" spc="-4" b="1">
                <a:latin typeface="Calibri"/>
                <a:cs typeface="Calibri"/>
              </a:rPr>
              <a:t>I</a:t>
            </a:r>
            <a:r>
              <a:rPr dirty="0" smtClean="0" sz="1700" spc="0" b="1">
                <a:latin typeface="Calibri"/>
                <a:cs typeface="Calibri"/>
              </a:rPr>
              <a:t>V</a:t>
            </a:r>
            <a:endParaRPr sz="1700">
              <a:latin typeface="Calibri"/>
              <a:cs typeface="Calibri"/>
            </a:endParaRPr>
          </a:p>
          <a:p>
            <a:pPr marL="96864">
              <a:lnSpc>
                <a:spcPct val="101725"/>
              </a:lnSpc>
              <a:spcBef>
                <a:spcPts val="1907"/>
              </a:spcBef>
            </a:pPr>
            <a:r>
              <a:rPr dirty="0" smtClean="0" sz="1700" spc="0" b="1">
                <a:latin typeface="Calibri"/>
                <a:cs typeface="Calibri"/>
              </a:rPr>
              <a:t>C</a:t>
            </a:r>
            <a:r>
              <a:rPr dirty="0" smtClean="0" sz="1700" spc="-9" b="1">
                <a:latin typeface="Calibri"/>
                <a:cs typeface="Calibri"/>
              </a:rPr>
              <a:t>a</a:t>
            </a:r>
            <a:r>
              <a:rPr dirty="0" smtClean="0" sz="1700" spc="-9" b="1">
                <a:latin typeface="Calibri"/>
                <a:cs typeface="Calibri"/>
              </a:rPr>
              <a:t>m</a:t>
            </a:r>
            <a:r>
              <a:rPr dirty="0" smtClean="0" sz="1700" spc="0" b="1">
                <a:latin typeface="Calibri"/>
                <a:cs typeface="Calibri"/>
              </a:rPr>
              <a:t>pi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-9" b="1">
                <a:latin typeface="Calibri"/>
                <a:cs typeface="Calibri"/>
              </a:rPr>
              <a:t>E</a:t>
            </a:r>
            <a:r>
              <a:rPr dirty="0" smtClean="0" sz="1700" spc="-9" b="1">
                <a:latin typeface="Calibri"/>
                <a:cs typeface="Calibri"/>
              </a:rPr>
              <a:t>l</a:t>
            </a:r>
            <a:r>
              <a:rPr dirty="0" smtClean="0" sz="1700" spc="-19" b="1">
                <a:latin typeface="Calibri"/>
                <a:cs typeface="Calibri"/>
              </a:rPr>
              <a:t>e</a:t>
            </a:r>
            <a:r>
              <a:rPr dirty="0" smtClean="0" sz="1700" spc="-29" b="1">
                <a:latin typeface="Calibri"/>
                <a:cs typeface="Calibri"/>
              </a:rPr>
              <a:t>t</a:t>
            </a:r>
            <a:r>
              <a:rPr dirty="0" smtClean="0" sz="1700" spc="-9" b="1">
                <a:latin typeface="Calibri"/>
                <a:cs typeface="Calibri"/>
              </a:rPr>
              <a:t>t</a:t>
            </a:r>
            <a:r>
              <a:rPr dirty="0" smtClean="0" sz="1700" spc="-14" b="1">
                <a:latin typeface="Calibri"/>
                <a:cs typeface="Calibri"/>
              </a:rPr>
              <a:t>r</a:t>
            </a:r>
            <a:r>
              <a:rPr dirty="0" smtClean="0" sz="1700" spc="0" b="1">
                <a:latin typeface="Calibri"/>
                <a:cs typeface="Calibri"/>
              </a:rPr>
              <a:t>o</a:t>
            </a:r>
            <a:r>
              <a:rPr dirty="0" smtClean="0" sz="1700" spc="-9" b="1">
                <a:latin typeface="Calibri"/>
                <a:cs typeface="Calibri"/>
              </a:rPr>
              <a:t>m</a:t>
            </a:r>
            <a:r>
              <a:rPr dirty="0" smtClean="0" sz="1700" spc="-4" b="1">
                <a:latin typeface="Calibri"/>
                <a:cs typeface="Calibri"/>
              </a:rPr>
              <a:t>a</a:t>
            </a:r>
            <a:r>
              <a:rPr dirty="0" smtClean="0" sz="1700" spc="0" b="1">
                <a:latin typeface="Calibri"/>
                <a:cs typeface="Calibri"/>
              </a:rPr>
              <a:t>g</a:t>
            </a:r>
            <a:r>
              <a:rPr dirty="0" smtClean="0" sz="1700" spc="0" b="1">
                <a:latin typeface="Calibri"/>
                <a:cs typeface="Calibri"/>
              </a:rPr>
              <a:t>n</a:t>
            </a:r>
            <a:r>
              <a:rPr dirty="0" smtClean="0" sz="1700" spc="-19" b="1">
                <a:latin typeface="Calibri"/>
                <a:cs typeface="Calibri"/>
              </a:rPr>
              <a:t>e</a:t>
            </a:r>
            <a:r>
              <a:rPr dirty="0" smtClean="0" sz="1700" spc="-9" b="1">
                <a:latin typeface="Calibri"/>
                <a:cs typeface="Calibri"/>
              </a:rPr>
              <a:t>t</a:t>
            </a:r>
            <a:r>
              <a:rPr dirty="0" smtClean="0" sz="1700" spc="-9" b="1">
                <a:latin typeface="Calibri"/>
                <a:cs typeface="Calibri"/>
              </a:rPr>
              <a:t>i</a:t>
            </a:r>
            <a:r>
              <a:rPr dirty="0" smtClean="0" sz="1700" spc="0" b="1">
                <a:latin typeface="Calibri"/>
                <a:cs typeface="Calibri"/>
              </a:rPr>
              <a:t>ci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7733" y="3778250"/>
            <a:ext cx="4214083" cy="9312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80"/>
              </a:spcBef>
            </a:pPr>
            <a:r>
              <a:rPr dirty="0" smtClean="0" sz="1700" spc="-4" b="1">
                <a:latin typeface="Calibri"/>
                <a:cs typeface="Calibri"/>
              </a:rPr>
              <a:t>L</a:t>
            </a:r>
            <a:r>
              <a:rPr dirty="0" smtClean="0" sz="1700" spc="-9" b="1">
                <a:latin typeface="Calibri"/>
                <a:cs typeface="Calibri"/>
              </a:rPr>
              <a:t>e</a:t>
            </a:r>
            <a:r>
              <a:rPr dirty="0" smtClean="0" sz="1700" spc="14" b="1">
                <a:latin typeface="Calibri"/>
                <a:cs typeface="Calibri"/>
              </a:rPr>
              <a:t>g</a:t>
            </a:r>
            <a:r>
              <a:rPr dirty="0" smtClean="0" sz="1700" spc="-19" b="1">
                <a:latin typeface="Calibri"/>
                <a:cs typeface="Calibri"/>
              </a:rPr>
              <a:t>g</a:t>
            </a:r>
            <a:r>
              <a:rPr dirty="0" smtClean="0" sz="1700" spc="0" b="1">
                <a:latin typeface="Calibri"/>
                <a:cs typeface="Calibri"/>
              </a:rPr>
              <a:t>e</a:t>
            </a:r>
            <a:r>
              <a:rPr dirty="0" smtClean="0" sz="1700" spc="-26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n</a:t>
            </a:r>
            <a:r>
              <a:rPr dirty="0" smtClean="0" sz="1700" spc="0" b="1">
                <a:latin typeface="Calibri"/>
                <a:cs typeface="Calibri"/>
              </a:rPr>
              <a:t>.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1</a:t>
            </a:r>
            <a:r>
              <a:rPr dirty="0" smtClean="0" sz="1700" spc="-4" b="1">
                <a:latin typeface="Calibri"/>
                <a:cs typeface="Calibri"/>
              </a:rPr>
              <a:t> </a:t>
            </a:r>
            <a:r>
              <a:rPr dirty="0" smtClean="0" sz="1700" spc="0" b="1">
                <a:latin typeface="Calibri"/>
                <a:cs typeface="Calibri"/>
              </a:rPr>
              <a:t>d</a:t>
            </a:r>
            <a:r>
              <a:rPr dirty="0" smtClean="0" sz="1700" spc="-9" b="1">
                <a:latin typeface="Calibri"/>
                <a:cs typeface="Calibri"/>
              </a:rPr>
              <a:t>e</a:t>
            </a:r>
            <a:r>
              <a:rPr dirty="0" smtClean="0" sz="1700" spc="0" b="1">
                <a:latin typeface="Calibri"/>
                <a:cs typeface="Calibri"/>
              </a:rPr>
              <a:t>l</a:t>
            </a:r>
            <a:r>
              <a:rPr dirty="0" smtClean="0" sz="1700" spc="-9" b="1">
                <a:latin typeface="Calibri"/>
                <a:cs typeface="Calibri"/>
              </a:rPr>
              <a:t> </a:t>
            </a:r>
            <a:r>
              <a:rPr dirty="0" smtClean="0" sz="1700" spc="-4" b="1">
                <a:latin typeface="Calibri"/>
                <a:cs typeface="Calibri"/>
              </a:rPr>
              <a:t>0</a:t>
            </a:r>
            <a:r>
              <a:rPr dirty="0" smtClean="0" sz="1700" spc="-4" b="1">
                <a:latin typeface="Calibri"/>
                <a:cs typeface="Calibri"/>
              </a:rPr>
              <a:t>4</a:t>
            </a:r>
            <a:r>
              <a:rPr dirty="0" smtClean="0" sz="1700" spc="-4" b="1">
                <a:latin typeface="Calibri"/>
                <a:cs typeface="Calibri"/>
              </a:rPr>
              <a:t>/</a:t>
            </a:r>
            <a:r>
              <a:rPr dirty="0" smtClean="0" sz="1700" spc="-4" b="1">
                <a:latin typeface="Calibri"/>
                <a:cs typeface="Calibri"/>
              </a:rPr>
              <a:t>0</a:t>
            </a:r>
            <a:r>
              <a:rPr dirty="0" smtClean="0" sz="1700" spc="-4" b="1">
                <a:latin typeface="Calibri"/>
                <a:cs typeface="Calibri"/>
              </a:rPr>
              <a:t>1</a:t>
            </a:r>
            <a:r>
              <a:rPr dirty="0" smtClean="0" sz="1700" spc="-4" b="1">
                <a:latin typeface="Calibri"/>
                <a:cs typeface="Calibri"/>
              </a:rPr>
              <a:t>/</a:t>
            </a:r>
            <a:r>
              <a:rPr dirty="0" smtClean="0" sz="1700" spc="-4" b="1">
                <a:latin typeface="Calibri"/>
                <a:cs typeface="Calibri"/>
              </a:rPr>
              <a:t>1</a:t>
            </a:r>
            <a:r>
              <a:rPr dirty="0" smtClean="0" sz="1700" spc="-4" b="1">
                <a:latin typeface="Calibri"/>
                <a:cs typeface="Calibri"/>
              </a:rPr>
              <a:t>9</a:t>
            </a:r>
            <a:r>
              <a:rPr dirty="0" smtClean="0" sz="1700" spc="-4" b="1">
                <a:latin typeface="Calibri"/>
                <a:cs typeface="Calibri"/>
              </a:rPr>
              <a:t>9</a:t>
            </a:r>
            <a:r>
              <a:rPr dirty="0" smtClean="0" sz="1700" spc="0" b="1">
                <a:latin typeface="Calibri"/>
                <a:cs typeface="Calibri"/>
              </a:rPr>
              <a:t>0</a:t>
            </a:r>
            <a:endParaRPr sz="1700">
              <a:latin typeface="Calibri"/>
              <a:cs typeface="Calibri"/>
            </a:endParaRPr>
          </a:p>
          <a:p>
            <a:pPr marL="96647">
              <a:lnSpc>
                <a:spcPts val="1989"/>
              </a:lnSpc>
              <a:spcBef>
                <a:spcPts val="99"/>
              </a:spcBef>
            </a:pPr>
            <a:r>
              <a:rPr dirty="0" smtClean="0" baseline="1606" sz="2550" spc="0" b="1">
                <a:latin typeface="Calibri"/>
                <a:cs typeface="Calibri"/>
              </a:rPr>
              <a:t>D</a:t>
            </a:r>
            <a:r>
              <a:rPr dirty="0" smtClean="0" baseline="1606" sz="2550" spc="-9" b="1">
                <a:latin typeface="Calibri"/>
                <a:cs typeface="Calibri"/>
              </a:rPr>
              <a:t>e</a:t>
            </a:r>
            <a:r>
              <a:rPr dirty="0" smtClean="0" baseline="1606" sz="2550" spc="0" b="1">
                <a:latin typeface="Calibri"/>
                <a:cs typeface="Calibri"/>
              </a:rPr>
              <a:t>c</a:t>
            </a:r>
            <a:r>
              <a:rPr dirty="0" smtClean="0" baseline="1606" sz="2550" spc="-14" b="1">
                <a:latin typeface="Calibri"/>
                <a:cs typeface="Calibri"/>
              </a:rPr>
              <a:t>r</a:t>
            </a:r>
            <a:r>
              <a:rPr dirty="0" smtClean="0" baseline="1606" sz="2550" spc="-19" b="1">
                <a:latin typeface="Calibri"/>
                <a:cs typeface="Calibri"/>
              </a:rPr>
              <a:t>e</a:t>
            </a:r>
            <a:r>
              <a:rPr dirty="0" smtClean="0" baseline="1606" sz="2550" spc="-25" b="1">
                <a:latin typeface="Calibri"/>
                <a:cs typeface="Calibri"/>
              </a:rPr>
              <a:t>t</a:t>
            </a:r>
            <a:r>
              <a:rPr dirty="0" smtClean="0" baseline="1606" sz="2550" spc="0" b="1">
                <a:latin typeface="Calibri"/>
                <a:cs typeface="Calibri"/>
              </a:rPr>
              <a:t>o</a:t>
            </a:r>
            <a:r>
              <a:rPr dirty="0" smtClean="0" baseline="1606" sz="2550" spc="0" b="1">
                <a:latin typeface="Calibri"/>
                <a:cs typeface="Calibri"/>
              </a:rPr>
              <a:t> </a:t>
            </a:r>
            <a:r>
              <a:rPr dirty="0" smtClean="0" baseline="1606" sz="2550" spc="-4" b="1">
                <a:latin typeface="Calibri"/>
                <a:cs typeface="Calibri"/>
              </a:rPr>
              <a:t>M</a:t>
            </a:r>
            <a:r>
              <a:rPr dirty="0" smtClean="0" baseline="1606" sz="2550" spc="-9" b="1">
                <a:latin typeface="Calibri"/>
                <a:cs typeface="Calibri"/>
              </a:rPr>
              <a:t>i</a:t>
            </a:r>
            <a:r>
              <a:rPr dirty="0" smtClean="0" baseline="1606" sz="2550" spc="0" b="1">
                <a:latin typeface="Calibri"/>
                <a:cs typeface="Calibri"/>
              </a:rPr>
              <a:t>n</a:t>
            </a:r>
            <a:r>
              <a:rPr dirty="0" smtClean="0" baseline="1606" sz="2550" spc="-9" b="1">
                <a:latin typeface="Calibri"/>
                <a:cs typeface="Calibri"/>
              </a:rPr>
              <a:t>i</a:t>
            </a:r>
            <a:r>
              <a:rPr dirty="0" smtClean="0" baseline="1606" sz="2550" spc="-25" b="1">
                <a:latin typeface="Calibri"/>
                <a:cs typeface="Calibri"/>
              </a:rPr>
              <a:t>s</a:t>
            </a:r>
            <a:r>
              <a:rPr dirty="0" smtClean="0" baseline="1606" sz="2550" spc="-9" b="1">
                <a:latin typeface="Calibri"/>
                <a:cs typeface="Calibri"/>
              </a:rPr>
              <a:t>t</a:t>
            </a:r>
            <a:r>
              <a:rPr dirty="0" smtClean="0" baseline="1606" sz="2550" spc="-14" b="1">
                <a:latin typeface="Calibri"/>
                <a:cs typeface="Calibri"/>
              </a:rPr>
              <a:t>r</a:t>
            </a:r>
            <a:r>
              <a:rPr dirty="0" smtClean="0" baseline="1606" sz="2550" spc="0" b="1">
                <a:latin typeface="Calibri"/>
                <a:cs typeface="Calibri"/>
              </a:rPr>
              <a:t>o</a:t>
            </a:r>
            <a:r>
              <a:rPr dirty="0" smtClean="0" baseline="1606" sz="2550" spc="-14" b="1">
                <a:latin typeface="Calibri"/>
                <a:cs typeface="Calibri"/>
              </a:rPr>
              <a:t> </a:t>
            </a:r>
            <a:r>
              <a:rPr dirty="0" smtClean="0" baseline="1606" sz="2550" spc="0" b="1">
                <a:latin typeface="Calibri"/>
                <a:cs typeface="Calibri"/>
              </a:rPr>
              <a:t>d</a:t>
            </a:r>
            <a:r>
              <a:rPr dirty="0" smtClean="0" baseline="1606" sz="2550" spc="-9" b="1">
                <a:latin typeface="Calibri"/>
                <a:cs typeface="Calibri"/>
              </a:rPr>
              <a:t>e</a:t>
            </a:r>
            <a:r>
              <a:rPr dirty="0" smtClean="0" baseline="1606" sz="2550" spc="-9" b="1">
                <a:latin typeface="Calibri"/>
                <a:cs typeface="Calibri"/>
              </a:rPr>
              <a:t>l</a:t>
            </a:r>
            <a:r>
              <a:rPr dirty="0" smtClean="0" baseline="1606" sz="2550" spc="-9" b="1">
                <a:latin typeface="Calibri"/>
                <a:cs typeface="Calibri"/>
              </a:rPr>
              <a:t>l</a:t>
            </a:r>
            <a:r>
              <a:rPr dirty="0" smtClean="0" baseline="1606" sz="2550" spc="0" b="1">
                <a:latin typeface="Calibri"/>
                <a:cs typeface="Calibri"/>
              </a:rPr>
              <a:t>o</a:t>
            </a:r>
            <a:r>
              <a:rPr dirty="0" smtClean="0" baseline="1606" sz="2550" spc="0" b="1">
                <a:latin typeface="Calibri"/>
                <a:cs typeface="Calibri"/>
              </a:rPr>
              <a:t> </a:t>
            </a:r>
            <a:r>
              <a:rPr dirty="0" smtClean="0" baseline="1606" sz="2550" spc="-14" b="1">
                <a:latin typeface="Calibri"/>
                <a:cs typeface="Calibri"/>
              </a:rPr>
              <a:t>S</a:t>
            </a:r>
            <a:r>
              <a:rPr dirty="0" smtClean="0" baseline="1606" sz="2550" spc="0" b="1">
                <a:latin typeface="Calibri"/>
                <a:cs typeface="Calibri"/>
              </a:rPr>
              <a:t>v</a:t>
            </a:r>
            <a:r>
              <a:rPr dirty="0" smtClean="0" baseline="1606" sz="2550" spc="-9" b="1">
                <a:latin typeface="Calibri"/>
                <a:cs typeface="Calibri"/>
              </a:rPr>
              <a:t>i</a:t>
            </a:r>
            <a:r>
              <a:rPr dirty="0" smtClean="0" baseline="1606" sz="2550" spc="-9" b="1">
                <a:latin typeface="Calibri"/>
                <a:cs typeface="Calibri"/>
              </a:rPr>
              <a:t>l</a:t>
            </a:r>
            <a:r>
              <a:rPr dirty="0" smtClean="0" baseline="1606" sz="2550" spc="0" b="1">
                <a:latin typeface="Calibri"/>
                <a:cs typeface="Calibri"/>
              </a:rPr>
              <a:t>uppo</a:t>
            </a:r>
            <a:r>
              <a:rPr dirty="0" smtClean="0" baseline="1606" sz="2550" spc="-8" b="1">
                <a:latin typeface="Calibri"/>
                <a:cs typeface="Calibri"/>
              </a:rPr>
              <a:t> </a:t>
            </a:r>
            <a:r>
              <a:rPr dirty="0" smtClean="0" baseline="1606" sz="2550" spc="-29" b="1">
                <a:latin typeface="Calibri"/>
                <a:cs typeface="Calibri"/>
              </a:rPr>
              <a:t>E</a:t>
            </a:r>
            <a:r>
              <a:rPr dirty="0" smtClean="0" baseline="1606" sz="2550" spc="-4" b="1">
                <a:latin typeface="Calibri"/>
                <a:cs typeface="Calibri"/>
              </a:rPr>
              <a:t>c</a:t>
            </a:r>
            <a:r>
              <a:rPr dirty="0" smtClean="0" baseline="1606" sz="2550" spc="0" b="1">
                <a:latin typeface="Calibri"/>
                <a:cs typeface="Calibri"/>
              </a:rPr>
              <a:t>ono</a:t>
            </a:r>
            <a:r>
              <a:rPr dirty="0" smtClean="0" baseline="1606" sz="2550" spc="-9" b="1">
                <a:latin typeface="Calibri"/>
                <a:cs typeface="Calibri"/>
              </a:rPr>
              <a:t>m</a:t>
            </a:r>
            <a:r>
              <a:rPr dirty="0" smtClean="0" baseline="1606" sz="2550" spc="-9" b="1">
                <a:latin typeface="Calibri"/>
                <a:cs typeface="Calibri"/>
              </a:rPr>
              <a:t>i</a:t>
            </a:r>
            <a:r>
              <a:rPr dirty="0" smtClean="0" baseline="1606" sz="2550" spc="-4" b="1">
                <a:latin typeface="Calibri"/>
                <a:cs typeface="Calibri"/>
              </a:rPr>
              <a:t>c</a:t>
            </a:r>
            <a:r>
              <a:rPr dirty="0" smtClean="0" baseline="1606" sz="2550" spc="0" b="1">
                <a:latin typeface="Calibri"/>
                <a:cs typeface="Calibri"/>
              </a:rPr>
              <a:t>o</a:t>
            </a:r>
            <a:endParaRPr sz="1700">
              <a:latin typeface="Calibri"/>
              <a:cs typeface="Calibri"/>
            </a:endParaRPr>
          </a:p>
          <a:p>
            <a:pPr marL="96647">
              <a:lnSpc>
                <a:spcPts val="2014"/>
              </a:lnSpc>
              <a:spcBef>
                <a:spcPts val="1"/>
              </a:spcBef>
            </a:pPr>
            <a:r>
              <a:rPr dirty="0" smtClean="0" baseline="1606" sz="2550" spc="-4" b="1">
                <a:latin typeface="Calibri"/>
                <a:cs typeface="Calibri"/>
              </a:rPr>
              <a:t>1</a:t>
            </a:r>
            <a:r>
              <a:rPr dirty="0" smtClean="0" baseline="1606" sz="2550" spc="0" b="1">
                <a:latin typeface="Calibri"/>
                <a:cs typeface="Calibri"/>
              </a:rPr>
              <a:t>2</a:t>
            </a:r>
            <a:r>
              <a:rPr dirty="0" smtClean="0" baseline="1606" sz="2550" spc="-4" b="1">
                <a:latin typeface="Calibri"/>
                <a:cs typeface="Calibri"/>
              </a:rPr>
              <a:t> </a:t>
            </a:r>
            <a:r>
              <a:rPr dirty="0" smtClean="0" baseline="1606" sz="2550" spc="-9" b="1">
                <a:latin typeface="Calibri"/>
                <a:cs typeface="Calibri"/>
              </a:rPr>
              <a:t>m</a:t>
            </a:r>
            <a:r>
              <a:rPr dirty="0" smtClean="0" baseline="1606" sz="2550" spc="-9" b="1">
                <a:latin typeface="Calibri"/>
                <a:cs typeface="Calibri"/>
              </a:rPr>
              <a:t>a</a:t>
            </a:r>
            <a:r>
              <a:rPr dirty="0" smtClean="0" baseline="1606" sz="2550" spc="14" b="1">
                <a:latin typeface="Calibri"/>
                <a:cs typeface="Calibri"/>
              </a:rPr>
              <a:t>g</a:t>
            </a:r>
            <a:r>
              <a:rPr dirty="0" smtClean="0" baseline="1606" sz="2550" spc="0" b="1">
                <a:latin typeface="Calibri"/>
                <a:cs typeface="Calibri"/>
              </a:rPr>
              <a:t>g</a:t>
            </a:r>
            <a:r>
              <a:rPr dirty="0" smtClean="0" baseline="1606" sz="2550" spc="-4" b="1">
                <a:latin typeface="Calibri"/>
                <a:cs typeface="Calibri"/>
              </a:rPr>
              <a:t>i</a:t>
            </a:r>
            <a:r>
              <a:rPr dirty="0" smtClean="0" baseline="1606" sz="2550" spc="0" b="1">
                <a:latin typeface="Calibri"/>
                <a:cs typeface="Calibri"/>
              </a:rPr>
              <a:t>o</a:t>
            </a:r>
            <a:r>
              <a:rPr dirty="0" smtClean="0" baseline="1606" sz="2550" spc="-16" b="1">
                <a:latin typeface="Calibri"/>
                <a:cs typeface="Calibri"/>
              </a:rPr>
              <a:t> </a:t>
            </a:r>
            <a:r>
              <a:rPr dirty="0" smtClean="0" baseline="1606" sz="2550" spc="-4" b="1">
                <a:latin typeface="Calibri"/>
                <a:cs typeface="Calibri"/>
              </a:rPr>
              <a:t>2011</a:t>
            </a:r>
            <a:r>
              <a:rPr dirty="0" smtClean="0" baseline="1606" sz="2550" spc="0" b="1">
                <a:latin typeface="Calibri"/>
                <a:cs typeface="Calibri"/>
              </a:rPr>
              <a:t>,</a:t>
            </a:r>
            <a:r>
              <a:rPr dirty="0" smtClean="0" baseline="1606" sz="2550" spc="0" b="1">
                <a:latin typeface="Calibri"/>
                <a:cs typeface="Calibri"/>
              </a:rPr>
              <a:t> </a:t>
            </a:r>
            <a:r>
              <a:rPr dirty="0" smtClean="0" baseline="1606" sz="2550" spc="0" b="1">
                <a:latin typeface="Calibri"/>
                <a:cs typeface="Calibri"/>
              </a:rPr>
              <a:t>n</a:t>
            </a:r>
            <a:r>
              <a:rPr dirty="0" smtClean="0" baseline="1606" sz="2550" spc="0" b="1">
                <a:latin typeface="Calibri"/>
                <a:cs typeface="Calibri"/>
              </a:rPr>
              <a:t>.</a:t>
            </a:r>
            <a:r>
              <a:rPr dirty="0" smtClean="0" baseline="1606" sz="2550" spc="-9" b="1">
                <a:latin typeface="Calibri"/>
                <a:cs typeface="Calibri"/>
              </a:rPr>
              <a:t> </a:t>
            </a:r>
            <a:r>
              <a:rPr dirty="0" smtClean="0" baseline="1606" sz="2550" spc="-4" b="1">
                <a:latin typeface="Calibri"/>
                <a:cs typeface="Calibri"/>
              </a:rPr>
              <a:t>110.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49217" y="2636123"/>
            <a:ext cx="3864417" cy="1465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8">
              <a:lnSpc>
                <a:spcPct val="101725"/>
              </a:lnSpc>
              <a:spcBef>
                <a:spcPts val="335"/>
              </a:spcBef>
            </a:pPr>
            <a:r>
              <a:rPr dirty="0" smtClean="0" sz="3000" spc="-19">
                <a:latin typeface="Calibri"/>
                <a:cs typeface="Calibri"/>
              </a:rPr>
              <a:t>No</a:t>
            </a:r>
            <a:r>
              <a:rPr dirty="0" smtClean="0" sz="3000" spc="-14">
                <a:latin typeface="Calibri"/>
                <a:cs typeface="Calibri"/>
              </a:rPr>
              <a:t>r</a:t>
            </a:r>
            <a:r>
              <a:rPr dirty="0" smtClean="0" sz="3000" spc="-29">
                <a:latin typeface="Calibri"/>
                <a:cs typeface="Calibri"/>
              </a:rPr>
              <a:t>m</a:t>
            </a:r>
            <a:r>
              <a:rPr dirty="0" smtClean="0" sz="3000" spc="-50">
                <a:latin typeface="Calibri"/>
                <a:cs typeface="Calibri"/>
              </a:rPr>
              <a:t>a</a:t>
            </a:r>
            <a:r>
              <a:rPr dirty="0" smtClean="0" sz="3000" spc="-14">
                <a:latin typeface="Calibri"/>
                <a:cs typeface="Calibri"/>
              </a:rPr>
              <a:t>t</a:t>
            </a:r>
            <a:r>
              <a:rPr dirty="0" smtClean="0" sz="3000" spc="-14">
                <a:latin typeface="Calibri"/>
                <a:cs typeface="Calibri"/>
              </a:rPr>
              <a:t>i</a:t>
            </a:r>
            <a:r>
              <a:rPr dirty="0" smtClean="0" sz="3000" spc="-64">
                <a:latin typeface="Calibri"/>
                <a:cs typeface="Calibri"/>
              </a:rPr>
              <a:t>v</a:t>
            </a:r>
            <a:r>
              <a:rPr dirty="0" smtClean="0" sz="3000" spc="0">
                <a:latin typeface="Calibri"/>
                <a:cs typeface="Calibri"/>
              </a:rPr>
              <a:t>a</a:t>
            </a:r>
            <a:r>
              <a:rPr dirty="0" smtClean="0" sz="3000" spc="-24">
                <a:latin typeface="Calibri"/>
                <a:cs typeface="Calibri"/>
              </a:rPr>
              <a:t> </a:t>
            </a:r>
            <a:r>
              <a:rPr dirty="0" smtClean="0" sz="3000" spc="-19">
                <a:latin typeface="Calibri"/>
                <a:cs typeface="Calibri"/>
              </a:rPr>
              <a:t>S</a:t>
            </a:r>
            <a:r>
              <a:rPr dirty="0" smtClean="0" sz="3000" spc="-14">
                <a:latin typeface="Calibri"/>
                <a:cs typeface="Calibri"/>
              </a:rPr>
              <a:t>i</a:t>
            </a:r>
            <a:r>
              <a:rPr dirty="0" smtClean="0" sz="3000" spc="-14">
                <a:latin typeface="Calibri"/>
                <a:cs typeface="Calibri"/>
              </a:rPr>
              <a:t>c</a:t>
            </a:r>
            <a:r>
              <a:rPr dirty="0" smtClean="0" sz="3000" spc="-14">
                <a:latin typeface="Calibri"/>
                <a:cs typeface="Calibri"/>
              </a:rPr>
              <a:t>u</a:t>
            </a:r>
            <a:r>
              <a:rPr dirty="0" smtClean="0" sz="3000" spc="-54">
                <a:latin typeface="Calibri"/>
                <a:cs typeface="Calibri"/>
              </a:rPr>
              <a:t>r</a:t>
            </a:r>
            <a:r>
              <a:rPr dirty="0" smtClean="0" sz="3000" spc="-54">
                <a:latin typeface="Calibri"/>
                <a:cs typeface="Calibri"/>
              </a:rPr>
              <a:t>e</a:t>
            </a:r>
            <a:r>
              <a:rPr dirty="0" smtClean="0" sz="3000" spc="-19">
                <a:latin typeface="Calibri"/>
                <a:cs typeface="Calibri"/>
              </a:rPr>
              <a:t>z</a:t>
            </a:r>
            <a:r>
              <a:rPr dirty="0" smtClean="0" sz="3000" spc="-69">
                <a:latin typeface="Calibri"/>
                <a:cs typeface="Calibri"/>
              </a:rPr>
              <a:t>z</a:t>
            </a:r>
            <a:r>
              <a:rPr dirty="0" smtClean="0" sz="3000" spc="0">
                <a:latin typeface="Calibri"/>
                <a:cs typeface="Calibri"/>
              </a:rPr>
              <a:t>a</a:t>
            </a:r>
            <a:r>
              <a:rPr dirty="0" smtClean="0" sz="3000" spc="-24">
                <a:latin typeface="Calibri"/>
                <a:cs typeface="Calibri"/>
              </a:rPr>
              <a:t> </a:t>
            </a:r>
            <a:r>
              <a:rPr dirty="0" smtClean="0" sz="3000" spc="-14">
                <a:latin typeface="Calibri"/>
                <a:cs typeface="Calibri"/>
              </a:rPr>
              <a:t>d</a:t>
            </a:r>
            <a:r>
              <a:rPr dirty="0" smtClean="0" sz="3000" spc="-25">
                <a:latin typeface="Calibri"/>
                <a:cs typeface="Calibri"/>
              </a:rPr>
              <a:t>e</a:t>
            </a:r>
            <a:r>
              <a:rPr dirty="0" smtClean="0" sz="3000" spc="0">
                <a:latin typeface="Calibri"/>
                <a:cs typeface="Calibri"/>
              </a:rPr>
              <a:t>l</a:t>
            </a:r>
            <a:endParaRPr sz="3000">
              <a:latin typeface="Calibri"/>
              <a:cs typeface="Calibri"/>
            </a:endParaRPr>
          </a:p>
          <a:p>
            <a:pPr marL="96648">
              <a:lnSpc>
                <a:spcPct val="101725"/>
              </a:lnSpc>
              <a:spcBef>
                <a:spcPts val="3438"/>
              </a:spcBef>
            </a:pPr>
            <a:r>
              <a:rPr dirty="0" smtClean="0" sz="3000" spc="-14">
                <a:latin typeface="Calibri"/>
                <a:cs typeface="Calibri"/>
              </a:rPr>
              <a:t>Si</a:t>
            </a:r>
            <a:r>
              <a:rPr dirty="0" smtClean="0" sz="3000" spc="-14">
                <a:latin typeface="Calibri"/>
                <a:cs typeface="Calibri"/>
              </a:rPr>
              <a:t>cu</a:t>
            </a:r>
            <a:r>
              <a:rPr dirty="0" smtClean="0" sz="3000" spc="-54">
                <a:latin typeface="Calibri"/>
                <a:cs typeface="Calibri"/>
              </a:rPr>
              <a:t>r</a:t>
            </a:r>
            <a:r>
              <a:rPr dirty="0" smtClean="0" sz="3000" spc="-54">
                <a:latin typeface="Calibri"/>
                <a:cs typeface="Calibri"/>
              </a:rPr>
              <a:t>e</a:t>
            </a:r>
            <a:r>
              <a:rPr dirty="0" smtClean="0" sz="3000" spc="-19">
                <a:latin typeface="Calibri"/>
                <a:cs typeface="Calibri"/>
              </a:rPr>
              <a:t>z</a:t>
            </a:r>
            <a:r>
              <a:rPr dirty="0" smtClean="0" sz="3000" spc="-69">
                <a:latin typeface="Calibri"/>
                <a:cs typeface="Calibri"/>
              </a:rPr>
              <a:t>z</a:t>
            </a:r>
            <a:r>
              <a:rPr dirty="0" smtClean="0" sz="3000" spc="0">
                <a:latin typeface="Calibri"/>
                <a:cs typeface="Calibri"/>
              </a:rPr>
              <a:t>a</a:t>
            </a:r>
            <a:r>
              <a:rPr dirty="0" smtClean="0" sz="3000" spc="-24">
                <a:latin typeface="Calibri"/>
                <a:cs typeface="Calibri"/>
              </a:rPr>
              <a:t> </a:t>
            </a:r>
            <a:r>
              <a:rPr dirty="0" smtClean="0" sz="3000" spc="-14">
                <a:latin typeface="Calibri"/>
                <a:cs typeface="Calibri"/>
              </a:rPr>
              <a:t>l</a:t>
            </a:r>
            <a:r>
              <a:rPr dirty="0" smtClean="0" sz="3000" spc="-75">
                <a:latin typeface="Calibri"/>
                <a:cs typeface="Calibri"/>
              </a:rPr>
              <a:t>a</a:t>
            </a:r>
            <a:r>
              <a:rPr dirty="0" smtClean="0" sz="3000" spc="-50">
                <a:latin typeface="Calibri"/>
                <a:cs typeface="Calibri"/>
              </a:rPr>
              <a:t>v</a:t>
            </a:r>
            <a:r>
              <a:rPr dirty="0" smtClean="0" sz="3000" spc="-25">
                <a:latin typeface="Calibri"/>
                <a:cs typeface="Calibri"/>
              </a:rPr>
              <a:t>o</a:t>
            </a:r>
            <a:r>
              <a:rPr dirty="0" smtClean="0" sz="3000" spc="-75">
                <a:latin typeface="Calibri"/>
                <a:cs typeface="Calibri"/>
              </a:rPr>
              <a:t>r</a:t>
            </a:r>
            <a:r>
              <a:rPr dirty="0" smtClean="0" sz="3000" spc="-50">
                <a:latin typeface="Calibri"/>
                <a:cs typeface="Calibri"/>
              </a:rPr>
              <a:t>a</a:t>
            </a:r>
            <a:r>
              <a:rPr dirty="0" smtClean="0" sz="3000" spc="-44">
                <a:latin typeface="Calibri"/>
                <a:cs typeface="Calibri"/>
              </a:rPr>
              <a:t>t</a:t>
            </a:r>
            <a:r>
              <a:rPr dirty="0" smtClean="0" sz="3000" spc="-25">
                <a:latin typeface="Calibri"/>
                <a:cs typeface="Calibri"/>
              </a:rPr>
              <a:t>o</a:t>
            </a:r>
            <a:r>
              <a:rPr dirty="0" smtClean="0" sz="3000" spc="-14">
                <a:latin typeface="Calibri"/>
                <a:cs typeface="Calibri"/>
              </a:rPr>
              <a:t>ri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733" y="2636123"/>
            <a:ext cx="4214083" cy="8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405"/>
              </a:spcBef>
            </a:pPr>
            <a:r>
              <a:rPr dirty="0" smtClean="0" sz="2500" spc="25">
                <a:latin typeface="Calibri"/>
                <a:cs typeface="Calibri"/>
              </a:rPr>
              <a:t>N</a:t>
            </a:r>
            <a:r>
              <a:rPr dirty="0" smtClean="0" sz="2500" spc="14">
                <a:latin typeface="Calibri"/>
                <a:cs typeface="Calibri"/>
              </a:rPr>
              <a:t>o</a:t>
            </a:r>
            <a:r>
              <a:rPr dirty="0" smtClean="0" sz="2500" spc="14">
                <a:latin typeface="Calibri"/>
                <a:cs typeface="Calibri"/>
              </a:rPr>
              <a:t>r</a:t>
            </a:r>
            <a:r>
              <a:rPr dirty="0" smtClean="0" sz="2500" spc="25">
                <a:latin typeface="Calibri"/>
                <a:cs typeface="Calibri"/>
              </a:rPr>
              <a:t>m</a:t>
            </a:r>
            <a:r>
              <a:rPr dirty="0" smtClean="0" sz="2500" spc="-4">
                <a:latin typeface="Calibri"/>
                <a:cs typeface="Calibri"/>
              </a:rPr>
              <a:t>a</a:t>
            </a:r>
            <a:r>
              <a:rPr dirty="0" smtClean="0" sz="2500" spc="9">
                <a:latin typeface="Calibri"/>
                <a:cs typeface="Calibri"/>
              </a:rPr>
              <a:t>t</a:t>
            </a:r>
            <a:r>
              <a:rPr dirty="0" smtClean="0" sz="2500" spc="4">
                <a:latin typeface="Calibri"/>
                <a:cs typeface="Calibri"/>
              </a:rPr>
              <a:t>i</a:t>
            </a:r>
            <a:r>
              <a:rPr dirty="0" smtClean="0" sz="2500" spc="-14">
                <a:latin typeface="Calibri"/>
                <a:cs typeface="Calibri"/>
              </a:rPr>
              <a:t>v</a:t>
            </a:r>
            <a:r>
              <a:rPr dirty="0" smtClean="0" sz="2500" spc="0">
                <a:latin typeface="Calibri"/>
                <a:cs typeface="Calibri"/>
              </a:rPr>
              <a:t>a</a:t>
            </a:r>
            <a:r>
              <a:rPr dirty="0" smtClean="0" sz="2500" spc="19">
                <a:latin typeface="Calibri"/>
                <a:cs typeface="Calibri"/>
              </a:rPr>
              <a:t> </a:t>
            </a:r>
            <a:r>
              <a:rPr dirty="0" smtClean="0" sz="2500" spc="-44">
                <a:latin typeface="Calibri"/>
                <a:cs typeface="Calibri"/>
              </a:rPr>
              <a:t>A</a:t>
            </a:r>
            <a:r>
              <a:rPr dirty="0" smtClean="0" sz="2500" spc="-29">
                <a:latin typeface="Calibri"/>
                <a:cs typeface="Calibri"/>
              </a:rPr>
              <a:t>t</a:t>
            </a:r>
            <a:r>
              <a:rPr dirty="0" smtClean="0" sz="2500" spc="9">
                <a:latin typeface="Calibri"/>
                <a:cs typeface="Calibri"/>
              </a:rPr>
              <a:t>t</a:t>
            </a:r>
            <a:r>
              <a:rPr dirty="0" smtClean="0" sz="2500" spc="4">
                <a:latin typeface="Calibri"/>
                <a:cs typeface="Calibri"/>
              </a:rPr>
              <a:t>i</a:t>
            </a:r>
            <a:r>
              <a:rPr dirty="0" smtClean="0" sz="2500" spc="19">
                <a:latin typeface="Calibri"/>
                <a:cs typeface="Calibri"/>
              </a:rPr>
              <a:t>v</a:t>
            </a:r>
            <a:r>
              <a:rPr dirty="0" smtClean="0" sz="2500" spc="4">
                <a:latin typeface="Calibri"/>
                <a:cs typeface="Calibri"/>
              </a:rPr>
              <a:t>i</a:t>
            </a:r>
            <a:r>
              <a:rPr dirty="0" smtClean="0" sz="2500" spc="-25">
                <a:latin typeface="Calibri"/>
                <a:cs typeface="Calibri"/>
              </a:rPr>
              <a:t>t</a:t>
            </a:r>
            <a:r>
              <a:rPr dirty="0" smtClean="0" sz="2500" spc="0">
                <a:latin typeface="Calibri"/>
                <a:cs typeface="Calibri"/>
              </a:rPr>
              <a:t>à</a:t>
            </a:r>
            <a:r>
              <a:rPr dirty="0" smtClean="0" sz="2500" spc="19">
                <a:latin typeface="Calibri"/>
                <a:cs typeface="Calibri"/>
              </a:rPr>
              <a:t> </a:t>
            </a:r>
            <a:r>
              <a:rPr dirty="0" smtClean="0" sz="2500" spc="19">
                <a:latin typeface="Calibri"/>
                <a:cs typeface="Calibri"/>
              </a:rPr>
              <a:t>E</a:t>
            </a:r>
            <a:r>
              <a:rPr dirty="0" smtClean="0" sz="2500" spc="-14">
                <a:latin typeface="Calibri"/>
                <a:cs typeface="Calibri"/>
              </a:rPr>
              <a:t>s</a:t>
            </a:r>
            <a:r>
              <a:rPr dirty="0" smtClean="0" sz="2500" spc="-19">
                <a:latin typeface="Calibri"/>
                <a:cs typeface="Calibri"/>
              </a:rPr>
              <a:t>t</a:t>
            </a:r>
            <a:r>
              <a:rPr dirty="0" smtClean="0" sz="2500" spc="9">
                <a:latin typeface="Calibri"/>
                <a:cs typeface="Calibri"/>
              </a:rPr>
              <a:t>e</a:t>
            </a:r>
            <a:r>
              <a:rPr dirty="0" smtClean="0" sz="2500" spc="9">
                <a:latin typeface="Calibri"/>
                <a:cs typeface="Calibri"/>
              </a:rPr>
              <a:t>t</a:t>
            </a:r>
            <a:r>
              <a:rPr dirty="0" smtClean="0" sz="2500" spc="4">
                <a:latin typeface="Calibri"/>
                <a:cs typeface="Calibri"/>
              </a:rPr>
              <a:t>i</a:t>
            </a:r>
            <a:r>
              <a:rPr dirty="0" smtClean="0" sz="2500" spc="-14">
                <a:latin typeface="Calibri"/>
                <a:cs typeface="Calibri"/>
              </a:rPr>
              <a:t>s</a:t>
            </a:r>
            <a:r>
              <a:rPr dirty="0" smtClean="0" sz="2500" spc="-25">
                <a:latin typeface="Calibri"/>
                <a:cs typeface="Calibri"/>
              </a:rPr>
              <a:t>t</a:t>
            </a:r>
            <a:r>
              <a:rPr dirty="0" smtClean="0" sz="2500" spc="0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  <a:p>
            <a:pPr marL="96647">
              <a:lnSpc>
                <a:spcPts val="3000"/>
              </a:lnSpc>
              <a:spcBef>
                <a:spcPts val="150"/>
              </a:spcBef>
            </a:pPr>
            <a:r>
              <a:rPr dirty="0" smtClean="0" baseline="1092" sz="3750" spc="29">
                <a:latin typeface="Calibri"/>
                <a:cs typeface="Calibri"/>
              </a:rPr>
              <a:t>M</a:t>
            </a:r>
            <a:r>
              <a:rPr dirty="0" smtClean="0" baseline="1092" sz="3750" spc="19">
                <a:latin typeface="Calibri"/>
                <a:cs typeface="Calibri"/>
              </a:rPr>
              <a:t>a</a:t>
            </a:r>
            <a:r>
              <a:rPr dirty="0" smtClean="0" baseline="1092" sz="3750" spc="9">
                <a:latin typeface="Calibri"/>
                <a:cs typeface="Calibri"/>
              </a:rPr>
              <a:t>c</a:t>
            </a:r>
            <a:r>
              <a:rPr dirty="0" smtClean="0" baseline="1092" sz="3750" spc="9">
                <a:latin typeface="Calibri"/>
                <a:cs typeface="Calibri"/>
              </a:rPr>
              <a:t>c</a:t>
            </a:r>
            <a:r>
              <a:rPr dirty="0" smtClean="0" baseline="1092" sz="3750" spc="19">
                <a:latin typeface="Calibri"/>
                <a:cs typeface="Calibri"/>
              </a:rPr>
              <a:t>h</a:t>
            </a:r>
            <a:r>
              <a:rPr dirty="0" smtClean="0" baseline="1092" sz="3750" spc="9">
                <a:latin typeface="Calibri"/>
                <a:cs typeface="Calibri"/>
              </a:rPr>
              <a:t>i</a:t>
            </a:r>
            <a:r>
              <a:rPr dirty="0" smtClean="0" baseline="1092" sz="3750" spc="19">
                <a:latin typeface="Calibri"/>
                <a:cs typeface="Calibri"/>
              </a:rPr>
              <a:t>n</a:t>
            </a:r>
            <a:r>
              <a:rPr dirty="0" smtClean="0" baseline="1092" sz="3750" spc="0">
                <a:latin typeface="Calibri"/>
                <a:cs typeface="Calibri"/>
              </a:rPr>
              <a:t>e</a:t>
            </a:r>
            <a:r>
              <a:rPr dirty="0" smtClean="0" baseline="1092" sz="3750" spc="25">
                <a:latin typeface="Calibri"/>
                <a:cs typeface="Calibri"/>
              </a:rPr>
              <a:t> </a:t>
            </a:r>
            <a:r>
              <a:rPr dirty="0" smtClean="0" baseline="1092" sz="3750" spc="19">
                <a:latin typeface="Calibri"/>
                <a:cs typeface="Calibri"/>
              </a:rPr>
              <a:t>u</a:t>
            </a:r>
            <a:r>
              <a:rPr dirty="0" smtClean="0" baseline="1092" sz="3750" spc="4">
                <a:latin typeface="Calibri"/>
                <a:cs typeface="Calibri"/>
              </a:rPr>
              <a:t>t</a:t>
            </a:r>
            <a:r>
              <a:rPr dirty="0" smtClean="0" baseline="1092" sz="3750" spc="9">
                <a:latin typeface="Calibri"/>
                <a:cs typeface="Calibri"/>
              </a:rPr>
              <a:t>i</a:t>
            </a:r>
            <a:r>
              <a:rPr dirty="0" smtClean="0" baseline="1092" sz="3750" spc="9">
                <a:latin typeface="Calibri"/>
                <a:cs typeface="Calibri"/>
              </a:rPr>
              <a:t>l</a:t>
            </a:r>
            <a:r>
              <a:rPr dirty="0" smtClean="0" baseline="1092" sz="3750" spc="9">
                <a:latin typeface="Calibri"/>
                <a:cs typeface="Calibri"/>
              </a:rPr>
              <a:t>i</a:t>
            </a:r>
            <a:r>
              <a:rPr dirty="0" smtClean="0" baseline="1092" sz="3750" spc="14">
                <a:latin typeface="Calibri"/>
                <a:cs typeface="Calibri"/>
              </a:rPr>
              <a:t>z</a:t>
            </a:r>
            <a:r>
              <a:rPr dirty="0" smtClean="0" baseline="1092" sz="3750" spc="-25">
                <a:latin typeface="Calibri"/>
                <a:cs typeface="Calibri"/>
              </a:rPr>
              <a:t>z</a:t>
            </a:r>
            <a:r>
              <a:rPr dirty="0" smtClean="0" baseline="1092" sz="3750" spc="19">
                <a:latin typeface="Calibri"/>
                <a:cs typeface="Calibri"/>
              </a:rPr>
              <a:t>a</a:t>
            </a:r>
            <a:r>
              <a:rPr dirty="0" smtClean="0" baseline="1092" sz="3750" spc="19">
                <a:latin typeface="Calibri"/>
                <a:cs typeface="Calibri"/>
              </a:rPr>
              <a:t>b</a:t>
            </a:r>
            <a:r>
              <a:rPr dirty="0" smtClean="0" baseline="1092" sz="3750" spc="9">
                <a:latin typeface="Calibri"/>
                <a:cs typeface="Calibri"/>
              </a:rPr>
              <a:t>i</a:t>
            </a:r>
            <a:r>
              <a:rPr dirty="0" smtClean="0" baseline="1092" sz="3750" spc="9">
                <a:latin typeface="Calibri"/>
                <a:cs typeface="Calibri"/>
              </a:rPr>
              <a:t>l</a:t>
            </a:r>
            <a:r>
              <a:rPr dirty="0" smtClean="0" baseline="1092" sz="3750" spc="0">
                <a:latin typeface="Calibri"/>
                <a:cs typeface="Calibri"/>
              </a:rPr>
              <a:t>i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3842" y="275727"/>
            <a:ext cx="9062102" cy="976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4217">
              <a:lnSpc>
                <a:spcPct val="101725"/>
              </a:lnSpc>
              <a:spcBef>
                <a:spcPts val="270"/>
              </a:spcBef>
            </a:pPr>
            <a:r>
              <a:rPr dirty="0" smtClean="0" sz="5700" spc="4" b="1">
                <a:solidFill>
                  <a:srgbClr val="938953"/>
                </a:solidFill>
                <a:latin typeface="Calibri"/>
                <a:cs typeface="Calibri"/>
              </a:rPr>
              <a:t>A</a:t>
            </a:r>
            <a:r>
              <a:rPr dirty="0" smtClean="0" sz="5700" spc="0" b="1">
                <a:solidFill>
                  <a:srgbClr val="938953"/>
                </a:solidFill>
                <a:latin typeface="Calibri"/>
                <a:cs typeface="Calibri"/>
              </a:rPr>
              <a:t>S</a:t>
            </a:r>
            <a:r>
              <a:rPr dirty="0" smtClean="0" sz="5700" spc="4" b="1">
                <a:solidFill>
                  <a:srgbClr val="938953"/>
                </a:solidFill>
                <a:latin typeface="Calibri"/>
                <a:cs typeface="Calibri"/>
              </a:rPr>
              <a:t>PE</a:t>
            </a:r>
            <a:r>
              <a:rPr dirty="0" smtClean="0" sz="5700" spc="75" b="1">
                <a:solidFill>
                  <a:srgbClr val="938953"/>
                </a:solidFill>
                <a:latin typeface="Calibri"/>
                <a:cs typeface="Calibri"/>
              </a:rPr>
              <a:t>T</a:t>
            </a:r>
            <a:r>
              <a:rPr dirty="0" smtClean="0" sz="5700" spc="4" b="1">
                <a:solidFill>
                  <a:srgbClr val="938953"/>
                </a:solidFill>
                <a:latin typeface="Calibri"/>
                <a:cs typeface="Calibri"/>
              </a:rPr>
              <a:t>T</a:t>
            </a:r>
            <a:r>
              <a:rPr dirty="0" smtClean="0" sz="5700" spc="0" b="1">
                <a:solidFill>
                  <a:srgbClr val="938953"/>
                </a:solidFill>
                <a:latin typeface="Calibri"/>
                <a:cs typeface="Calibri"/>
              </a:rPr>
              <a:t>I</a:t>
            </a:r>
            <a:r>
              <a:rPr dirty="0" smtClean="0" sz="5700" spc="0" b="1">
                <a:solidFill>
                  <a:srgbClr val="938953"/>
                </a:solidFill>
                <a:latin typeface="Calibri"/>
                <a:cs typeface="Calibri"/>
              </a:rPr>
              <a:t> </a:t>
            </a:r>
            <a:r>
              <a:rPr dirty="0" smtClean="0" sz="5700" spc="4" b="1">
                <a:solidFill>
                  <a:srgbClr val="938953"/>
                </a:solidFill>
                <a:latin typeface="Calibri"/>
                <a:cs typeface="Calibri"/>
              </a:rPr>
              <a:t>L</a:t>
            </a:r>
            <a:r>
              <a:rPr dirty="0" smtClean="0" sz="5700" spc="-75" b="1">
                <a:solidFill>
                  <a:srgbClr val="938953"/>
                </a:solidFill>
                <a:latin typeface="Calibri"/>
                <a:cs typeface="Calibri"/>
              </a:rPr>
              <a:t>E</a:t>
            </a:r>
            <a:r>
              <a:rPr dirty="0" smtClean="0" sz="5700" spc="0" b="1">
                <a:solidFill>
                  <a:srgbClr val="938953"/>
                </a:solidFill>
                <a:latin typeface="Calibri"/>
                <a:cs typeface="Calibri"/>
              </a:rPr>
              <a:t>GIS</a:t>
            </a:r>
            <a:r>
              <a:rPr dirty="0" smtClean="0" sz="5700" spc="4" b="1">
                <a:solidFill>
                  <a:srgbClr val="938953"/>
                </a:solidFill>
                <a:latin typeface="Calibri"/>
                <a:cs typeface="Calibri"/>
              </a:rPr>
              <a:t>L</a:t>
            </a:r>
            <a:r>
              <a:rPr dirty="0" smtClean="0" sz="5700" spc="-434" b="1">
                <a:solidFill>
                  <a:srgbClr val="938953"/>
                </a:solidFill>
                <a:latin typeface="Calibri"/>
                <a:cs typeface="Calibri"/>
              </a:rPr>
              <a:t>A</a:t>
            </a:r>
            <a:r>
              <a:rPr dirty="0" smtClean="0" sz="5700" spc="4" b="1">
                <a:solidFill>
                  <a:srgbClr val="938953"/>
                </a:solidFill>
                <a:latin typeface="Calibri"/>
                <a:cs typeface="Calibri"/>
              </a:rPr>
              <a:t>T</a:t>
            </a:r>
            <a:r>
              <a:rPr dirty="0" smtClean="0" sz="5700" spc="0" b="1">
                <a:solidFill>
                  <a:srgbClr val="938953"/>
                </a:solidFill>
                <a:latin typeface="Calibri"/>
                <a:cs typeface="Calibri"/>
              </a:rPr>
              <a:t>IVI</a:t>
            </a:r>
            <a:endParaRPr sz="5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bject 159"/>
          <p:cNvSpPr/>
          <p:nvPr/>
        </p:nvSpPr>
        <p:spPr>
          <a:xfrm>
            <a:off x="508000" y="152400"/>
            <a:ext cx="561289" cy="454774"/>
          </a:xfrm>
          <a:custGeom>
            <a:avLst/>
            <a:gdLst/>
            <a:ahLst/>
            <a:cxnLst/>
            <a:rect l="l" t="t" r="r" b="b"/>
            <a:pathLst>
              <a:path w="561289" h="454774">
                <a:moveTo>
                  <a:pt x="0" y="0"/>
                </a:moveTo>
                <a:lnTo>
                  <a:pt x="0" y="454774"/>
                </a:lnTo>
                <a:lnTo>
                  <a:pt x="561289" y="454774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1069295" y="152400"/>
            <a:ext cx="1048740" cy="454774"/>
          </a:xfrm>
          <a:custGeom>
            <a:avLst/>
            <a:gdLst/>
            <a:ahLst/>
            <a:cxnLst/>
            <a:rect l="l" t="t" r="r" b="b"/>
            <a:pathLst>
              <a:path w="1048740" h="454774">
                <a:moveTo>
                  <a:pt x="0" y="0"/>
                </a:moveTo>
                <a:lnTo>
                  <a:pt x="0" y="454774"/>
                </a:lnTo>
                <a:lnTo>
                  <a:pt x="1048740" y="454774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2118032" y="152400"/>
            <a:ext cx="3146209" cy="454774"/>
          </a:xfrm>
          <a:custGeom>
            <a:avLst/>
            <a:gdLst/>
            <a:ahLst/>
            <a:cxnLst/>
            <a:rect l="l" t="t" r="r" b="b"/>
            <a:pathLst>
              <a:path w="3146209" h="454774">
                <a:moveTo>
                  <a:pt x="0" y="0"/>
                </a:moveTo>
                <a:lnTo>
                  <a:pt x="0" y="454774"/>
                </a:lnTo>
                <a:lnTo>
                  <a:pt x="3146209" y="454774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508000" y="607179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1069295" y="607179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2118032" y="607179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508000" y="1026166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1069295" y="1026166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2118032" y="1026166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508000" y="1445153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1069295" y="1445153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2118032" y="1445153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508000" y="1864140"/>
            <a:ext cx="561289" cy="257835"/>
          </a:xfrm>
          <a:custGeom>
            <a:avLst/>
            <a:gdLst/>
            <a:ahLst/>
            <a:cxnLst/>
            <a:rect l="l" t="t" r="r" b="b"/>
            <a:pathLst>
              <a:path w="561289" h="257835">
                <a:moveTo>
                  <a:pt x="0" y="0"/>
                </a:moveTo>
                <a:lnTo>
                  <a:pt x="0" y="257835"/>
                </a:lnTo>
                <a:lnTo>
                  <a:pt x="561289" y="25783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1069295" y="1864140"/>
            <a:ext cx="1048740" cy="257835"/>
          </a:xfrm>
          <a:custGeom>
            <a:avLst/>
            <a:gdLst/>
            <a:ahLst/>
            <a:cxnLst/>
            <a:rect l="l" t="t" r="r" b="b"/>
            <a:pathLst>
              <a:path w="1048740" h="257835">
                <a:moveTo>
                  <a:pt x="0" y="0"/>
                </a:moveTo>
                <a:lnTo>
                  <a:pt x="0" y="257835"/>
                </a:lnTo>
                <a:lnTo>
                  <a:pt x="1048740" y="25783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2118032" y="1864140"/>
            <a:ext cx="3146209" cy="257835"/>
          </a:xfrm>
          <a:custGeom>
            <a:avLst/>
            <a:gdLst/>
            <a:ahLst/>
            <a:cxnLst/>
            <a:rect l="l" t="t" r="r" b="b"/>
            <a:pathLst>
              <a:path w="3146209" h="257835">
                <a:moveTo>
                  <a:pt x="0" y="0"/>
                </a:moveTo>
                <a:lnTo>
                  <a:pt x="0" y="257835"/>
                </a:lnTo>
                <a:lnTo>
                  <a:pt x="3146209" y="25783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508000" y="2121978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1069295" y="2121978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2118032" y="2121978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508000" y="2540966"/>
            <a:ext cx="561289" cy="741286"/>
          </a:xfrm>
          <a:custGeom>
            <a:avLst/>
            <a:gdLst/>
            <a:ahLst/>
            <a:cxnLst/>
            <a:rect l="l" t="t" r="r" b="b"/>
            <a:pathLst>
              <a:path w="561289" h="741286">
                <a:moveTo>
                  <a:pt x="0" y="0"/>
                </a:moveTo>
                <a:lnTo>
                  <a:pt x="0" y="741286"/>
                </a:lnTo>
                <a:lnTo>
                  <a:pt x="561289" y="741286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1069295" y="2540966"/>
            <a:ext cx="1048740" cy="741286"/>
          </a:xfrm>
          <a:custGeom>
            <a:avLst/>
            <a:gdLst/>
            <a:ahLst/>
            <a:cxnLst/>
            <a:rect l="l" t="t" r="r" b="b"/>
            <a:pathLst>
              <a:path w="1048740" h="741286">
                <a:moveTo>
                  <a:pt x="0" y="0"/>
                </a:moveTo>
                <a:lnTo>
                  <a:pt x="0" y="741286"/>
                </a:lnTo>
                <a:lnTo>
                  <a:pt x="1048740" y="741286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2118032" y="2540966"/>
            <a:ext cx="3146209" cy="741286"/>
          </a:xfrm>
          <a:custGeom>
            <a:avLst/>
            <a:gdLst/>
            <a:ahLst/>
            <a:cxnLst/>
            <a:rect l="l" t="t" r="r" b="b"/>
            <a:pathLst>
              <a:path w="3146209" h="741286">
                <a:moveTo>
                  <a:pt x="0" y="0"/>
                </a:moveTo>
                <a:lnTo>
                  <a:pt x="0" y="741286"/>
                </a:lnTo>
                <a:lnTo>
                  <a:pt x="3146209" y="741286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508000" y="3282250"/>
            <a:ext cx="561289" cy="741286"/>
          </a:xfrm>
          <a:custGeom>
            <a:avLst/>
            <a:gdLst/>
            <a:ahLst/>
            <a:cxnLst/>
            <a:rect l="l" t="t" r="r" b="b"/>
            <a:pathLst>
              <a:path w="561289" h="741286">
                <a:moveTo>
                  <a:pt x="0" y="0"/>
                </a:moveTo>
                <a:lnTo>
                  <a:pt x="0" y="741286"/>
                </a:lnTo>
                <a:lnTo>
                  <a:pt x="561289" y="741286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1069295" y="3282250"/>
            <a:ext cx="1048740" cy="741286"/>
          </a:xfrm>
          <a:custGeom>
            <a:avLst/>
            <a:gdLst/>
            <a:ahLst/>
            <a:cxnLst/>
            <a:rect l="l" t="t" r="r" b="b"/>
            <a:pathLst>
              <a:path w="1048740" h="741286">
                <a:moveTo>
                  <a:pt x="0" y="0"/>
                </a:moveTo>
                <a:lnTo>
                  <a:pt x="0" y="741286"/>
                </a:lnTo>
                <a:lnTo>
                  <a:pt x="1048740" y="741286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2118032" y="3282250"/>
            <a:ext cx="3146209" cy="741286"/>
          </a:xfrm>
          <a:custGeom>
            <a:avLst/>
            <a:gdLst/>
            <a:ahLst/>
            <a:cxnLst/>
            <a:rect l="l" t="t" r="r" b="b"/>
            <a:pathLst>
              <a:path w="3146209" h="741286">
                <a:moveTo>
                  <a:pt x="0" y="0"/>
                </a:moveTo>
                <a:lnTo>
                  <a:pt x="0" y="741286"/>
                </a:lnTo>
                <a:lnTo>
                  <a:pt x="3146209" y="741286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508000" y="4023535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1069295" y="4023535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2118032" y="4023535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508000" y="4442522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1069295" y="4442522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2118032" y="4442522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508000" y="4861510"/>
            <a:ext cx="561289" cy="580136"/>
          </a:xfrm>
          <a:custGeom>
            <a:avLst/>
            <a:gdLst/>
            <a:ahLst/>
            <a:cxnLst/>
            <a:rect l="l" t="t" r="r" b="b"/>
            <a:pathLst>
              <a:path w="561289" h="580136">
                <a:moveTo>
                  <a:pt x="0" y="0"/>
                </a:moveTo>
                <a:lnTo>
                  <a:pt x="0" y="580136"/>
                </a:lnTo>
                <a:lnTo>
                  <a:pt x="561289" y="580136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1069295" y="4861510"/>
            <a:ext cx="1048740" cy="580136"/>
          </a:xfrm>
          <a:custGeom>
            <a:avLst/>
            <a:gdLst/>
            <a:ahLst/>
            <a:cxnLst/>
            <a:rect l="l" t="t" r="r" b="b"/>
            <a:pathLst>
              <a:path w="1048740" h="580136">
                <a:moveTo>
                  <a:pt x="0" y="0"/>
                </a:moveTo>
                <a:lnTo>
                  <a:pt x="0" y="580136"/>
                </a:lnTo>
                <a:lnTo>
                  <a:pt x="1048740" y="580136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2118032" y="4861510"/>
            <a:ext cx="3146209" cy="580136"/>
          </a:xfrm>
          <a:custGeom>
            <a:avLst/>
            <a:gdLst/>
            <a:ahLst/>
            <a:cxnLst/>
            <a:rect l="l" t="t" r="r" b="b"/>
            <a:pathLst>
              <a:path w="3146209" h="580136">
                <a:moveTo>
                  <a:pt x="0" y="0"/>
                </a:moveTo>
                <a:lnTo>
                  <a:pt x="0" y="580136"/>
                </a:lnTo>
                <a:lnTo>
                  <a:pt x="3146209" y="580136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508000" y="5441646"/>
            <a:ext cx="561289" cy="417080"/>
          </a:xfrm>
          <a:custGeom>
            <a:avLst/>
            <a:gdLst/>
            <a:ahLst/>
            <a:cxnLst/>
            <a:rect l="l" t="t" r="r" b="b"/>
            <a:pathLst>
              <a:path w="561289" h="417080">
                <a:moveTo>
                  <a:pt x="0" y="0"/>
                </a:moveTo>
                <a:lnTo>
                  <a:pt x="0" y="417080"/>
                </a:lnTo>
                <a:lnTo>
                  <a:pt x="561289" y="417080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1069295" y="5441646"/>
            <a:ext cx="1048740" cy="417080"/>
          </a:xfrm>
          <a:custGeom>
            <a:avLst/>
            <a:gdLst/>
            <a:ahLst/>
            <a:cxnLst/>
            <a:rect l="l" t="t" r="r" b="b"/>
            <a:pathLst>
              <a:path w="1048740" h="417080">
                <a:moveTo>
                  <a:pt x="0" y="0"/>
                </a:moveTo>
                <a:lnTo>
                  <a:pt x="0" y="417080"/>
                </a:lnTo>
                <a:lnTo>
                  <a:pt x="1048740" y="417080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2118032" y="5441646"/>
            <a:ext cx="3146209" cy="417080"/>
          </a:xfrm>
          <a:custGeom>
            <a:avLst/>
            <a:gdLst/>
            <a:ahLst/>
            <a:cxnLst/>
            <a:rect l="l" t="t" r="r" b="b"/>
            <a:pathLst>
              <a:path w="3146209" h="417080">
                <a:moveTo>
                  <a:pt x="0" y="0"/>
                </a:moveTo>
                <a:lnTo>
                  <a:pt x="0" y="417080"/>
                </a:lnTo>
                <a:lnTo>
                  <a:pt x="3146209" y="417080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508000" y="5858732"/>
            <a:ext cx="561289" cy="412280"/>
          </a:xfrm>
          <a:custGeom>
            <a:avLst/>
            <a:gdLst/>
            <a:ahLst/>
            <a:cxnLst/>
            <a:rect l="l" t="t" r="r" b="b"/>
            <a:pathLst>
              <a:path w="561289" h="412280">
                <a:moveTo>
                  <a:pt x="0" y="0"/>
                </a:moveTo>
                <a:lnTo>
                  <a:pt x="0" y="412280"/>
                </a:lnTo>
                <a:lnTo>
                  <a:pt x="561289" y="412280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69295" y="5858732"/>
            <a:ext cx="1048740" cy="412280"/>
          </a:xfrm>
          <a:custGeom>
            <a:avLst/>
            <a:gdLst/>
            <a:ahLst/>
            <a:cxnLst/>
            <a:rect l="l" t="t" r="r" b="b"/>
            <a:pathLst>
              <a:path w="1048740" h="412280">
                <a:moveTo>
                  <a:pt x="0" y="0"/>
                </a:moveTo>
                <a:lnTo>
                  <a:pt x="0" y="412280"/>
                </a:lnTo>
                <a:lnTo>
                  <a:pt x="1048740" y="412280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2118032" y="5858732"/>
            <a:ext cx="3146209" cy="412280"/>
          </a:xfrm>
          <a:custGeom>
            <a:avLst/>
            <a:gdLst/>
            <a:ahLst/>
            <a:cxnLst/>
            <a:rect l="l" t="t" r="r" b="b"/>
            <a:pathLst>
              <a:path w="3146209" h="412280">
                <a:moveTo>
                  <a:pt x="0" y="0"/>
                </a:moveTo>
                <a:lnTo>
                  <a:pt x="0" y="412280"/>
                </a:lnTo>
                <a:lnTo>
                  <a:pt x="3146209" y="412280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508000" y="6271016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1069295" y="6271016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2118032" y="6271016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508000" y="6690003"/>
            <a:ext cx="561289" cy="418985"/>
          </a:xfrm>
          <a:custGeom>
            <a:avLst/>
            <a:gdLst/>
            <a:ahLst/>
            <a:cxnLst/>
            <a:rect l="l" t="t" r="r" b="b"/>
            <a:pathLst>
              <a:path w="561289" h="418985">
                <a:moveTo>
                  <a:pt x="0" y="0"/>
                </a:moveTo>
                <a:lnTo>
                  <a:pt x="0" y="418985"/>
                </a:lnTo>
                <a:lnTo>
                  <a:pt x="561289" y="418985"/>
                </a:lnTo>
                <a:lnTo>
                  <a:pt x="561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1069295" y="6690003"/>
            <a:ext cx="1048740" cy="418985"/>
          </a:xfrm>
          <a:custGeom>
            <a:avLst/>
            <a:gdLst/>
            <a:ahLst/>
            <a:cxnLst/>
            <a:rect l="l" t="t" r="r" b="b"/>
            <a:pathLst>
              <a:path w="1048740" h="418985">
                <a:moveTo>
                  <a:pt x="0" y="0"/>
                </a:moveTo>
                <a:lnTo>
                  <a:pt x="0" y="418985"/>
                </a:lnTo>
                <a:lnTo>
                  <a:pt x="1048740" y="418985"/>
                </a:lnTo>
                <a:lnTo>
                  <a:pt x="1048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2118032" y="6690003"/>
            <a:ext cx="3146209" cy="418985"/>
          </a:xfrm>
          <a:custGeom>
            <a:avLst/>
            <a:gdLst/>
            <a:ahLst/>
            <a:cxnLst/>
            <a:rect l="l" t="t" r="r" b="b"/>
            <a:pathLst>
              <a:path w="3146209" h="418985">
                <a:moveTo>
                  <a:pt x="0" y="0"/>
                </a:moveTo>
                <a:lnTo>
                  <a:pt x="0" y="418985"/>
                </a:lnTo>
                <a:lnTo>
                  <a:pt x="3146209" y="418985"/>
                </a:lnTo>
                <a:lnTo>
                  <a:pt x="3146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1069133" y="145682"/>
            <a:ext cx="0" cy="6973332"/>
          </a:xfrm>
          <a:custGeom>
            <a:avLst/>
            <a:gdLst/>
            <a:ahLst/>
            <a:cxnLst/>
            <a:rect l="l" t="t" r="r" b="b"/>
            <a:pathLst>
              <a:path w="0" h="6973332">
                <a:moveTo>
                  <a:pt x="0" y="6712"/>
                </a:moveTo>
                <a:lnTo>
                  <a:pt x="0" y="697333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2117567" y="145682"/>
            <a:ext cx="0" cy="6973332"/>
          </a:xfrm>
          <a:custGeom>
            <a:avLst/>
            <a:gdLst/>
            <a:ahLst/>
            <a:cxnLst/>
            <a:rect l="l" t="t" r="r" b="b"/>
            <a:pathLst>
              <a:path w="0" h="6973332">
                <a:moveTo>
                  <a:pt x="0" y="6712"/>
                </a:moveTo>
                <a:lnTo>
                  <a:pt x="0" y="697333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501290" y="607395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501290" y="1026581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501290" y="1445767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501290" y="1864954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501290" y="2122915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501290" y="2542101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501290" y="3283738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501290" y="4025375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501290" y="4444561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501290" y="4863748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501290" y="5444159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501290" y="5861445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501290" y="6273924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501290" y="6693110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508000" y="145682"/>
            <a:ext cx="0" cy="6973332"/>
          </a:xfrm>
          <a:custGeom>
            <a:avLst/>
            <a:gdLst/>
            <a:ahLst/>
            <a:cxnLst/>
            <a:rect l="l" t="t" r="r" b="b"/>
            <a:pathLst>
              <a:path w="0" h="6973332">
                <a:moveTo>
                  <a:pt x="0" y="6712"/>
                </a:moveTo>
                <a:lnTo>
                  <a:pt x="0" y="697333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5262871" y="145682"/>
            <a:ext cx="0" cy="6973332"/>
          </a:xfrm>
          <a:custGeom>
            <a:avLst/>
            <a:gdLst/>
            <a:ahLst/>
            <a:cxnLst/>
            <a:rect l="l" t="t" r="r" b="b"/>
            <a:pathLst>
              <a:path w="0" h="6973332">
                <a:moveTo>
                  <a:pt x="0" y="6712"/>
                </a:moveTo>
                <a:lnTo>
                  <a:pt x="0" y="697333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501290" y="152400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501290" y="7112296"/>
            <a:ext cx="4768289" cy="0"/>
          </a:xfrm>
          <a:custGeom>
            <a:avLst/>
            <a:gdLst/>
            <a:ahLst/>
            <a:cxnLst/>
            <a:rect l="l" t="t" r="r" b="b"/>
            <a:pathLst>
              <a:path w="4768289" h="0">
                <a:moveTo>
                  <a:pt x="4768289" y="0"/>
                </a:moveTo>
                <a:lnTo>
                  <a:pt x="6709" y="0"/>
                </a:lnTo>
              </a:path>
              <a:path w="4768289" h="0">
                <a:moveTo>
                  <a:pt x="6709" y="1"/>
                </a:moveTo>
                <a:lnTo>
                  <a:pt x="4768289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5340348" y="152400"/>
            <a:ext cx="532765" cy="456844"/>
          </a:xfrm>
          <a:custGeom>
            <a:avLst/>
            <a:gdLst/>
            <a:ahLst/>
            <a:cxnLst/>
            <a:rect l="l" t="t" r="r" b="b"/>
            <a:pathLst>
              <a:path w="532764" h="456844">
                <a:moveTo>
                  <a:pt x="0" y="0"/>
                </a:moveTo>
                <a:lnTo>
                  <a:pt x="0" y="456844"/>
                </a:lnTo>
                <a:lnTo>
                  <a:pt x="532765" y="456844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5873108" y="152400"/>
            <a:ext cx="1446060" cy="456844"/>
          </a:xfrm>
          <a:custGeom>
            <a:avLst/>
            <a:gdLst/>
            <a:ahLst/>
            <a:cxnLst/>
            <a:rect l="l" t="t" r="r" b="b"/>
            <a:pathLst>
              <a:path w="1446060" h="456844">
                <a:moveTo>
                  <a:pt x="0" y="0"/>
                </a:moveTo>
                <a:lnTo>
                  <a:pt x="0" y="456844"/>
                </a:lnTo>
                <a:lnTo>
                  <a:pt x="1446060" y="456844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7319170" y="152400"/>
            <a:ext cx="2853524" cy="456844"/>
          </a:xfrm>
          <a:custGeom>
            <a:avLst/>
            <a:gdLst/>
            <a:ahLst/>
            <a:cxnLst/>
            <a:rect l="l" t="t" r="r" b="b"/>
            <a:pathLst>
              <a:path w="2853524" h="456844">
                <a:moveTo>
                  <a:pt x="0" y="0"/>
                </a:moveTo>
                <a:lnTo>
                  <a:pt x="0" y="456844"/>
                </a:lnTo>
                <a:lnTo>
                  <a:pt x="2853524" y="456844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5340348" y="609250"/>
            <a:ext cx="532765" cy="418985"/>
          </a:xfrm>
          <a:custGeom>
            <a:avLst/>
            <a:gdLst/>
            <a:ahLst/>
            <a:cxnLst/>
            <a:rect l="l" t="t" r="r" b="b"/>
            <a:pathLst>
              <a:path w="532764" h="418985">
                <a:moveTo>
                  <a:pt x="0" y="0"/>
                </a:moveTo>
                <a:lnTo>
                  <a:pt x="0" y="418985"/>
                </a:lnTo>
                <a:lnTo>
                  <a:pt x="532765" y="41898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5873108" y="609250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7319170" y="609250"/>
            <a:ext cx="2853524" cy="418985"/>
          </a:xfrm>
          <a:custGeom>
            <a:avLst/>
            <a:gdLst/>
            <a:ahLst/>
            <a:cxnLst/>
            <a:rect l="l" t="t" r="r" b="b"/>
            <a:pathLst>
              <a:path w="2853524" h="418985">
                <a:moveTo>
                  <a:pt x="0" y="0"/>
                </a:moveTo>
                <a:lnTo>
                  <a:pt x="0" y="418985"/>
                </a:lnTo>
                <a:lnTo>
                  <a:pt x="2853524" y="41898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5340348" y="1028237"/>
            <a:ext cx="532765" cy="418985"/>
          </a:xfrm>
          <a:custGeom>
            <a:avLst/>
            <a:gdLst/>
            <a:ahLst/>
            <a:cxnLst/>
            <a:rect l="l" t="t" r="r" b="b"/>
            <a:pathLst>
              <a:path w="532764" h="418985">
                <a:moveTo>
                  <a:pt x="0" y="0"/>
                </a:moveTo>
                <a:lnTo>
                  <a:pt x="0" y="418985"/>
                </a:lnTo>
                <a:lnTo>
                  <a:pt x="532765" y="41898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5873108" y="1028237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7319170" y="1028237"/>
            <a:ext cx="2853524" cy="418985"/>
          </a:xfrm>
          <a:custGeom>
            <a:avLst/>
            <a:gdLst/>
            <a:ahLst/>
            <a:cxnLst/>
            <a:rect l="l" t="t" r="r" b="b"/>
            <a:pathLst>
              <a:path w="2853524" h="418985">
                <a:moveTo>
                  <a:pt x="0" y="0"/>
                </a:moveTo>
                <a:lnTo>
                  <a:pt x="0" y="418985"/>
                </a:lnTo>
                <a:lnTo>
                  <a:pt x="2853524" y="41898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5340348" y="1447224"/>
            <a:ext cx="532765" cy="580136"/>
          </a:xfrm>
          <a:custGeom>
            <a:avLst/>
            <a:gdLst/>
            <a:ahLst/>
            <a:cxnLst/>
            <a:rect l="l" t="t" r="r" b="b"/>
            <a:pathLst>
              <a:path w="532764" h="580136">
                <a:moveTo>
                  <a:pt x="0" y="0"/>
                </a:moveTo>
                <a:lnTo>
                  <a:pt x="0" y="580136"/>
                </a:lnTo>
                <a:lnTo>
                  <a:pt x="532765" y="580136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5873108" y="1447224"/>
            <a:ext cx="1446060" cy="580136"/>
          </a:xfrm>
          <a:custGeom>
            <a:avLst/>
            <a:gdLst/>
            <a:ahLst/>
            <a:cxnLst/>
            <a:rect l="l" t="t" r="r" b="b"/>
            <a:pathLst>
              <a:path w="1446060" h="580136">
                <a:moveTo>
                  <a:pt x="0" y="0"/>
                </a:moveTo>
                <a:lnTo>
                  <a:pt x="0" y="580136"/>
                </a:lnTo>
                <a:lnTo>
                  <a:pt x="1446060" y="580136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7319170" y="1447224"/>
            <a:ext cx="2853524" cy="580136"/>
          </a:xfrm>
          <a:custGeom>
            <a:avLst/>
            <a:gdLst/>
            <a:ahLst/>
            <a:cxnLst/>
            <a:rect l="l" t="t" r="r" b="b"/>
            <a:pathLst>
              <a:path w="2853524" h="580136">
                <a:moveTo>
                  <a:pt x="0" y="0"/>
                </a:moveTo>
                <a:lnTo>
                  <a:pt x="0" y="580136"/>
                </a:lnTo>
                <a:lnTo>
                  <a:pt x="2853524" y="580136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5340348" y="2027360"/>
            <a:ext cx="532765" cy="418985"/>
          </a:xfrm>
          <a:custGeom>
            <a:avLst/>
            <a:gdLst/>
            <a:ahLst/>
            <a:cxnLst/>
            <a:rect l="l" t="t" r="r" b="b"/>
            <a:pathLst>
              <a:path w="532764" h="418985">
                <a:moveTo>
                  <a:pt x="0" y="0"/>
                </a:moveTo>
                <a:lnTo>
                  <a:pt x="0" y="418985"/>
                </a:lnTo>
                <a:lnTo>
                  <a:pt x="532765" y="41898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5873108" y="2027360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7319170" y="2027360"/>
            <a:ext cx="2853524" cy="418985"/>
          </a:xfrm>
          <a:custGeom>
            <a:avLst/>
            <a:gdLst/>
            <a:ahLst/>
            <a:cxnLst/>
            <a:rect l="l" t="t" r="r" b="b"/>
            <a:pathLst>
              <a:path w="2853524" h="418985">
                <a:moveTo>
                  <a:pt x="0" y="0"/>
                </a:moveTo>
                <a:lnTo>
                  <a:pt x="0" y="418985"/>
                </a:lnTo>
                <a:lnTo>
                  <a:pt x="2853524" y="41898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5340348" y="2446347"/>
            <a:ext cx="532765" cy="418985"/>
          </a:xfrm>
          <a:custGeom>
            <a:avLst/>
            <a:gdLst/>
            <a:ahLst/>
            <a:cxnLst/>
            <a:rect l="l" t="t" r="r" b="b"/>
            <a:pathLst>
              <a:path w="532764" h="418985">
                <a:moveTo>
                  <a:pt x="0" y="0"/>
                </a:moveTo>
                <a:lnTo>
                  <a:pt x="0" y="418985"/>
                </a:lnTo>
                <a:lnTo>
                  <a:pt x="532765" y="41898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5873108" y="2446347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7319170" y="2446347"/>
            <a:ext cx="2853524" cy="418985"/>
          </a:xfrm>
          <a:custGeom>
            <a:avLst/>
            <a:gdLst/>
            <a:ahLst/>
            <a:cxnLst/>
            <a:rect l="l" t="t" r="r" b="b"/>
            <a:pathLst>
              <a:path w="2853524" h="418985">
                <a:moveTo>
                  <a:pt x="0" y="0"/>
                </a:moveTo>
                <a:lnTo>
                  <a:pt x="0" y="418985"/>
                </a:lnTo>
                <a:lnTo>
                  <a:pt x="2853524" y="41898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5340348" y="2865334"/>
            <a:ext cx="532765" cy="362191"/>
          </a:xfrm>
          <a:custGeom>
            <a:avLst/>
            <a:gdLst/>
            <a:ahLst/>
            <a:cxnLst/>
            <a:rect l="l" t="t" r="r" b="b"/>
            <a:pathLst>
              <a:path w="532764" h="362191">
                <a:moveTo>
                  <a:pt x="0" y="0"/>
                </a:moveTo>
                <a:lnTo>
                  <a:pt x="0" y="362191"/>
                </a:lnTo>
                <a:lnTo>
                  <a:pt x="532765" y="362191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5873108" y="2865334"/>
            <a:ext cx="1446060" cy="362191"/>
          </a:xfrm>
          <a:custGeom>
            <a:avLst/>
            <a:gdLst/>
            <a:ahLst/>
            <a:cxnLst/>
            <a:rect l="l" t="t" r="r" b="b"/>
            <a:pathLst>
              <a:path w="1446060" h="362191">
                <a:moveTo>
                  <a:pt x="0" y="0"/>
                </a:moveTo>
                <a:lnTo>
                  <a:pt x="0" y="362191"/>
                </a:lnTo>
                <a:lnTo>
                  <a:pt x="1446060" y="362191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7319170" y="2865334"/>
            <a:ext cx="2853524" cy="362191"/>
          </a:xfrm>
          <a:custGeom>
            <a:avLst/>
            <a:gdLst/>
            <a:ahLst/>
            <a:cxnLst/>
            <a:rect l="l" t="t" r="r" b="b"/>
            <a:pathLst>
              <a:path w="2853524" h="362191">
                <a:moveTo>
                  <a:pt x="0" y="0"/>
                </a:moveTo>
                <a:lnTo>
                  <a:pt x="0" y="362191"/>
                </a:lnTo>
                <a:lnTo>
                  <a:pt x="2853524" y="362191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5340348" y="3227527"/>
            <a:ext cx="532765" cy="476199"/>
          </a:xfrm>
          <a:custGeom>
            <a:avLst/>
            <a:gdLst/>
            <a:ahLst/>
            <a:cxnLst/>
            <a:rect l="l" t="t" r="r" b="b"/>
            <a:pathLst>
              <a:path w="532764" h="476199">
                <a:moveTo>
                  <a:pt x="0" y="0"/>
                </a:moveTo>
                <a:lnTo>
                  <a:pt x="0" y="476199"/>
                </a:lnTo>
                <a:lnTo>
                  <a:pt x="532765" y="476199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5873108" y="3227527"/>
            <a:ext cx="1446060" cy="476199"/>
          </a:xfrm>
          <a:custGeom>
            <a:avLst/>
            <a:gdLst/>
            <a:ahLst/>
            <a:cxnLst/>
            <a:rect l="l" t="t" r="r" b="b"/>
            <a:pathLst>
              <a:path w="1446060" h="476199">
                <a:moveTo>
                  <a:pt x="0" y="0"/>
                </a:moveTo>
                <a:lnTo>
                  <a:pt x="0" y="476199"/>
                </a:lnTo>
                <a:lnTo>
                  <a:pt x="1446060" y="476199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7319170" y="3227527"/>
            <a:ext cx="2853524" cy="476199"/>
          </a:xfrm>
          <a:custGeom>
            <a:avLst/>
            <a:gdLst/>
            <a:ahLst/>
            <a:cxnLst/>
            <a:rect l="l" t="t" r="r" b="b"/>
            <a:pathLst>
              <a:path w="2853524" h="476199">
                <a:moveTo>
                  <a:pt x="0" y="0"/>
                </a:moveTo>
                <a:lnTo>
                  <a:pt x="0" y="476199"/>
                </a:lnTo>
                <a:lnTo>
                  <a:pt x="2853524" y="476199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5340348" y="3703723"/>
            <a:ext cx="532765" cy="418985"/>
          </a:xfrm>
          <a:custGeom>
            <a:avLst/>
            <a:gdLst/>
            <a:ahLst/>
            <a:cxnLst/>
            <a:rect l="l" t="t" r="r" b="b"/>
            <a:pathLst>
              <a:path w="532764" h="418985">
                <a:moveTo>
                  <a:pt x="0" y="0"/>
                </a:moveTo>
                <a:lnTo>
                  <a:pt x="0" y="418985"/>
                </a:lnTo>
                <a:lnTo>
                  <a:pt x="532765" y="41898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5873108" y="3703723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7319170" y="3703723"/>
            <a:ext cx="2853524" cy="418985"/>
          </a:xfrm>
          <a:custGeom>
            <a:avLst/>
            <a:gdLst/>
            <a:ahLst/>
            <a:cxnLst/>
            <a:rect l="l" t="t" r="r" b="b"/>
            <a:pathLst>
              <a:path w="2853524" h="418985">
                <a:moveTo>
                  <a:pt x="0" y="0"/>
                </a:moveTo>
                <a:lnTo>
                  <a:pt x="0" y="418985"/>
                </a:lnTo>
                <a:lnTo>
                  <a:pt x="2853524" y="41898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5340348" y="4122710"/>
            <a:ext cx="532765" cy="418985"/>
          </a:xfrm>
          <a:custGeom>
            <a:avLst/>
            <a:gdLst/>
            <a:ahLst/>
            <a:cxnLst/>
            <a:rect l="l" t="t" r="r" b="b"/>
            <a:pathLst>
              <a:path w="532764" h="418985">
                <a:moveTo>
                  <a:pt x="0" y="0"/>
                </a:moveTo>
                <a:lnTo>
                  <a:pt x="0" y="418985"/>
                </a:lnTo>
                <a:lnTo>
                  <a:pt x="532765" y="41898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5873108" y="4122710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7319170" y="4122710"/>
            <a:ext cx="2853524" cy="418985"/>
          </a:xfrm>
          <a:custGeom>
            <a:avLst/>
            <a:gdLst/>
            <a:ahLst/>
            <a:cxnLst/>
            <a:rect l="l" t="t" r="r" b="b"/>
            <a:pathLst>
              <a:path w="2853524" h="418985">
                <a:moveTo>
                  <a:pt x="0" y="0"/>
                </a:moveTo>
                <a:lnTo>
                  <a:pt x="0" y="418985"/>
                </a:lnTo>
                <a:lnTo>
                  <a:pt x="2853524" y="41898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5340348" y="4541697"/>
            <a:ext cx="532765" cy="580136"/>
          </a:xfrm>
          <a:custGeom>
            <a:avLst/>
            <a:gdLst/>
            <a:ahLst/>
            <a:cxnLst/>
            <a:rect l="l" t="t" r="r" b="b"/>
            <a:pathLst>
              <a:path w="532764" h="580136">
                <a:moveTo>
                  <a:pt x="0" y="0"/>
                </a:moveTo>
                <a:lnTo>
                  <a:pt x="0" y="580136"/>
                </a:lnTo>
                <a:lnTo>
                  <a:pt x="532765" y="580136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5873108" y="4541697"/>
            <a:ext cx="1446060" cy="580136"/>
          </a:xfrm>
          <a:custGeom>
            <a:avLst/>
            <a:gdLst/>
            <a:ahLst/>
            <a:cxnLst/>
            <a:rect l="l" t="t" r="r" b="b"/>
            <a:pathLst>
              <a:path w="1446060" h="580136">
                <a:moveTo>
                  <a:pt x="0" y="0"/>
                </a:moveTo>
                <a:lnTo>
                  <a:pt x="0" y="580136"/>
                </a:lnTo>
                <a:lnTo>
                  <a:pt x="1446060" y="580136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7319170" y="4541697"/>
            <a:ext cx="2853524" cy="580136"/>
          </a:xfrm>
          <a:custGeom>
            <a:avLst/>
            <a:gdLst/>
            <a:ahLst/>
            <a:cxnLst/>
            <a:rect l="l" t="t" r="r" b="b"/>
            <a:pathLst>
              <a:path w="2853524" h="580136">
                <a:moveTo>
                  <a:pt x="0" y="0"/>
                </a:moveTo>
                <a:lnTo>
                  <a:pt x="0" y="580136"/>
                </a:lnTo>
                <a:lnTo>
                  <a:pt x="2853524" y="580136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5340348" y="5121833"/>
            <a:ext cx="532765" cy="580136"/>
          </a:xfrm>
          <a:custGeom>
            <a:avLst/>
            <a:gdLst/>
            <a:ahLst/>
            <a:cxnLst/>
            <a:rect l="l" t="t" r="r" b="b"/>
            <a:pathLst>
              <a:path w="532764" h="580136">
                <a:moveTo>
                  <a:pt x="0" y="0"/>
                </a:moveTo>
                <a:lnTo>
                  <a:pt x="0" y="580135"/>
                </a:lnTo>
                <a:lnTo>
                  <a:pt x="532765" y="580135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5873108" y="5121833"/>
            <a:ext cx="1446060" cy="580136"/>
          </a:xfrm>
          <a:custGeom>
            <a:avLst/>
            <a:gdLst/>
            <a:ahLst/>
            <a:cxnLst/>
            <a:rect l="l" t="t" r="r" b="b"/>
            <a:pathLst>
              <a:path w="1446060" h="580136">
                <a:moveTo>
                  <a:pt x="0" y="0"/>
                </a:moveTo>
                <a:lnTo>
                  <a:pt x="0" y="580135"/>
                </a:lnTo>
                <a:lnTo>
                  <a:pt x="1446060" y="58013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7319170" y="5121833"/>
            <a:ext cx="2853524" cy="580136"/>
          </a:xfrm>
          <a:custGeom>
            <a:avLst/>
            <a:gdLst/>
            <a:ahLst/>
            <a:cxnLst/>
            <a:rect l="l" t="t" r="r" b="b"/>
            <a:pathLst>
              <a:path w="2853524" h="580136">
                <a:moveTo>
                  <a:pt x="0" y="0"/>
                </a:moveTo>
                <a:lnTo>
                  <a:pt x="0" y="580135"/>
                </a:lnTo>
                <a:lnTo>
                  <a:pt x="2853524" y="580135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5340348" y="5701969"/>
            <a:ext cx="532765" cy="741286"/>
          </a:xfrm>
          <a:custGeom>
            <a:avLst/>
            <a:gdLst/>
            <a:ahLst/>
            <a:cxnLst/>
            <a:rect l="l" t="t" r="r" b="b"/>
            <a:pathLst>
              <a:path w="532764" h="741286">
                <a:moveTo>
                  <a:pt x="0" y="0"/>
                </a:moveTo>
                <a:lnTo>
                  <a:pt x="0" y="741286"/>
                </a:lnTo>
                <a:lnTo>
                  <a:pt x="532765" y="741286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5873108" y="5701969"/>
            <a:ext cx="1446060" cy="741286"/>
          </a:xfrm>
          <a:custGeom>
            <a:avLst/>
            <a:gdLst/>
            <a:ahLst/>
            <a:cxnLst/>
            <a:rect l="l" t="t" r="r" b="b"/>
            <a:pathLst>
              <a:path w="1446060" h="741286">
                <a:moveTo>
                  <a:pt x="0" y="0"/>
                </a:moveTo>
                <a:lnTo>
                  <a:pt x="0" y="741286"/>
                </a:lnTo>
                <a:lnTo>
                  <a:pt x="1446060" y="741286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7319170" y="5701969"/>
            <a:ext cx="2853524" cy="741286"/>
          </a:xfrm>
          <a:custGeom>
            <a:avLst/>
            <a:gdLst/>
            <a:ahLst/>
            <a:cxnLst/>
            <a:rect l="l" t="t" r="r" b="b"/>
            <a:pathLst>
              <a:path w="2853524" h="741286">
                <a:moveTo>
                  <a:pt x="0" y="0"/>
                </a:moveTo>
                <a:lnTo>
                  <a:pt x="0" y="741286"/>
                </a:lnTo>
                <a:lnTo>
                  <a:pt x="2853524" y="741286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5340348" y="6443254"/>
            <a:ext cx="532765" cy="580136"/>
          </a:xfrm>
          <a:custGeom>
            <a:avLst/>
            <a:gdLst/>
            <a:ahLst/>
            <a:cxnLst/>
            <a:rect l="l" t="t" r="r" b="b"/>
            <a:pathLst>
              <a:path w="532764" h="580136">
                <a:moveTo>
                  <a:pt x="0" y="0"/>
                </a:moveTo>
                <a:lnTo>
                  <a:pt x="0" y="580136"/>
                </a:lnTo>
                <a:lnTo>
                  <a:pt x="532765" y="580136"/>
                </a:lnTo>
                <a:lnTo>
                  <a:pt x="532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5873108" y="6443254"/>
            <a:ext cx="1446060" cy="580136"/>
          </a:xfrm>
          <a:custGeom>
            <a:avLst/>
            <a:gdLst/>
            <a:ahLst/>
            <a:cxnLst/>
            <a:rect l="l" t="t" r="r" b="b"/>
            <a:pathLst>
              <a:path w="1446060" h="580136">
                <a:moveTo>
                  <a:pt x="0" y="0"/>
                </a:moveTo>
                <a:lnTo>
                  <a:pt x="0" y="580136"/>
                </a:lnTo>
                <a:lnTo>
                  <a:pt x="1446060" y="580136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7319170" y="6443254"/>
            <a:ext cx="2853524" cy="580136"/>
          </a:xfrm>
          <a:custGeom>
            <a:avLst/>
            <a:gdLst/>
            <a:ahLst/>
            <a:cxnLst/>
            <a:rect l="l" t="t" r="r" b="b"/>
            <a:pathLst>
              <a:path w="2853524" h="580136">
                <a:moveTo>
                  <a:pt x="0" y="0"/>
                </a:moveTo>
                <a:lnTo>
                  <a:pt x="0" y="580136"/>
                </a:lnTo>
                <a:lnTo>
                  <a:pt x="2853524" y="580136"/>
                </a:lnTo>
                <a:lnTo>
                  <a:pt x="2853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5872955" y="145682"/>
            <a:ext cx="0" cy="6887692"/>
          </a:xfrm>
          <a:custGeom>
            <a:avLst/>
            <a:gdLst/>
            <a:ahLst/>
            <a:cxnLst/>
            <a:rect l="l" t="t" r="r" b="b"/>
            <a:pathLst>
              <a:path w="0" h="6887692">
                <a:moveTo>
                  <a:pt x="0" y="6712"/>
                </a:moveTo>
                <a:lnTo>
                  <a:pt x="0" y="688769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7318599" y="145682"/>
            <a:ext cx="0" cy="6887692"/>
          </a:xfrm>
          <a:custGeom>
            <a:avLst/>
            <a:gdLst/>
            <a:ahLst/>
            <a:cxnLst/>
            <a:rect l="l" t="t" r="r" b="b"/>
            <a:pathLst>
              <a:path w="0" h="6887692">
                <a:moveTo>
                  <a:pt x="0" y="6712"/>
                </a:moveTo>
                <a:lnTo>
                  <a:pt x="0" y="688769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5333639" y="609467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5333639" y="1028654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5333639" y="1447840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5333639" y="2028252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5333639" y="2447438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5333639" y="2866624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5333639" y="3228988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5333639" y="3705411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5333639" y="4124598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5333639" y="4543784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5333639" y="5124196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5333639" y="5704607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5333639" y="6446245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5340348" y="145682"/>
            <a:ext cx="0" cy="6887692"/>
          </a:xfrm>
          <a:custGeom>
            <a:avLst/>
            <a:gdLst/>
            <a:ahLst/>
            <a:cxnLst/>
            <a:rect l="l" t="t" r="r" b="b"/>
            <a:pathLst>
              <a:path w="0" h="6887692">
                <a:moveTo>
                  <a:pt x="0" y="6712"/>
                </a:moveTo>
                <a:lnTo>
                  <a:pt x="0" y="688769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10171307" y="145682"/>
            <a:ext cx="0" cy="6887692"/>
          </a:xfrm>
          <a:custGeom>
            <a:avLst/>
            <a:gdLst/>
            <a:ahLst/>
            <a:cxnLst/>
            <a:rect l="l" t="t" r="r" b="b"/>
            <a:pathLst>
              <a:path w="0" h="6887692">
                <a:moveTo>
                  <a:pt x="0" y="6712"/>
                </a:moveTo>
                <a:lnTo>
                  <a:pt x="0" y="6887692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5333639" y="152400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5333639" y="7026656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39060" y="0"/>
                </a:moveTo>
                <a:lnTo>
                  <a:pt x="0" y="0"/>
                </a:lnTo>
              </a:path>
              <a:path w="4844378" h="0">
                <a:moveTo>
                  <a:pt x="0" y="1"/>
                </a:moveTo>
                <a:lnTo>
                  <a:pt x="4839060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7590988" y="1667537"/>
            <a:ext cx="1881896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25">
                <a:latin typeface="Calibri"/>
                <a:cs typeface="Calibri"/>
              </a:rPr>
              <a:t>b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5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24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24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ggi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403091" y="2246706"/>
            <a:ext cx="1923765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8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no</a:t>
            </a:r>
            <a:r>
              <a:rPr dirty="0" smtClean="0" baseline="2482" sz="1650" spc="0">
                <a:latin typeface="Calibri"/>
                <a:cs typeface="Calibri"/>
              </a:rPr>
              <a:t>n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up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r>
              <a:rPr dirty="0" smtClean="0" baseline="2482" sz="1650" spc="-40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1</a:t>
            </a:r>
            <a:r>
              <a:rPr dirty="0" smtClean="0" baseline="2482" sz="1650" spc="-14">
                <a:latin typeface="Calibri"/>
                <a:cs typeface="Calibri"/>
              </a:rPr>
              <a:t>0</a:t>
            </a:r>
            <a:r>
              <a:rPr dirty="0" smtClean="0" baseline="2482" sz="1650" spc="0">
                <a:latin typeface="Calibri"/>
                <a:cs typeface="Calibri"/>
              </a:rPr>
              <a:t>0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kP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403091" y="2667387"/>
            <a:ext cx="1923765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8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no</a:t>
            </a:r>
            <a:r>
              <a:rPr dirty="0" smtClean="0" baseline="2482" sz="1650" spc="0">
                <a:latin typeface="Calibri"/>
                <a:cs typeface="Calibri"/>
              </a:rPr>
              <a:t>n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up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r>
              <a:rPr dirty="0" smtClean="0" baseline="2482" sz="1650" spc="-40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1</a:t>
            </a:r>
            <a:r>
              <a:rPr dirty="0" smtClean="0" baseline="2482" sz="1650" spc="-14">
                <a:latin typeface="Calibri"/>
                <a:cs typeface="Calibri"/>
              </a:rPr>
              <a:t>0</a:t>
            </a:r>
            <a:r>
              <a:rPr dirty="0" smtClean="0" baseline="2482" sz="1650" spc="0">
                <a:latin typeface="Calibri"/>
                <a:cs typeface="Calibri"/>
              </a:rPr>
              <a:t>0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kP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389823" y="2841086"/>
            <a:ext cx="2722727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49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0">
                <a:latin typeface="Calibri"/>
                <a:cs typeface="Calibri"/>
              </a:rPr>
              <a:t>n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an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41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9">
                <a:latin typeface="Calibri"/>
                <a:cs typeface="Calibri"/>
              </a:rPr>
              <a:t>v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non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389823" y="3736954"/>
            <a:ext cx="2629905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po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9">
                <a:latin typeface="Calibri"/>
                <a:cs typeface="Calibri"/>
              </a:rPr>
              <a:t>v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5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f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24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35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qu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9">
                <a:latin typeface="Calibri"/>
                <a:cs typeface="Calibri"/>
              </a:rPr>
              <a:t>v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403127" y="3923096"/>
            <a:ext cx="1344478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9">
                <a:latin typeface="Calibri"/>
                <a:cs typeface="Calibri"/>
              </a:rPr>
              <a:t>f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5">
                <a:latin typeface="Calibri"/>
                <a:cs typeface="Calibri"/>
              </a:rPr>
              <a:t> 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389823" y="5081314"/>
            <a:ext cx="2732074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8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0">
                <a:latin typeface="Calibri"/>
                <a:cs typeface="Calibri"/>
              </a:rPr>
              <a:t>,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h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403266" y="5343487"/>
            <a:ext cx="2473420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pa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50">
                <a:latin typeface="Calibri"/>
                <a:cs typeface="Calibri"/>
              </a:rPr>
              <a:t> 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5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9">
                <a:latin typeface="Calibri"/>
                <a:cs typeface="Calibri"/>
              </a:rPr>
              <a:t>f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qu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r>
              <a:rPr dirty="0" smtClean="0" baseline="2482" sz="1650" spc="-45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9">
                <a:latin typeface="Calibri"/>
                <a:cs typeface="Calibri"/>
              </a:rPr>
              <a:t>v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r>
              <a:rPr dirty="0" smtClean="0" baseline="2482" sz="1650" spc="-48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/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403266" y="6074716"/>
            <a:ext cx="2686890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19">
                <a:latin typeface="Calibri"/>
                <a:cs typeface="Calibri"/>
              </a:rPr>
              <a:t>f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8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5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c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0">
                <a:latin typeface="Calibri"/>
                <a:cs typeface="Calibri"/>
              </a:rPr>
              <a:t>n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4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0">
                <a:latin typeface="Calibri"/>
                <a:cs typeface="Calibri"/>
              </a:rPr>
              <a:t>n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340348" y="155756"/>
            <a:ext cx="532606" cy="45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99"/>
              </a:spcBef>
            </a:pPr>
            <a:endParaRPr sz="1200"/>
          </a:p>
          <a:p>
            <a:pPr marL="96646">
              <a:lnSpc>
                <a:spcPct val="101725"/>
              </a:lnSpc>
            </a:pP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800" spc="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sz="8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872955" y="155756"/>
            <a:ext cx="1445644" cy="45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6"/>
              </a:spcBef>
            </a:pPr>
            <a:endParaRPr sz="1000"/>
          </a:p>
          <a:p>
            <a:pPr marL="96801">
              <a:lnSpc>
                <a:spcPct val="101725"/>
              </a:lnSpc>
            </a:pP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100" spc="-4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318599" y="155756"/>
            <a:ext cx="2850049" cy="45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6"/>
              </a:spcBef>
            </a:pPr>
            <a:endParaRPr sz="1000"/>
          </a:p>
          <a:p>
            <a:pPr marL="97191">
              <a:lnSpc>
                <a:spcPct val="101725"/>
              </a:lnSpc>
            </a:pP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4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100" spc="-3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340348" y="609467"/>
            <a:ext cx="532606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9659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6f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872955" y="609467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01" marR="496010" indent="0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18599" y="609467"/>
            <a:ext cx="2850049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191">
              <a:lnSpc>
                <a:spcPct val="101725"/>
              </a:lnSpc>
              <a:spcBef>
                <a:spcPts val="345"/>
              </a:spcBef>
            </a:pP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340348" y="1028654"/>
            <a:ext cx="532606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9659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7a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872955" y="1028654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01" marR="583494">
              <a:lnSpc>
                <a:spcPts val="1300"/>
              </a:lnSpc>
              <a:spcBef>
                <a:spcPts val="405"/>
              </a:spcBef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0">
                <a:latin typeface="Calibri"/>
                <a:cs typeface="Calibri"/>
              </a:rPr>
              <a:t>m</a:t>
            </a:r>
            <a:r>
              <a:rPr dirty="0" smtClean="0" sz="1100" spc="-5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ab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318599" y="1028654"/>
            <a:ext cx="2850049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97191">
              <a:lnSpc>
                <a:spcPct val="101725"/>
              </a:lnSpc>
            </a:pP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13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U</a:t>
            </a: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19">
                <a:latin typeface="Calibri"/>
                <a:cs typeface="Calibri"/>
              </a:rPr>
              <a:t>-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340348" y="1447840"/>
            <a:ext cx="532606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6"/>
              </a:spcBef>
            </a:pPr>
            <a:endParaRPr sz="600"/>
          </a:p>
          <a:p>
            <a:pPr marL="96592">
              <a:lnSpc>
                <a:spcPct val="101725"/>
              </a:lnSpc>
              <a:spcBef>
                <a:spcPts val="1000"/>
              </a:spcBef>
            </a:pPr>
            <a:r>
              <a:rPr dirty="0" smtClean="0" sz="1100" spc="-14">
                <a:latin typeface="Calibri"/>
                <a:cs typeface="Calibri"/>
              </a:rPr>
              <a:t>7b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872955" y="1447840"/>
            <a:ext cx="1445644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5"/>
              </a:spcBef>
            </a:pPr>
            <a:endParaRPr sz="950"/>
          </a:p>
          <a:p>
            <a:pPr marL="96801" marR="583494">
              <a:lnSpc>
                <a:spcPts val="1300"/>
              </a:lnSpc>
              <a:spcBef>
                <a:spcPts val="65"/>
              </a:spcBef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0">
                <a:latin typeface="Calibri"/>
                <a:cs typeface="Calibri"/>
              </a:rPr>
              <a:t>m</a:t>
            </a:r>
            <a:r>
              <a:rPr dirty="0" smtClean="0" sz="1100" spc="-5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ab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318599" y="1447840"/>
            <a:ext cx="2850049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191">
              <a:lnSpc>
                <a:spcPct val="101725"/>
              </a:lnSpc>
              <a:spcBef>
                <a:spcPts val="345"/>
              </a:spcBef>
            </a:pP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pa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6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qua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pp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oni</a:t>
            </a:r>
            <a:endParaRPr sz="1100">
              <a:latin typeface="Calibri"/>
              <a:cs typeface="Calibri"/>
            </a:endParaRPr>
          </a:p>
          <a:p>
            <a:pPr marL="285088">
              <a:lnSpc>
                <a:spcPct val="101725"/>
              </a:lnSpc>
              <a:spcBef>
                <a:spcPts val="1153"/>
              </a:spcBef>
            </a:pP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(</a:t>
            </a:r>
            <a:r>
              <a:rPr dirty="0" smtClean="0" sz="1100" spc="-29">
                <a:latin typeface="Calibri"/>
                <a:cs typeface="Calibri"/>
              </a:rPr>
              <a:t>U</a:t>
            </a: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(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9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340348" y="2028252"/>
            <a:ext cx="532606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8"/>
              </a:spcBef>
            </a:pPr>
            <a:endParaRPr sz="950"/>
          </a:p>
          <a:p>
            <a:pPr marL="96592">
              <a:lnSpc>
                <a:spcPct val="101725"/>
              </a:lnSpc>
            </a:pPr>
            <a:r>
              <a:rPr dirty="0" smtClean="0" sz="1100" spc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872955" y="2028252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01" marR="341813">
              <a:lnSpc>
                <a:spcPts val="1300"/>
              </a:lnSpc>
              <a:spcBef>
                <a:spcPts val="40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19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318599" y="2028252"/>
            <a:ext cx="2850049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191">
              <a:lnSpc>
                <a:spcPct val="101725"/>
              </a:lnSpc>
              <a:spcBef>
                <a:spcPts val="334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5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340348" y="2447438"/>
            <a:ext cx="532606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0"/>
              </a:spcBef>
            </a:pPr>
            <a:endParaRPr sz="950"/>
          </a:p>
          <a:p>
            <a:pPr marL="96592">
              <a:lnSpc>
                <a:spcPct val="101725"/>
              </a:lnSpc>
            </a:pPr>
            <a:r>
              <a:rPr dirty="0" smtClean="0" sz="1100" spc="0">
                <a:latin typeface="Calibri"/>
                <a:cs typeface="Calibri"/>
              </a:rPr>
              <a:t>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72955" y="2447438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01" marR="416631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8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318599" y="2447438"/>
            <a:ext cx="2850049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191">
              <a:lnSpc>
                <a:spcPct val="101725"/>
              </a:lnSpc>
              <a:spcBef>
                <a:spcPts val="34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5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340348" y="2866624"/>
            <a:ext cx="532606" cy="362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2"/>
              </a:spcBef>
            </a:pPr>
            <a:endParaRPr sz="700"/>
          </a:p>
          <a:p>
            <a:pPr marL="9659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872955" y="2866624"/>
            <a:ext cx="1445644" cy="362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2"/>
              </a:spcBef>
            </a:pPr>
            <a:endParaRPr sz="700"/>
          </a:p>
          <a:p>
            <a:pPr marL="96801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Sc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318599" y="2866624"/>
            <a:ext cx="2850049" cy="362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2"/>
              </a:spcBef>
            </a:pPr>
            <a:endParaRPr sz="700"/>
          </a:p>
          <a:p>
            <a:pPr marL="97191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Sc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340348" y="3228988"/>
            <a:ext cx="532606" cy="476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"/>
              </a:spcBef>
            </a:pPr>
            <a:endParaRPr sz="1200"/>
          </a:p>
          <a:p>
            <a:pPr marL="9631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1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872955" y="3228988"/>
            <a:ext cx="1445644" cy="476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42"/>
              </a:spcBef>
            </a:pPr>
            <a:endParaRPr sz="550"/>
          </a:p>
          <a:p>
            <a:pPr marL="96417" marR="68492" indent="104">
              <a:lnSpc>
                <a:spcPts val="1290"/>
              </a:lnSpc>
              <a:spcBef>
                <a:spcPts val="64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nna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318599" y="3228988"/>
            <a:ext cx="2850049" cy="476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99"/>
              </a:spcBef>
            </a:pPr>
            <a:endParaRPr sz="1100"/>
          </a:p>
          <a:p>
            <a:pPr marL="97227">
              <a:lnSpc>
                <a:spcPct val="101725"/>
              </a:lnSpc>
            </a:pP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33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3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340348" y="3705411"/>
            <a:ext cx="532606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5"/>
              </a:spcBef>
            </a:pPr>
            <a:endParaRPr sz="950"/>
          </a:p>
          <a:p>
            <a:pPr marL="96208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1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872955" y="3705411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417" marR="68301">
              <a:lnSpc>
                <a:spcPts val="1300"/>
              </a:lnSpc>
              <a:spcBef>
                <a:spcPts val="42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3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318599" y="3705411"/>
            <a:ext cx="2850049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227">
              <a:lnSpc>
                <a:spcPct val="101725"/>
              </a:lnSpc>
              <a:spcBef>
                <a:spcPts val="325"/>
              </a:spcBef>
            </a:pP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3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dan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57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340348" y="4124598"/>
            <a:ext cx="532606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4"/>
              </a:spcBef>
            </a:pPr>
            <a:endParaRPr sz="950"/>
          </a:p>
          <a:p>
            <a:pPr marL="96767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872955" y="4124598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976" marR="94900">
              <a:lnSpc>
                <a:spcPts val="1300"/>
              </a:lnSpc>
              <a:spcBef>
                <a:spcPts val="410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3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318599" y="4124598"/>
            <a:ext cx="2850049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4"/>
              </a:spcBef>
            </a:pPr>
            <a:endParaRPr sz="950"/>
          </a:p>
          <a:p>
            <a:pPr marL="97367">
              <a:lnSpc>
                <a:spcPct val="101725"/>
              </a:lnSpc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3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340348" y="4543784"/>
            <a:ext cx="532606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0"/>
              </a:spcBef>
            </a:pPr>
            <a:endParaRPr sz="600"/>
          </a:p>
          <a:p>
            <a:pPr marL="96767">
              <a:lnSpc>
                <a:spcPct val="101725"/>
              </a:lnSpc>
              <a:spcBef>
                <a:spcPts val="1000"/>
              </a:spcBef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3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872955" y="4543784"/>
            <a:ext cx="1445644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976" marR="142965">
              <a:lnSpc>
                <a:spcPts val="1342"/>
              </a:lnSpc>
              <a:spcBef>
                <a:spcPts val="390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18599" y="4543784"/>
            <a:ext cx="2850049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2"/>
              </a:spcBef>
            </a:pPr>
            <a:endParaRPr sz="950"/>
          </a:p>
          <a:p>
            <a:pPr marL="97367" marR="405517">
              <a:lnSpc>
                <a:spcPts val="1300"/>
              </a:lnSpc>
              <a:spcBef>
                <a:spcPts val="65"/>
              </a:spcBef>
            </a:pP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33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l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40348" y="5124196"/>
            <a:ext cx="532606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3"/>
              </a:spcBef>
            </a:pPr>
            <a:endParaRPr sz="600"/>
          </a:p>
          <a:p>
            <a:pPr marL="96767">
              <a:lnSpc>
                <a:spcPct val="101725"/>
              </a:lnSpc>
              <a:spcBef>
                <a:spcPts val="1000"/>
              </a:spcBef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3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72955" y="5124196"/>
            <a:ext cx="1445644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976" marR="153022">
              <a:lnSpc>
                <a:spcPts val="1342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18599" y="5124196"/>
            <a:ext cx="2850049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7">
              <a:lnSpc>
                <a:spcPct val="101725"/>
              </a:lnSpc>
              <a:spcBef>
                <a:spcPts val="340"/>
              </a:spcBef>
            </a:pP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ppa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l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  <a:p>
            <a:pPr marL="97367">
              <a:lnSpc>
                <a:spcPct val="101725"/>
              </a:lnSpc>
              <a:spcBef>
                <a:spcPts val="1153"/>
              </a:spcBef>
            </a:pP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ci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340348" y="5704607"/>
            <a:ext cx="532606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6767">
              <a:lnSpc>
                <a:spcPct val="101725"/>
              </a:lnSpc>
              <a:spcBef>
                <a:spcPts val="1226"/>
              </a:spcBef>
            </a:pPr>
            <a:r>
              <a:rPr dirty="0" smtClean="0" sz="1100" spc="-14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72955" y="5704607"/>
            <a:ext cx="1445644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976" marR="212450">
              <a:lnSpc>
                <a:spcPts val="1342"/>
              </a:lnSpc>
              <a:spcBef>
                <a:spcPts val="38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no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8</a:t>
            </a:r>
            <a:r>
              <a:rPr dirty="0" smtClean="0" sz="1100" spc="0">
                <a:latin typeface="Calibri"/>
                <a:cs typeface="Calibri"/>
              </a:rPr>
              <a:t>0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kP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18599" y="5704607"/>
            <a:ext cx="2850049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7" marR="96333">
              <a:lnSpc>
                <a:spcPts val="1300"/>
              </a:lnSpc>
              <a:spcBef>
                <a:spcPts val="400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5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pp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  <a:p>
            <a:pPr marL="97367">
              <a:lnSpc>
                <a:spcPct val="101725"/>
              </a:lnSpc>
              <a:spcBef>
                <a:spcPts val="1146"/>
              </a:spcBef>
            </a:pPr>
            <a:r>
              <a:rPr dirty="0" smtClean="0" sz="1100" spc="-14">
                <a:latin typeface="Calibri"/>
                <a:cs typeface="Calibri"/>
              </a:rPr>
              <a:t>8</a:t>
            </a:r>
            <a:r>
              <a:rPr dirty="0" smtClean="0" sz="1100" spc="0">
                <a:latin typeface="Calibri"/>
                <a:cs typeface="Calibri"/>
              </a:rPr>
              <a:t>0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kP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40348" y="6446245"/>
            <a:ext cx="532606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7">
              <a:lnSpc>
                <a:spcPct val="101725"/>
              </a:lnSpc>
              <a:spcBef>
                <a:spcPts val="320"/>
              </a:spcBef>
            </a:pPr>
            <a:r>
              <a:rPr dirty="0" smtClean="0" sz="1100" spc="-14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72955" y="6446245"/>
            <a:ext cx="1445644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976" marR="313084">
              <a:lnSpc>
                <a:spcPts val="1320"/>
              </a:lnSpc>
              <a:spcBef>
                <a:spcPts val="376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18599" y="6446245"/>
            <a:ext cx="2850049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7" marR="216576">
              <a:lnSpc>
                <a:spcPts val="1342"/>
              </a:lnSpc>
              <a:spcBef>
                <a:spcPts val="38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à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5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ll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1</a:t>
            </a:r>
            <a:r>
              <a:rPr dirty="0" smtClean="0" sz="1100" spc="-19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0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q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1355" y="155756"/>
            <a:ext cx="557778" cy="451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3"/>
              </a:spcBef>
            </a:pPr>
            <a:endParaRPr sz="1100"/>
          </a:p>
          <a:p>
            <a:pPr marL="93293">
              <a:lnSpc>
                <a:spcPct val="101725"/>
              </a:lnSpc>
            </a:pPr>
            <a:r>
              <a:rPr dirty="0" smtClean="0" sz="1000" spc="-25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1000" spc="-19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000" spc="-19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1000" spc="-29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000" spc="-19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69133" y="155756"/>
            <a:ext cx="1048434" cy="451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6"/>
              </a:spcBef>
            </a:pPr>
            <a:endParaRPr sz="1000"/>
          </a:p>
          <a:p>
            <a:pPr marL="96809">
              <a:lnSpc>
                <a:spcPct val="101725"/>
              </a:lnSpc>
            </a:pP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100" spc="-4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17567" y="155756"/>
            <a:ext cx="3145303" cy="451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6"/>
              </a:spcBef>
            </a:pPr>
            <a:endParaRPr sz="1000"/>
          </a:p>
          <a:p>
            <a:pPr marL="97102">
              <a:lnSpc>
                <a:spcPct val="101725"/>
              </a:lnSpc>
            </a:pP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4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100" spc="-3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1355" y="607395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2"/>
              </a:spcBef>
            </a:pPr>
            <a:endParaRPr sz="950"/>
          </a:p>
          <a:p>
            <a:pPr marL="93272">
              <a:lnSpc>
                <a:spcPct val="101725"/>
              </a:lnSpc>
            </a:pPr>
            <a:r>
              <a:rPr dirty="0" smtClean="0" sz="1100" spc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69133" y="607395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2"/>
              </a:spcBef>
            </a:pPr>
            <a:endParaRPr sz="950"/>
          </a:p>
          <a:p>
            <a:pPr marL="96809">
              <a:lnSpc>
                <a:spcPct val="101725"/>
              </a:lnSpc>
            </a:pP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117567" y="607395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102" marR="278788">
              <a:lnSpc>
                <a:spcPts val="1300"/>
              </a:lnSpc>
              <a:spcBef>
                <a:spcPts val="410"/>
              </a:spcBef>
            </a:pP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5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1355" y="1026581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3272" marR="219994">
              <a:lnSpc>
                <a:spcPts val="1320"/>
              </a:lnSpc>
              <a:spcBef>
                <a:spcPts val="381"/>
              </a:spcBef>
            </a:pP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-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69133" y="1026581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3"/>
              </a:spcBef>
            </a:pPr>
            <a:endParaRPr sz="950"/>
          </a:p>
          <a:p>
            <a:pPr marL="96809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17567" y="1026581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102" marR="242241" indent="0">
              <a:lnSpc>
                <a:spcPts val="1320"/>
              </a:lnSpc>
              <a:spcBef>
                <a:spcPts val="381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: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=</a:t>
            </a:r>
            <a:r>
              <a:rPr dirty="0" smtClean="0" sz="1100" spc="0">
                <a:latin typeface="Calibri"/>
                <a:cs typeface="Calibri"/>
              </a:rPr>
              <a:t>&gt;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-25">
                <a:latin typeface="Calibri"/>
                <a:cs typeface="Calibri"/>
              </a:rPr>
              <a:t>k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z</a:t>
            </a:r>
            <a:r>
              <a:rPr dirty="0" smtClean="0" sz="1100" spc="-36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-</a:t>
            </a:r>
            <a:r>
              <a:rPr dirty="0" smtClean="0" sz="1100" spc="0">
                <a:latin typeface="Calibri"/>
                <a:cs typeface="Calibri"/>
              </a:rPr>
              <a:t>-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=&lt;</a:t>
            </a: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-14">
                <a:latin typeface="Calibri"/>
                <a:cs typeface="Calibri"/>
              </a:rPr>
              <a:t>8</a:t>
            </a:r>
            <a:r>
              <a:rPr dirty="0" smtClean="0" sz="1100" spc="-25">
                <a:latin typeface="Calibri"/>
                <a:cs typeface="Calibri"/>
              </a:rPr>
              <a:t>k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z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1355" y="1445767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9830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–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69133" y="1445767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01795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17567" y="1445767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059" marR="396915" indent="0">
              <a:lnSpc>
                <a:spcPts val="1300"/>
              </a:lnSpc>
              <a:spcBef>
                <a:spcPts val="40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: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&gt;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0</a:t>
            </a:r>
            <a:r>
              <a:rPr dirty="0" smtClean="0" sz="1100" spc="-14">
                <a:latin typeface="Calibri"/>
                <a:cs typeface="Calibri"/>
              </a:rPr>
              <a:t>.</a:t>
            </a:r>
            <a:r>
              <a:rPr dirty="0" smtClean="0" sz="1100" spc="0">
                <a:latin typeface="Calibri"/>
                <a:cs typeface="Calibri"/>
              </a:rPr>
              <a:t>8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4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z</a:t>
            </a:r>
            <a:r>
              <a:rPr dirty="0" smtClean="0" sz="1100" spc="-31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-</a:t>
            </a:r>
            <a:r>
              <a:rPr dirty="0" smtClean="0" sz="1100" spc="0">
                <a:latin typeface="Calibri"/>
                <a:cs typeface="Calibri"/>
              </a:rPr>
              <a:t>-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=</a:t>
            </a:r>
            <a:r>
              <a:rPr dirty="0" smtClean="0" sz="1100" spc="0">
                <a:latin typeface="Calibri"/>
                <a:cs typeface="Calibri"/>
              </a:rPr>
              <a:t>&lt;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3</a:t>
            </a:r>
            <a:r>
              <a:rPr dirty="0" smtClean="0" sz="1100" spc="-14">
                <a:latin typeface="Calibri"/>
                <a:cs typeface="Calibri"/>
              </a:rPr>
              <a:t>.</a:t>
            </a:r>
            <a:r>
              <a:rPr dirty="0" smtClean="0" sz="1100" spc="0">
                <a:latin typeface="Calibri"/>
                <a:cs typeface="Calibri"/>
              </a:rPr>
              <a:t>5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39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z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1355" y="1864954"/>
            <a:ext cx="557778" cy="257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8258">
              <a:lnSpc>
                <a:spcPct val="101725"/>
              </a:lnSpc>
              <a:spcBef>
                <a:spcPts val="345"/>
              </a:spcBef>
            </a:pPr>
            <a:r>
              <a:rPr dirty="0" smtClean="0" sz="1100" spc="-14">
                <a:latin typeface="Calibri"/>
                <a:cs typeface="Calibri"/>
              </a:rPr>
              <a:t>2B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69133" y="1864954"/>
            <a:ext cx="1048434" cy="257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795">
              <a:lnSpc>
                <a:spcPct val="101725"/>
              </a:lnSpc>
              <a:spcBef>
                <a:spcPts val="345"/>
              </a:spcBef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17567" y="1864954"/>
            <a:ext cx="3145303" cy="257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059">
              <a:lnSpc>
                <a:spcPct val="101725"/>
              </a:lnSpc>
              <a:spcBef>
                <a:spcPts val="325"/>
              </a:spcBef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1355" y="2122915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1"/>
              </a:spcBef>
            </a:pPr>
            <a:endParaRPr sz="950"/>
          </a:p>
          <a:p>
            <a:pPr marL="93229">
              <a:lnSpc>
                <a:spcPct val="101725"/>
              </a:lnSpc>
            </a:pPr>
            <a:r>
              <a:rPr dirty="0" smtClean="0" sz="1100" spc="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9133" y="2122915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1"/>
              </a:spcBef>
            </a:pPr>
            <a:endParaRPr sz="950"/>
          </a:p>
          <a:p>
            <a:pPr marL="96765">
              <a:lnSpc>
                <a:spcPct val="101725"/>
              </a:lnSpc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17567" y="2122915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059" marR="114660">
              <a:lnSpc>
                <a:spcPts val="1300"/>
              </a:lnSpc>
              <a:spcBef>
                <a:spcPts val="405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3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à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4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1355" y="2542101"/>
            <a:ext cx="557778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3229">
              <a:lnSpc>
                <a:spcPct val="101725"/>
              </a:lnSpc>
              <a:spcBef>
                <a:spcPts val="1241"/>
              </a:spcBef>
            </a:pPr>
            <a:r>
              <a:rPr dirty="0" smtClean="0" sz="1100" spc="0">
                <a:latin typeface="Calibri"/>
                <a:cs typeface="Calibri"/>
              </a:rPr>
              <a:t>4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69133" y="2542101"/>
            <a:ext cx="1048434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5" marR="98836" indent="0">
              <a:lnSpc>
                <a:spcPts val="1342"/>
              </a:lnSpc>
              <a:spcBef>
                <a:spcPts val="40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17567" y="2542101"/>
            <a:ext cx="3145303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8"/>
              </a:spcBef>
            </a:pPr>
            <a:endParaRPr sz="950"/>
          </a:p>
          <a:p>
            <a:pPr marL="284956" marR="279188" indent="-187896">
              <a:lnSpc>
                <a:spcPts val="1342"/>
              </a:lnSpc>
            </a:pP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33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’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don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endParaRPr sz="1100">
              <a:latin typeface="Calibri"/>
              <a:cs typeface="Calibri"/>
            </a:endParaRPr>
          </a:p>
          <a:p>
            <a:pPr marL="284956" marR="279188">
              <a:lnSpc>
                <a:spcPts val="1342"/>
              </a:lnSpc>
              <a:spcBef>
                <a:spcPts val="1153"/>
              </a:spcBef>
            </a:pP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355" y="3283738"/>
            <a:ext cx="557778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3229">
              <a:lnSpc>
                <a:spcPct val="101725"/>
              </a:lnSpc>
              <a:spcBef>
                <a:spcPts val="1232"/>
              </a:spcBef>
            </a:pPr>
            <a:r>
              <a:rPr dirty="0" smtClean="0" sz="1100" spc="0">
                <a:latin typeface="Calibri"/>
                <a:cs typeface="Calibri"/>
              </a:rPr>
              <a:t>4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69133" y="3283738"/>
            <a:ext cx="1048434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5" marR="98836" indent="0">
              <a:lnSpc>
                <a:spcPts val="1342"/>
              </a:lnSpc>
              <a:spcBef>
                <a:spcPts val="39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17567" y="3283738"/>
            <a:ext cx="3145303" cy="741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"/>
              </a:spcBef>
            </a:pPr>
            <a:endParaRPr sz="950"/>
          </a:p>
          <a:p>
            <a:pPr marL="284956" marR="143204" indent="-187896">
              <a:lnSpc>
                <a:spcPts val="1320"/>
              </a:lnSpc>
              <a:spcBef>
                <a:spcPts val="66"/>
              </a:spcBef>
            </a:pP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ppa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9">
                <a:latin typeface="Calibri"/>
                <a:cs typeface="Calibri"/>
              </a:rPr>
              <a:t>’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don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355" y="4025375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5"/>
              </a:spcBef>
            </a:pPr>
            <a:endParaRPr sz="950"/>
          </a:p>
          <a:p>
            <a:pPr marL="93229">
              <a:lnSpc>
                <a:spcPct val="101725"/>
              </a:lnSpc>
            </a:pPr>
            <a:r>
              <a:rPr dirty="0" smtClean="0" sz="1100" spc="0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9133" y="4025375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5" marR="69300">
              <a:lnSpc>
                <a:spcPts val="1300"/>
              </a:lnSpc>
              <a:spcBef>
                <a:spcPts val="399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17567" y="4025375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059" marR="213962">
              <a:lnSpc>
                <a:spcPts val="1300"/>
              </a:lnSpc>
              <a:spcBef>
                <a:spcPts val="399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4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-14">
                <a:latin typeface="Calibri"/>
                <a:cs typeface="Calibri"/>
              </a:rPr>
              <a:t>0</a:t>
            </a:r>
            <a:r>
              <a:rPr dirty="0" smtClean="0" sz="1100" spc="0">
                <a:latin typeface="Calibri"/>
                <a:cs typeface="Calibri"/>
              </a:rPr>
              <a:t>0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kP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1355" y="4444561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3"/>
              </a:spcBef>
            </a:pPr>
            <a:endParaRPr sz="950"/>
          </a:p>
          <a:p>
            <a:pPr marL="93229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6a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9133" y="4444561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5" marR="98626">
              <a:lnSpc>
                <a:spcPts val="1300"/>
              </a:lnSpc>
              <a:spcBef>
                <a:spcPts val="410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17567" y="4444561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4956" marR="265636" indent="-187896">
              <a:lnSpc>
                <a:spcPts val="1300"/>
              </a:lnSpc>
              <a:spcBef>
                <a:spcPts val="410"/>
              </a:spcBef>
            </a:pP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33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6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à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355" y="4863748"/>
            <a:ext cx="557778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48"/>
              </a:spcBef>
            </a:pPr>
            <a:endParaRPr sz="550"/>
          </a:p>
          <a:p>
            <a:pPr marL="93229">
              <a:lnSpc>
                <a:spcPct val="101725"/>
              </a:lnSpc>
              <a:spcBef>
                <a:spcPts val="1000"/>
              </a:spcBef>
            </a:pPr>
            <a:r>
              <a:rPr dirty="0" smtClean="0" sz="1100" spc="-14">
                <a:latin typeface="Calibri"/>
                <a:cs typeface="Calibri"/>
              </a:rPr>
              <a:t>6b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9133" y="4863748"/>
            <a:ext cx="1048434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2"/>
              </a:spcBef>
            </a:pPr>
            <a:endParaRPr sz="950"/>
          </a:p>
          <a:p>
            <a:pPr marL="96765" marR="98626">
              <a:lnSpc>
                <a:spcPts val="1300"/>
              </a:lnSpc>
              <a:spcBef>
                <a:spcPts val="6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17567" y="4863748"/>
            <a:ext cx="3145303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877" marR="596602" algn="ctr">
              <a:lnSpc>
                <a:spcPct val="101725"/>
              </a:lnSpc>
              <a:spcBef>
                <a:spcPts val="325"/>
              </a:spcBef>
            </a:pP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ppa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  <a:p>
            <a:pPr marL="261774" marR="750039" algn="ctr">
              <a:lnSpc>
                <a:spcPct val="101725"/>
              </a:lnSpc>
              <a:spcBef>
                <a:spcPts val="1177"/>
              </a:spcBef>
            </a:pPr>
            <a:r>
              <a:rPr dirty="0" smtClean="0" sz="1100" spc="-25">
                <a:latin typeface="Calibri"/>
                <a:cs typeface="Calibri"/>
              </a:rPr>
              <a:t>un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pa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1355" y="5444159"/>
            <a:ext cx="557778" cy="417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92810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6c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9133" y="5444159"/>
            <a:ext cx="1048434" cy="417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346" marR="99045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7567" y="5444159"/>
            <a:ext cx="3145303" cy="417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97059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(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355" y="5861445"/>
            <a:ext cx="557778" cy="412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44"/>
              </a:spcBef>
            </a:pPr>
            <a:endParaRPr sz="900"/>
          </a:p>
          <a:p>
            <a:pPr marL="92810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6d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9133" y="5861445"/>
            <a:ext cx="1048434" cy="412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346" marR="99045">
              <a:lnSpc>
                <a:spcPts val="1300"/>
              </a:lnSpc>
              <a:spcBef>
                <a:spcPts val="390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17567" y="5861445"/>
            <a:ext cx="3145303" cy="412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44"/>
              </a:spcBef>
            </a:pPr>
            <a:endParaRPr sz="900"/>
          </a:p>
          <a:p>
            <a:pPr marL="97059">
              <a:lnSpc>
                <a:spcPct val="101725"/>
              </a:lnSpc>
            </a:pP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V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5" y="6273924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0"/>
              </a:spcBef>
            </a:pPr>
            <a:endParaRPr sz="950"/>
          </a:p>
          <a:p>
            <a:pPr marL="93229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6e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9133" y="6273924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5" marR="98626">
              <a:lnSpc>
                <a:spcPts val="1300"/>
              </a:lnSpc>
              <a:spcBef>
                <a:spcPts val="409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567" y="6273924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059">
              <a:lnSpc>
                <a:spcPct val="101725"/>
              </a:lnSpc>
              <a:spcBef>
                <a:spcPts val="335"/>
              </a:spcBef>
            </a:pP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  <a:p>
            <a:pPr marL="284956">
              <a:lnSpc>
                <a:spcPts val="1295"/>
              </a:lnSpc>
              <a:spcBef>
                <a:spcPts val="64"/>
              </a:spcBef>
            </a:pPr>
            <a:r>
              <a:rPr dirty="0" smtClean="0" baseline="2482" sz="1650" spc="-14">
                <a:latin typeface="Calibri"/>
                <a:cs typeface="Calibri"/>
              </a:rPr>
              <a:t>(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0">
                <a:latin typeface="Calibri"/>
                <a:cs typeface="Calibri"/>
              </a:rPr>
              <a:t>n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ici</a:t>
            </a:r>
            <a:r>
              <a:rPr dirty="0" smtClean="0" baseline="2482" sz="1650" spc="0"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355" y="6693110"/>
            <a:ext cx="557778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2"/>
              </a:spcBef>
            </a:pPr>
            <a:endParaRPr sz="950"/>
          </a:p>
          <a:p>
            <a:pPr marL="93229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6f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9133" y="6693110"/>
            <a:ext cx="104843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765" marR="91104" indent="0">
              <a:lnSpc>
                <a:spcPts val="1320"/>
              </a:lnSpc>
              <a:spcBef>
                <a:spcPts val="381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7567" y="6693110"/>
            <a:ext cx="3145303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97059">
              <a:lnSpc>
                <a:spcPct val="101725"/>
              </a:lnSpc>
            </a:pP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47"/>
          <p:cNvSpPr/>
          <p:nvPr/>
        </p:nvSpPr>
        <p:spPr>
          <a:xfrm>
            <a:off x="508000" y="152400"/>
            <a:ext cx="570280" cy="456844"/>
          </a:xfrm>
          <a:custGeom>
            <a:avLst/>
            <a:gdLst/>
            <a:ahLst/>
            <a:cxnLst/>
            <a:rect l="l" t="t" r="r" b="b"/>
            <a:pathLst>
              <a:path w="570280" h="456844">
                <a:moveTo>
                  <a:pt x="0" y="0"/>
                </a:moveTo>
                <a:lnTo>
                  <a:pt x="0" y="456844"/>
                </a:lnTo>
                <a:lnTo>
                  <a:pt x="570280" y="456844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1078275" y="152400"/>
            <a:ext cx="1446060" cy="456844"/>
          </a:xfrm>
          <a:custGeom>
            <a:avLst/>
            <a:gdLst/>
            <a:ahLst/>
            <a:cxnLst/>
            <a:rect l="l" t="t" r="r" b="b"/>
            <a:pathLst>
              <a:path w="1446060" h="456844">
                <a:moveTo>
                  <a:pt x="0" y="0"/>
                </a:moveTo>
                <a:lnTo>
                  <a:pt x="0" y="456844"/>
                </a:lnTo>
                <a:lnTo>
                  <a:pt x="1446060" y="456844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2524337" y="152400"/>
            <a:ext cx="2816009" cy="456844"/>
          </a:xfrm>
          <a:custGeom>
            <a:avLst/>
            <a:gdLst/>
            <a:ahLst/>
            <a:cxnLst/>
            <a:rect l="l" t="t" r="r" b="b"/>
            <a:pathLst>
              <a:path w="2816009" h="456844">
                <a:moveTo>
                  <a:pt x="0" y="0"/>
                </a:moveTo>
                <a:lnTo>
                  <a:pt x="0" y="456844"/>
                </a:lnTo>
                <a:lnTo>
                  <a:pt x="2816009" y="456844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508000" y="609250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1078275" y="609250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2524337" y="609250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508000" y="1028237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1078275" y="1028237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2524337" y="1028237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508000" y="1447224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1078275" y="1447224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2524337" y="1447224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508000" y="1866211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1078275" y="1866211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2524337" y="1866211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08000" y="2285198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1078275" y="2285198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2524337" y="2285198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08000" y="2704186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1078275" y="2704186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2524337" y="2704186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508000" y="3123173"/>
            <a:ext cx="570280" cy="418985"/>
          </a:xfrm>
          <a:custGeom>
            <a:avLst/>
            <a:gdLst/>
            <a:ahLst/>
            <a:cxnLst/>
            <a:rect l="l" t="t" r="r" b="b"/>
            <a:pathLst>
              <a:path w="570280" h="418985">
                <a:moveTo>
                  <a:pt x="0" y="0"/>
                </a:moveTo>
                <a:lnTo>
                  <a:pt x="0" y="418985"/>
                </a:lnTo>
                <a:lnTo>
                  <a:pt x="570280" y="418985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1078275" y="3123173"/>
            <a:ext cx="1446060" cy="418985"/>
          </a:xfrm>
          <a:custGeom>
            <a:avLst/>
            <a:gdLst/>
            <a:ahLst/>
            <a:cxnLst/>
            <a:rect l="l" t="t" r="r" b="b"/>
            <a:pathLst>
              <a:path w="1446060" h="418985">
                <a:moveTo>
                  <a:pt x="0" y="0"/>
                </a:moveTo>
                <a:lnTo>
                  <a:pt x="0" y="418985"/>
                </a:lnTo>
                <a:lnTo>
                  <a:pt x="1446060" y="418985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2524337" y="3123173"/>
            <a:ext cx="2816009" cy="418985"/>
          </a:xfrm>
          <a:custGeom>
            <a:avLst/>
            <a:gdLst/>
            <a:ahLst/>
            <a:cxnLst/>
            <a:rect l="l" t="t" r="r" b="b"/>
            <a:pathLst>
              <a:path w="2816009" h="418985">
                <a:moveTo>
                  <a:pt x="0" y="0"/>
                </a:moveTo>
                <a:lnTo>
                  <a:pt x="0" y="418985"/>
                </a:lnTo>
                <a:lnTo>
                  <a:pt x="2816009" y="418985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508000" y="3542160"/>
            <a:ext cx="570280" cy="1063586"/>
          </a:xfrm>
          <a:custGeom>
            <a:avLst/>
            <a:gdLst/>
            <a:ahLst/>
            <a:cxnLst/>
            <a:rect l="l" t="t" r="r" b="b"/>
            <a:pathLst>
              <a:path w="570280" h="1063586">
                <a:moveTo>
                  <a:pt x="0" y="0"/>
                </a:moveTo>
                <a:lnTo>
                  <a:pt x="0" y="1063586"/>
                </a:lnTo>
                <a:lnTo>
                  <a:pt x="570280" y="1063586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1078275" y="3542160"/>
            <a:ext cx="1446060" cy="1063586"/>
          </a:xfrm>
          <a:custGeom>
            <a:avLst/>
            <a:gdLst/>
            <a:ahLst/>
            <a:cxnLst/>
            <a:rect l="l" t="t" r="r" b="b"/>
            <a:pathLst>
              <a:path w="1446060" h="1063586">
                <a:moveTo>
                  <a:pt x="0" y="0"/>
                </a:moveTo>
                <a:lnTo>
                  <a:pt x="0" y="1063586"/>
                </a:lnTo>
                <a:lnTo>
                  <a:pt x="1446060" y="1063586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2524337" y="3542160"/>
            <a:ext cx="2816009" cy="1063586"/>
          </a:xfrm>
          <a:custGeom>
            <a:avLst/>
            <a:gdLst/>
            <a:ahLst/>
            <a:cxnLst/>
            <a:rect l="l" t="t" r="r" b="b"/>
            <a:pathLst>
              <a:path w="2816009" h="1063586">
                <a:moveTo>
                  <a:pt x="0" y="0"/>
                </a:moveTo>
                <a:lnTo>
                  <a:pt x="0" y="1063586"/>
                </a:lnTo>
                <a:lnTo>
                  <a:pt x="2816009" y="1063586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508000" y="4605742"/>
            <a:ext cx="570280" cy="580136"/>
          </a:xfrm>
          <a:custGeom>
            <a:avLst/>
            <a:gdLst/>
            <a:ahLst/>
            <a:cxnLst/>
            <a:rect l="l" t="t" r="r" b="b"/>
            <a:pathLst>
              <a:path w="570280" h="580136">
                <a:moveTo>
                  <a:pt x="0" y="0"/>
                </a:moveTo>
                <a:lnTo>
                  <a:pt x="0" y="580136"/>
                </a:lnTo>
                <a:lnTo>
                  <a:pt x="570280" y="580136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1078275" y="4605742"/>
            <a:ext cx="1446060" cy="580136"/>
          </a:xfrm>
          <a:custGeom>
            <a:avLst/>
            <a:gdLst/>
            <a:ahLst/>
            <a:cxnLst/>
            <a:rect l="l" t="t" r="r" b="b"/>
            <a:pathLst>
              <a:path w="1446060" h="580136">
                <a:moveTo>
                  <a:pt x="0" y="0"/>
                </a:moveTo>
                <a:lnTo>
                  <a:pt x="0" y="580136"/>
                </a:lnTo>
                <a:lnTo>
                  <a:pt x="1446060" y="580136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2524337" y="4605742"/>
            <a:ext cx="2816009" cy="580136"/>
          </a:xfrm>
          <a:custGeom>
            <a:avLst/>
            <a:gdLst/>
            <a:ahLst/>
            <a:cxnLst/>
            <a:rect l="l" t="t" r="r" b="b"/>
            <a:pathLst>
              <a:path w="2816009" h="580136">
                <a:moveTo>
                  <a:pt x="0" y="0"/>
                </a:moveTo>
                <a:lnTo>
                  <a:pt x="0" y="580136"/>
                </a:lnTo>
                <a:lnTo>
                  <a:pt x="2816009" y="580136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508000" y="5185878"/>
            <a:ext cx="570280" cy="414159"/>
          </a:xfrm>
          <a:custGeom>
            <a:avLst/>
            <a:gdLst/>
            <a:ahLst/>
            <a:cxnLst/>
            <a:rect l="l" t="t" r="r" b="b"/>
            <a:pathLst>
              <a:path w="570280" h="414159">
                <a:moveTo>
                  <a:pt x="0" y="0"/>
                </a:moveTo>
                <a:lnTo>
                  <a:pt x="0" y="414159"/>
                </a:lnTo>
                <a:lnTo>
                  <a:pt x="570280" y="414159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1078275" y="5185878"/>
            <a:ext cx="1446060" cy="414159"/>
          </a:xfrm>
          <a:custGeom>
            <a:avLst/>
            <a:gdLst/>
            <a:ahLst/>
            <a:cxnLst/>
            <a:rect l="l" t="t" r="r" b="b"/>
            <a:pathLst>
              <a:path w="1446060" h="414159">
                <a:moveTo>
                  <a:pt x="0" y="0"/>
                </a:moveTo>
                <a:lnTo>
                  <a:pt x="0" y="414159"/>
                </a:lnTo>
                <a:lnTo>
                  <a:pt x="1446060" y="414159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2524337" y="5185878"/>
            <a:ext cx="2816009" cy="414159"/>
          </a:xfrm>
          <a:custGeom>
            <a:avLst/>
            <a:gdLst/>
            <a:ahLst/>
            <a:cxnLst/>
            <a:rect l="l" t="t" r="r" b="b"/>
            <a:pathLst>
              <a:path w="2816009" h="414159">
                <a:moveTo>
                  <a:pt x="0" y="0"/>
                </a:moveTo>
                <a:lnTo>
                  <a:pt x="0" y="414159"/>
                </a:lnTo>
                <a:lnTo>
                  <a:pt x="2816009" y="414159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508000" y="5600040"/>
            <a:ext cx="570280" cy="414159"/>
          </a:xfrm>
          <a:custGeom>
            <a:avLst/>
            <a:gdLst/>
            <a:ahLst/>
            <a:cxnLst/>
            <a:rect l="l" t="t" r="r" b="b"/>
            <a:pathLst>
              <a:path w="570280" h="414159">
                <a:moveTo>
                  <a:pt x="0" y="0"/>
                </a:moveTo>
                <a:lnTo>
                  <a:pt x="0" y="414159"/>
                </a:lnTo>
                <a:lnTo>
                  <a:pt x="570280" y="414159"/>
                </a:lnTo>
                <a:lnTo>
                  <a:pt x="5702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1078275" y="5600040"/>
            <a:ext cx="1446060" cy="414159"/>
          </a:xfrm>
          <a:custGeom>
            <a:avLst/>
            <a:gdLst/>
            <a:ahLst/>
            <a:cxnLst/>
            <a:rect l="l" t="t" r="r" b="b"/>
            <a:pathLst>
              <a:path w="1446060" h="414159">
                <a:moveTo>
                  <a:pt x="0" y="0"/>
                </a:moveTo>
                <a:lnTo>
                  <a:pt x="0" y="414159"/>
                </a:lnTo>
                <a:lnTo>
                  <a:pt x="1446060" y="414159"/>
                </a:lnTo>
                <a:lnTo>
                  <a:pt x="1446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2524337" y="5600040"/>
            <a:ext cx="2816009" cy="414159"/>
          </a:xfrm>
          <a:custGeom>
            <a:avLst/>
            <a:gdLst/>
            <a:ahLst/>
            <a:cxnLst/>
            <a:rect l="l" t="t" r="r" b="b"/>
            <a:pathLst>
              <a:path w="2816009" h="414159">
                <a:moveTo>
                  <a:pt x="0" y="0"/>
                </a:moveTo>
                <a:lnTo>
                  <a:pt x="0" y="414159"/>
                </a:lnTo>
                <a:lnTo>
                  <a:pt x="2816009" y="414159"/>
                </a:lnTo>
                <a:lnTo>
                  <a:pt x="2816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1078111" y="145682"/>
            <a:ext cx="0" cy="5878023"/>
          </a:xfrm>
          <a:custGeom>
            <a:avLst/>
            <a:gdLst/>
            <a:ahLst/>
            <a:cxnLst/>
            <a:rect l="l" t="t" r="r" b="b"/>
            <a:pathLst>
              <a:path w="0" h="5878023">
                <a:moveTo>
                  <a:pt x="0" y="6712"/>
                </a:moveTo>
                <a:lnTo>
                  <a:pt x="0" y="5878023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2523755" y="145682"/>
            <a:ext cx="0" cy="5878023"/>
          </a:xfrm>
          <a:custGeom>
            <a:avLst/>
            <a:gdLst/>
            <a:ahLst/>
            <a:cxnLst/>
            <a:rect l="l" t="t" r="r" b="b"/>
            <a:pathLst>
              <a:path w="0" h="5878023">
                <a:moveTo>
                  <a:pt x="0" y="6712"/>
                </a:moveTo>
                <a:lnTo>
                  <a:pt x="0" y="5878023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501289" y="609467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501289" y="1028654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501289" y="1447840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501289" y="1867026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501289" y="2286212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501289" y="2705399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501289" y="3124585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501289" y="3543771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501289" y="4607859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501289" y="5188271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501289" y="5602629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5338958" y="145682"/>
            <a:ext cx="0" cy="5878023"/>
          </a:xfrm>
          <a:custGeom>
            <a:avLst/>
            <a:gdLst/>
            <a:ahLst/>
            <a:cxnLst/>
            <a:rect l="l" t="t" r="r" b="b"/>
            <a:pathLst>
              <a:path w="0" h="5878023">
                <a:moveTo>
                  <a:pt x="0" y="6712"/>
                </a:moveTo>
                <a:lnTo>
                  <a:pt x="0" y="5878023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501289" y="152400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501289" y="6016987"/>
            <a:ext cx="4844378" cy="0"/>
          </a:xfrm>
          <a:custGeom>
            <a:avLst/>
            <a:gdLst/>
            <a:ahLst/>
            <a:cxnLst/>
            <a:rect l="l" t="t" r="r" b="b"/>
            <a:pathLst>
              <a:path w="4844378" h="0">
                <a:moveTo>
                  <a:pt x="4844378" y="0"/>
                </a:moveTo>
                <a:lnTo>
                  <a:pt x="6710" y="0"/>
                </a:lnTo>
              </a:path>
              <a:path w="4844378" h="0">
                <a:moveTo>
                  <a:pt x="6710" y="1"/>
                </a:moveTo>
                <a:lnTo>
                  <a:pt x="4844378" y="0"/>
                </a:lnTo>
              </a:path>
            </a:pathLst>
          </a:custGeom>
          <a:ln w="134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507999" y="145682"/>
            <a:ext cx="0" cy="5878023"/>
          </a:xfrm>
          <a:custGeom>
            <a:avLst/>
            <a:gdLst/>
            <a:ahLst/>
            <a:cxnLst/>
            <a:rect l="l" t="t" r="r" b="b"/>
            <a:pathLst>
              <a:path w="0" h="5878023">
                <a:moveTo>
                  <a:pt x="0" y="6712"/>
                </a:moveTo>
                <a:lnTo>
                  <a:pt x="0" y="4114616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5720891" y="656436"/>
            <a:ext cx="3944426" cy="16206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5949217" y="2483839"/>
            <a:ext cx="3458780" cy="144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1993405" y="6138645"/>
            <a:ext cx="2535881" cy="12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7014735" y="5605653"/>
            <a:ext cx="2480276" cy="1680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090844" y="4006674"/>
            <a:ext cx="2587687" cy="15532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2608257" y="1246856"/>
            <a:ext cx="1270083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q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(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r>
              <a:rPr dirty="0" smtClean="0" baseline="2482" sz="1650" spc="-40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0"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08257" y="1667537"/>
            <a:ext cx="1635473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14">
                <a:latin typeface="Calibri"/>
                <a:cs typeface="Calibri"/>
              </a:rPr>
              <a:t>l</a:t>
            </a:r>
            <a:r>
              <a:rPr dirty="0" smtClean="0" baseline="2482" sz="1650" spc="-25">
                <a:latin typeface="Calibri"/>
                <a:cs typeface="Calibri"/>
              </a:rPr>
              <a:t>u</a:t>
            </a:r>
            <a:r>
              <a:rPr dirty="0" smtClean="0" baseline="2482" sz="1650" spc="-34">
                <a:latin typeface="Calibri"/>
                <a:cs typeface="Calibri"/>
              </a:rPr>
              <a:t>m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0">
                <a:latin typeface="Calibri"/>
                <a:cs typeface="Calibri"/>
              </a:rPr>
              <a:t>i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0">
                <a:latin typeface="Calibri"/>
                <a:cs typeface="Calibri"/>
              </a:rPr>
              <a:t>r</a:t>
            </a:r>
            <a:r>
              <a:rPr dirty="0" smtClean="0" baseline="2482" sz="1650" spc="-25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f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9">
                <a:latin typeface="Calibri"/>
                <a:cs typeface="Calibri"/>
              </a:rPr>
              <a:t>t</a:t>
            </a:r>
            <a:r>
              <a:rPr dirty="0" smtClean="0" baseline="2482" sz="1650" spc="0">
                <a:latin typeface="Calibri"/>
                <a:cs typeface="Calibri"/>
              </a:rPr>
              <a:t>o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d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4">
                <a:latin typeface="Calibri"/>
                <a:cs typeface="Calibri"/>
              </a:rPr>
              <a:t>il</a:t>
            </a:r>
            <a:r>
              <a:rPr dirty="0" smtClean="0" baseline="2482" sz="1650" spc="-25">
                <a:latin typeface="Calibri"/>
                <a:cs typeface="Calibri"/>
              </a:rPr>
              <a:t>a</a:t>
            </a:r>
            <a:r>
              <a:rPr dirty="0" smtClean="0" baseline="2482" sz="1650" spc="-9">
                <a:latin typeface="Calibri"/>
                <a:cs typeface="Calibri"/>
              </a:rPr>
              <a:t>z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25">
                <a:latin typeface="Calibri"/>
                <a:cs typeface="Calibri"/>
              </a:rPr>
              <a:t>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08117" y="3344109"/>
            <a:ext cx="1682084" cy="165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baseline="2482" sz="1650" spc="-25">
                <a:latin typeface="Calibri"/>
                <a:cs typeface="Calibri"/>
              </a:rPr>
              <a:t>p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on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8">
                <a:latin typeface="Calibri"/>
                <a:cs typeface="Calibri"/>
              </a:rPr>
              <a:t> </a:t>
            </a:r>
            <a:r>
              <a:rPr dirty="0" smtClean="0" baseline="2482" sz="1650" spc="-19">
                <a:latin typeface="Calibri"/>
                <a:cs typeface="Calibri"/>
              </a:rPr>
              <a:t>s</a:t>
            </a:r>
            <a:r>
              <a:rPr dirty="0" smtClean="0" baseline="2482" sz="1650" spc="-25">
                <a:latin typeface="Calibri"/>
                <a:cs typeface="Calibri"/>
              </a:rPr>
              <a:t>up</a:t>
            </a:r>
            <a:r>
              <a:rPr dirty="0" smtClean="0" baseline="2482" sz="1650" spc="-19">
                <a:latin typeface="Calibri"/>
                <a:cs typeface="Calibri"/>
              </a:rPr>
              <a:t>e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-14">
                <a:latin typeface="Calibri"/>
                <a:cs typeface="Calibri"/>
              </a:rPr>
              <a:t>i</a:t>
            </a:r>
            <a:r>
              <a:rPr dirty="0" smtClean="0" baseline="2482" sz="1650" spc="-25">
                <a:latin typeface="Calibri"/>
                <a:cs typeface="Calibri"/>
              </a:rPr>
              <a:t>o</a:t>
            </a:r>
            <a:r>
              <a:rPr dirty="0" smtClean="0" baseline="2482" sz="1650" spc="-14">
                <a:latin typeface="Calibri"/>
                <a:cs typeface="Calibri"/>
              </a:rPr>
              <a:t>r</a:t>
            </a:r>
            <a:r>
              <a:rPr dirty="0" smtClean="0" baseline="2482" sz="1650" spc="0">
                <a:latin typeface="Calibri"/>
                <a:cs typeface="Calibri"/>
              </a:rPr>
              <a:t>e</a:t>
            </a:r>
            <a:r>
              <a:rPr dirty="0" smtClean="0" baseline="2482" sz="1650" spc="-34">
                <a:latin typeface="Calibri"/>
                <a:cs typeface="Calibri"/>
              </a:rPr>
              <a:t> 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r>
              <a:rPr dirty="0" smtClean="0" baseline="2482" sz="1650" spc="-40">
                <a:latin typeface="Calibri"/>
                <a:cs typeface="Calibri"/>
              </a:rPr>
              <a:t> </a:t>
            </a:r>
            <a:r>
              <a:rPr dirty="0" smtClean="0" baseline="2482" sz="1650" spc="-14">
                <a:latin typeface="Calibri"/>
                <a:cs typeface="Calibri"/>
              </a:rPr>
              <a:t>1</a:t>
            </a:r>
            <a:r>
              <a:rPr dirty="0" smtClean="0" baseline="2482" sz="1650" spc="-14">
                <a:latin typeface="Calibri"/>
                <a:cs typeface="Calibri"/>
              </a:rPr>
              <a:t>0</a:t>
            </a:r>
            <a:r>
              <a:rPr dirty="0" smtClean="0" baseline="2482" sz="1650" spc="0">
                <a:latin typeface="Calibri"/>
                <a:cs typeface="Calibri"/>
              </a:rPr>
              <a:t>0</a:t>
            </a:r>
            <a:r>
              <a:rPr dirty="0" smtClean="0" baseline="2482" sz="1650" spc="-29">
                <a:latin typeface="Calibri"/>
                <a:cs typeface="Calibri"/>
              </a:rPr>
              <a:t> </a:t>
            </a:r>
            <a:r>
              <a:rPr dirty="0" smtClean="0" baseline="2482" sz="1650" spc="-25">
                <a:latin typeface="Calibri"/>
                <a:cs typeface="Calibri"/>
              </a:rPr>
              <a:t>kP</a:t>
            </a:r>
            <a:r>
              <a:rPr dirty="0" smtClean="0" baseline="2482" sz="165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1354" y="155756"/>
            <a:ext cx="566757" cy="45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99"/>
              </a:spcBef>
            </a:pPr>
            <a:endParaRPr sz="1200"/>
          </a:p>
          <a:p>
            <a:pPr marL="93292">
              <a:lnSpc>
                <a:spcPct val="101725"/>
              </a:lnSpc>
            </a:pP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800" spc="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800" spc="19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sz="8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78111" y="155756"/>
            <a:ext cx="1445644" cy="45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6"/>
              </a:spcBef>
            </a:pPr>
            <a:endParaRPr sz="1000"/>
          </a:p>
          <a:p>
            <a:pPr marL="96810">
              <a:lnSpc>
                <a:spcPct val="101725"/>
              </a:lnSpc>
            </a:pP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100" spc="-4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23755" y="155756"/>
            <a:ext cx="2815202" cy="45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6"/>
              </a:spcBef>
            </a:pPr>
            <a:endParaRPr sz="1000"/>
          </a:p>
          <a:p>
            <a:pPr marL="97201">
              <a:lnSpc>
                <a:spcPct val="101725"/>
              </a:lnSpc>
            </a:pP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4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100" spc="-3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100" spc="-2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2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100" spc="-19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110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1354" y="609467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9331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6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78111" y="609467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10" marR="162401" indent="0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23755" y="609467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97201">
              <a:lnSpc>
                <a:spcPct val="101725"/>
              </a:lnSpc>
            </a:pP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33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1354" y="1028654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92893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6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8111" y="1028654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391" marR="170091" indent="0">
              <a:lnSpc>
                <a:spcPts val="1320"/>
              </a:lnSpc>
              <a:spcBef>
                <a:spcPts val="391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23755" y="1028654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201">
              <a:lnSpc>
                <a:spcPct val="101725"/>
              </a:lnSpc>
              <a:spcBef>
                <a:spcPts val="330"/>
              </a:spcBef>
            </a:pP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5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1354" y="1447840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8"/>
              </a:spcBef>
            </a:pPr>
            <a:endParaRPr sz="950"/>
          </a:p>
          <a:p>
            <a:pPr marL="92893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</a:t>
            </a:r>
            <a:r>
              <a:rPr dirty="0" smtClean="0" sz="1100" spc="0">
                <a:latin typeface="Calibri"/>
                <a:cs typeface="Calibri"/>
              </a:rPr>
              <a:t>6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78111" y="1447840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391" marR="170091" indent="0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23755" y="1447840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201">
              <a:lnSpc>
                <a:spcPct val="101725"/>
              </a:lnSpc>
              <a:spcBef>
                <a:spcPts val="345"/>
              </a:spcBef>
            </a:pP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)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5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354" y="1867026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9331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8111" y="1867026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10" marR="234048">
              <a:lnSpc>
                <a:spcPts val="1300"/>
              </a:lnSpc>
              <a:spcBef>
                <a:spcPts val="40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q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23755" y="1867026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97201">
              <a:lnSpc>
                <a:spcPct val="101725"/>
              </a:lnSpc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q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354" y="2286212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9331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78111" y="2286212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10" marR="346053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-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23755" y="2286212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97201">
              <a:lnSpc>
                <a:spcPct val="101725"/>
              </a:lnSpc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9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-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1354" y="2705399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9"/>
              </a:spcBef>
            </a:pPr>
            <a:endParaRPr sz="950"/>
          </a:p>
          <a:p>
            <a:pPr marL="9317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8111" y="2705399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71" marR="82641" indent="0">
              <a:lnSpc>
                <a:spcPts val="1300"/>
              </a:lnSpc>
              <a:spcBef>
                <a:spcPts val="400"/>
              </a:spcBef>
            </a:pP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3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ad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23755" y="2705399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9"/>
              </a:spcBef>
            </a:pPr>
            <a:endParaRPr sz="950"/>
          </a:p>
          <a:p>
            <a:pPr marL="97061">
              <a:lnSpc>
                <a:spcPct val="101725"/>
              </a:lnSpc>
            </a:pP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354" y="3124585"/>
            <a:ext cx="566757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93172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8111" y="3124585"/>
            <a:ext cx="1445644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71" marR="353008">
              <a:lnSpc>
                <a:spcPts val="1300"/>
              </a:lnSpc>
              <a:spcBef>
                <a:spcPts val="415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23755" y="3124585"/>
            <a:ext cx="2815202" cy="41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061">
              <a:lnSpc>
                <a:spcPct val="101725"/>
              </a:lnSpc>
              <a:spcBef>
                <a:spcPts val="340"/>
              </a:spcBef>
            </a:pPr>
            <a:r>
              <a:rPr dirty="0" smtClean="0" sz="1100" spc="-29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h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5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d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5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1354" y="3543771"/>
            <a:ext cx="566757" cy="1064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3033">
              <a:lnSpc>
                <a:spcPct val="101725"/>
              </a:lnSpc>
              <a:spcBef>
                <a:spcPts val="2499"/>
              </a:spcBef>
            </a:pP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0">
                <a:latin typeface="Calibri"/>
                <a:cs typeface="Calibri"/>
              </a:rPr>
              <a:t>1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8111" y="3543771"/>
            <a:ext cx="1445644" cy="1064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810" marR="77624" indent="-279">
              <a:lnSpc>
                <a:spcPts val="1342"/>
              </a:lnSpc>
              <a:spcBef>
                <a:spcPts val="390"/>
              </a:spcBef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0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34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4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3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-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ri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8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ni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23755" y="3543771"/>
            <a:ext cx="2815202" cy="1064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7341">
              <a:lnSpc>
                <a:spcPct val="101725"/>
              </a:lnSpc>
              <a:spcBef>
                <a:spcPts val="2496"/>
              </a:spcBef>
            </a:pP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354" y="4607859"/>
            <a:ext cx="566757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47"/>
              </a:spcBef>
            </a:pPr>
            <a:endParaRPr sz="550"/>
          </a:p>
          <a:p>
            <a:pPr marL="93452">
              <a:lnSpc>
                <a:spcPct val="101725"/>
              </a:lnSpc>
              <a:spcBef>
                <a:spcPts val="1000"/>
              </a:spcBef>
            </a:pPr>
            <a:r>
              <a:rPr dirty="0" smtClean="0" sz="1100" spc="-14">
                <a:latin typeface="Calibri"/>
                <a:cs typeface="Calibri"/>
              </a:rPr>
              <a:t>2</a:t>
            </a:r>
            <a:r>
              <a:rPr dirty="0" smtClean="0" sz="1100" spc="0">
                <a:latin typeface="Calibri"/>
                <a:cs typeface="Calibri"/>
              </a:rPr>
              <a:t>1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8111" y="4607859"/>
            <a:ext cx="1445644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950" marR="264396">
              <a:lnSpc>
                <a:spcPts val="1342"/>
              </a:lnSpc>
              <a:spcBef>
                <a:spcPts val="390"/>
              </a:spcBef>
            </a:pP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20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5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one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3755" y="4607859"/>
            <a:ext cx="2815202" cy="580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46"/>
              </a:spcBef>
            </a:pPr>
            <a:endParaRPr sz="550"/>
          </a:p>
          <a:p>
            <a:pPr marL="97341">
              <a:lnSpc>
                <a:spcPct val="101725"/>
              </a:lnSpc>
              <a:spcBef>
                <a:spcPts val="1000"/>
              </a:spcBef>
            </a:pP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l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39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9">
                <a:latin typeface="Calibri"/>
                <a:cs typeface="Calibri"/>
              </a:rPr>
              <a:t>s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188271"/>
            <a:ext cx="566757" cy="414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2"/>
              </a:spcBef>
            </a:pPr>
            <a:endParaRPr sz="950"/>
          </a:p>
          <a:p>
            <a:pPr marL="93033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8111" y="5188271"/>
            <a:ext cx="1473242" cy="414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7597">
              <a:lnSpc>
                <a:spcPts val="950"/>
              </a:lnSpc>
              <a:spcBef>
                <a:spcPts val="14"/>
              </a:spcBef>
            </a:pPr>
            <a:endParaRPr sz="950"/>
          </a:p>
          <a:p>
            <a:pPr marL="96531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r>
              <a:rPr dirty="0" smtClean="0" sz="1100" spc="-29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b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d</a:t>
            </a:r>
            <a:r>
              <a:rPr dirty="0" smtClean="0" sz="1100" spc="0">
                <a:latin typeface="Calibri"/>
                <a:cs typeface="Calibri"/>
              </a:rPr>
              <a:t>i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19">
                <a:latin typeface="Calibri"/>
                <a:cs typeface="Calibri"/>
              </a:rPr>
              <a:t>v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3755" y="5188271"/>
            <a:ext cx="2815202" cy="414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40"/>
              </a:spcBef>
            </a:pPr>
            <a:endParaRPr sz="900"/>
          </a:p>
          <a:p>
            <a:pPr marL="97228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S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25">
                <a:latin typeface="Calibri"/>
                <a:cs typeface="Calibri"/>
              </a:rPr>
              <a:t>u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354" y="5602629"/>
            <a:ext cx="566757" cy="414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92920">
              <a:lnSpc>
                <a:spcPct val="101725"/>
              </a:lnSpc>
            </a:pPr>
            <a:r>
              <a:rPr dirty="0" smtClean="0" sz="1100" spc="-14">
                <a:latin typeface="Calibri"/>
                <a:cs typeface="Calibri"/>
              </a:rPr>
              <a:t>23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8111" y="5602629"/>
            <a:ext cx="1445644" cy="414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418" marR="190286" indent="0">
              <a:lnSpc>
                <a:spcPts val="1300"/>
              </a:lnSpc>
              <a:spcBef>
                <a:spcPts val="390"/>
              </a:spcBef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0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23755" y="5602629"/>
            <a:ext cx="2815202" cy="414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41"/>
              </a:spcBef>
            </a:pPr>
            <a:endParaRPr sz="900"/>
          </a:p>
          <a:p>
            <a:pPr marL="97228">
              <a:lnSpc>
                <a:spcPct val="101725"/>
              </a:lnSpc>
            </a:pPr>
            <a:r>
              <a:rPr dirty="0" smtClean="0" sz="1100" spc="-29">
                <a:latin typeface="Calibri"/>
                <a:cs typeface="Calibri"/>
              </a:rPr>
              <a:t>D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19">
                <a:latin typeface="Calibri"/>
                <a:cs typeface="Calibri"/>
              </a:rPr>
              <a:t>f</a:t>
            </a:r>
            <a:r>
              <a:rPr dirty="0" smtClean="0" sz="1100" spc="0">
                <a:latin typeface="Calibri"/>
                <a:cs typeface="Calibri"/>
              </a:rPr>
              <a:t>o</a:t>
            </a:r>
            <a:r>
              <a:rPr dirty="0" smtClean="0" sz="1100" spc="-40">
                <a:latin typeface="Calibri"/>
                <a:cs typeface="Calibri"/>
              </a:rPr>
              <a:t> 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0">
                <a:latin typeface="Calibri"/>
                <a:cs typeface="Calibri"/>
              </a:rPr>
              <a:t>r</a:t>
            </a:r>
            <a:r>
              <a:rPr dirty="0" smtClean="0" sz="1100" spc="-24">
                <a:latin typeface="Calibri"/>
                <a:cs typeface="Calibri"/>
              </a:rPr>
              <a:t> 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c</a:t>
            </a:r>
            <a:r>
              <a:rPr dirty="0" smtClean="0" sz="1100" spc="-14">
                <a:latin typeface="Calibri"/>
                <a:cs typeface="Calibri"/>
              </a:rPr>
              <a:t>r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p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14">
                <a:latin typeface="Calibri"/>
                <a:cs typeface="Calibri"/>
              </a:rPr>
              <a:t>g</a:t>
            </a:r>
            <a:r>
              <a:rPr dirty="0" smtClean="0" sz="1100" spc="-34">
                <a:latin typeface="Calibri"/>
                <a:cs typeface="Calibri"/>
              </a:rPr>
              <a:t>m</a:t>
            </a:r>
            <a:r>
              <a:rPr dirty="0" smtClean="0" sz="1100" spc="-19">
                <a:latin typeface="Calibri"/>
                <a:cs typeface="Calibri"/>
              </a:rPr>
              <a:t>e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-9">
                <a:latin typeface="Calibri"/>
                <a:cs typeface="Calibri"/>
              </a:rPr>
              <a:t>t</a:t>
            </a:r>
            <a:r>
              <a:rPr dirty="0" smtClean="0" sz="1100" spc="-25">
                <a:latin typeface="Calibri"/>
                <a:cs typeface="Calibri"/>
              </a:rPr>
              <a:t>a</a:t>
            </a:r>
            <a:r>
              <a:rPr dirty="0" smtClean="0" sz="1100" spc="-9">
                <a:latin typeface="Calibri"/>
                <a:cs typeface="Calibri"/>
              </a:rPr>
              <a:t>z</a:t>
            </a:r>
            <a:r>
              <a:rPr dirty="0" smtClean="0" sz="1100" spc="-14">
                <a:latin typeface="Calibri"/>
                <a:cs typeface="Calibri"/>
              </a:rPr>
              <a:t>i</a:t>
            </a:r>
            <a:r>
              <a:rPr dirty="0" smtClean="0" sz="1100" spc="-25">
                <a:latin typeface="Calibri"/>
                <a:cs typeface="Calibri"/>
              </a:rPr>
              <a:t>o</a:t>
            </a:r>
            <a:r>
              <a:rPr dirty="0" smtClean="0" sz="1100" spc="-25">
                <a:latin typeface="Calibri"/>
                <a:cs typeface="Calibri"/>
              </a:rPr>
              <a:t>n</a:t>
            </a:r>
            <a:r>
              <a:rPr dirty="0" smtClean="0" sz="1100" spc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724407" y="4892040"/>
            <a:ext cx="9232392" cy="2307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147824" y="5087112"/>
            <a:ext cx="6867144" cy="2115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73836" y="4920381"/>
            <a:ext cx="9133027" cy="22081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73836" y="4920381"/>
            <a:ext cx="9133027" cy="22081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3842" y="4920376"/>
            <a:ext cx="9130383" cy="2209161"/>
          </a:xfrm>
          <a:custGeom>
            <a:avLst/>
            <a:gdLst/>
            <a:ahLst/>
            <a:cxnLst/>
            <a:rect l="l" t="t" r="r" b="b"/>
            <a:pathLst>
              <a:path w="9130383" h="2209161">
                <a:moveTo>
                  <a:pt x="0" y="0"/>
                </a:moveTo>
                <a:lnTo>
                  <a:pt x="9130383" y="0"/>
                </a:lnTo>
                <a:lnTo>
                  <a:pt x="9130383" y="2209161"/>
                </a:lnTo>
                <a:lnTo>
                  <a:pt x="0" y="2209161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BD4A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926059" y="5148802"/>
            <a:ext cx="1350788" cy="654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24407" y="932688"/>
            <a:ext cx="9232392" cy="17586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65911" y="856488"/>
            <a:ext cx="9592056" cy="20299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73836" y="961003"/>
            <a:ext cx="9133027" cy="16597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73842" y="961003"/>
            <a:ext cx="9130383" cy="1660559"/>
          </a:xfrm>
          <a:custGeom>
            <a:avLst/>
            <a:gdLst/>
            <a:ahLst/>
            <a:cxnLst/>
            <a:rect l="l" t="t" r="r" b="b"/>
            <a:pathLst>
              <a:path w="9130383" h="1660559">
                <a:moveTo>
                  <a:pt x="0" y="0"/>
                </a:moveTo>
                <a:lnTo>
                  <a:pt x="9130383" y="0"/>
                </a:lnTo>
                <a:lnTo>
                  <a:pt x="9130383" y="1660559"/>
                </a:lnTo>
                <a:lnTo>
                  <a:pt x="0" y="1660559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97B85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24407" y="2834640"/>
            <a:ext cx="9232392" cy="19568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626616" y="2819400"/>
            <a:ext cx="6083808" cy="20482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73836" y="2864543"/>
            <a:ext cx="9133027" cy="18550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73842" y="2864548"/>
            <a:ext cx="9130383" cy="1855919"/>
          </a:xfrm>
          <a:custGeom>
            <a:avLst/>
            <a:gdLst/>
            <a:ahLst/>
            <a:cxnLst/>
            <a:rect l="l" t="t" r="r" b="b"/>
            <a:pathLst>
              <a:path w="9130383" h="1855919">
                <a:moveTo>
                  <a:pt x="0" y="0"/>
                </a:moveTo>
                <a:lnTo>
                  <a:pt x="9130383" y="0"/>
                </a:lnTo>
                <a:lnTo>
                  <a:pt x="9130383" y="1855919"/>
                </a:lnTo>
                <a:lnTo>
                  <a:pt x="0" y="1855919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49950" y="2940690"/>
            <a:ext cx="607795" cy="6852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847199" y="369695"/>
            <a:ext cx="7943206" cy="406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dirty="0" smtClean="0" baseline="1820" sz="4500" spc="-100" i="1">
                <a:latin typeface="Calibri"/>
                <a:cs typeface="Calibri"/>
              </a:rPr>
              <a:t>A</a:t>
            </a:r>
            <a:r>
              <a:rPr dirty="0" smtClean="0" baseline="1820" sz="4500" spc="-39" i="1">
                <a:latin typeface="Calibri"/>
                <a:cs typeface="Calibri"/>
              </a:rPr>
              <a:t>t</a:t>
            </a:r>
            <a:r>
              <a:rPr dirty="0" smtClean="0" baseline="1820" sz="4500" spc="-14" i="1">
                <a:latin typeface="Calibri"/>
                <a:cs typeface="Calibri"/>
              </a:rPr>
              <a:t>t</a:t>
            </a:r>
            <a:r>
              <a:rPr dirty="0" smtClean="0" baseline="1820" sz="4500" spc="-14" i="1">
                <a:latin typeface="Calibri"/>
                <a:cs typeface="Calibri"/>
              </a:rPr>
              <a:t>i</a:t>
            </a:r>
            <a:r>
              <a:rPr dirty="0" smtClean="0" baseline="1820" sz="4500" spc="-14" i="1">
                <a:latin typeface="Calibri"/>
                <a:cs typeface="Calibri"/>
              </a:rPr>
              <a:t>v</a:t>
            </a:r>
            <a:r>
              <a:rPr dirty="0" smtClean="0" baseline="1820" sz="4500" spc="-14" i="1">
                <a:latin typeface="Calibri"/>
                <a:cs typeface="Calibri"/>
              </a:rPr>
              <a:t>i</a:t>
            </a:r>
            <a:r>
              <a:rPr dirty="0" smtClean="0" baseline="1820" sz="4500" spc="-54" i="1">
                <a:latin typeface="Calibri"/>
                <a:cs typeface="Calibri"/>
              </a:rPr>
              <a:t>t</a:t>
            </a:r>
            <a:r>
              <a:rPr dirty="0" smtClean="0" baseline="1820" sz="4500" spc="0" i="1">
                <a:latin typeface="Calibri"/>
                <a:cs typeface="Calibri"/>
              </a:rPr>
              <a:t>à</a:t>
            </a:r>
            <a:r>
              <a:rPr dirty="0" smtClean="0" baseline="1820" sz="4500" spc="-24" i="1">
                <a:latin typeface="Calibri"/>
                <a:cs typeface="Calibri"/>
              </a:rPr>
              <a:t> </a:t>
            </a:r>
            <a:r>
              <a:rPr dirty="0" smtClean="0" baseline="1820" sz="4500" spc="-19" i="1">
                <a:latin typeface="Calibri"/>
                <a:cs typeface="Calibri"/>
              </a:rPr>
              <a:t>a</a:t>
            </a:r>
            <a:r>
              <a:rPr dirty="0" smtClean="0" baseline="1820" sz="4500" spc="-14" i="1">
                <a:latin typeface="Calibri"/>
                <a:cs typeface="Calibri"/>
              </a:rPr>
              <a:t>l</a:t>
            </a:r>
            <a:r>
              <a:rPr dirty="0" smtClean="0" baseline="1820" sz="4500" spc="-14" i="1">
                <a:latin typeface="Calibri"/>
                <a:cs typeface="Calibri"/>
              </a:rPr>
              <a:t>l</a:t>
            </a:r>
            <a:r>
              <a:rPr dirty="0" smtClean="0" baseline="1820" sz="4500" spc="4" i="1">
                <a:latin typeface="Calibri"/>
                <a:cs typeface="Calibri"/>
              </a:rPr>
              <a:t>’</a:t>
            </a:r>
            <a:r>
              <a:rPr dirty="0" smtClean="0" baseline="1820" sz="4500" spc="-14" i="1">
                <a:latin typeface="Calibri"/>
                <a:cs typeface="Calibri"/>
              </a:rPr>
              <a:t>i</a:t>
            </a:r>
            <a:r>
              <a:rPr dirty="0" smtClean="0" baseline="1820" sz="4500" spc="-50" i="1">
                <a:latin typeface="Calibri"/>
                <a:cs typeface="Calibri"/>
              </a:rPr>
              <a:t>n</a:t>
            </a:r>
            <a:r>
              <a:rPr dirty="0" smtClean="0" baseline="1820" sz="4500" spc="-44" i="1">
                <a:latin typeface="Calibri"/>
                <a:cs typeface="Calibri"/>
              </a:rPr>
              <a:t>t</a:t>
            </a:r>
            <a:r>
              <a:rPr dirty="0" smtClean="0" baseline="1820" sz="4500" spc="-19" i="1">
                <a:latin typeface="Calibri"/>
                <a:cs typeface="Calibri"/>
              </a:rPr>
              <a:t>e</a:t>
            </a:r>
            <a:r>
              <a:rPr dirty="0" smtClean="0" baseline="1820" sz="4500" spc="-9" i="1">
                <a:latin typeface="Calibri"/>
                <a:cs typeface="Calibri"/>
              </a:rPr>
              <a:t>r</a:t>
            </a:r>
            <a:r>
              <a:rPr dirty="0" smtClean="0" baseline="1820" sz="4500" spc="-19" i="1">
                <a:latin typeface="Calibri"/>
                <a:cs typeface="Calibri"/>
              </a:rPr>
              <a:t>n</a:t>
            </a:r>
            <a:r>
              <a:rPr dirty="0" smtClean="0" baseline="1820" sz="4500" spc="0" i="1">
                <a:latin typeface="Calibri"/>
                <a:cs typeface="Calibri"/>
              </a:rPr>
              <a:t>o</a:t>
            </a:r>
            <a:r>
              <a:rPr dirty="0" smtClean="0" baseline="1820" sz="4500" spc="-19" i="1">
                <a:latin typeface="Calibri"/>
                <a:cs typeface="Calibri"/>
              </a:rPr>
              <a:t> </a:t>
            </a:r>
            <a:r>
              <a:rPr dirty="0" smtClean="0" baseline="1820" sz="4500" spc="-29" i="1">
                <a:latin typeface="Calibri"/>
                <a:cs typeface="Calibri"/>
              </a:rPr>
              <a:t>G</a:t>
            </a:r>
            <a:r>
              <a:rPr dirty="0" smtClean="0" baseline="1820" sz="4500" spc="-9" i="1">
                <a:latin typeface="Calibri"/>
                <a:cs typeface="Calibri"/>
              </a:rPr>
              <a:t>r</a:t>
            </a:r>
            <a:r>
              <a:rPr dirty="0" smtClean="0" baseline="1820" sz="4500" spc="-19" i="1">
                <a:latin typeface="Calibri"/>
                <a:cs typeface="Calibri"/>
              </a:rPr>
              <a:t>u</a:t>
            </a:r>
            <a:r>
              <a:rPr dirty="0" smtClean="0" baseline="1820" sz="4500" spc="-19" i="1">
                <a:latin typeface="Calibri"/>
                <a:cs typeface="Calibri"/>
              </a:rPr>
              <a:t>p</a:t>
            </a:r>
            <a:r>
              <a:rPr dirty="0" smtClean="0" baseline="1820" sz="4500" spc="-19" i="1">
                <a:latin typeface="Calibri"/>
                <a:cs typeface="Calibri"/>
              </a:rPr>
              <a:t>p</a:t>
            </a:r>
            <a:r>
              <a:rPr dirty="0" smtClean="0" baseline="1820" sz="4500" spc="0" i="1">
                <a:latin typeface="Calibri"/>
                <a:cs typeface="Calibri"/>
              </a:rPr>
              <a:t>o</a:t>
            </a:r>
            <a:r>
              <a:rPr dirty="0" smtClean="0" baseline="1820" sz="4500" spc="-19" i="1">
                <a:latin typeface="Calibri"/>
                <a:cs typeface="Calibri"/>
              </a:rPr>
              <a:t> </a:t>
            </a:r>
            <a:r>
              <a:rPr dirty="0" smtClean="0" baseline="1820" sz="4500" spc="-19" i="1">
                <a:latin typeface="Calibri"/>
                <a:cs typeface="Calibri"/>
              </a:rPr>
              <a:t>d</a:t>
            </a:r>
            <a:r>
              <a:rPr dirty="0" smtClean="0" baseline="1820" sz="4500" spc="0" i="1">
                <a:latin typeface="Calibri"/>
                <a:cs typeface="Calibri"/>
              </a:rPr>
              <a:t>i</a:t>
            </a:r>
            <a:r>
              <a:rPr dirty="0" smtClean="0" baseline="1820" sz="4500" spc="-14" i="1">
                <a:latin typeface="Calibri"/>
                <a:cs typeface="Calibri"/>
              </a:rPr>
              <a:t> </a:t>
            </a:r>
            <a:r>
              <a:rPr dirty="0" smtClean="0" baseline="1820" sz="4500" spc="-19" i="1">
                <a:latin typeface="Calibri"/>
                <a:cs typeface="Calibri"/>
              </a:rPr>
              <a:t>L</a:t>
            </a:r>
            <a:r>
              <a:rPr dirty="0" smtClean="0" baseline="1820" sz="4500" spc="-19" i="1">
                <a:latin typeface="Calibri"/>
                <a:cs typeface="Calibri"/>
              </a:rPr>
              <a:t>a</a:t>
            </a:r>
            <a:r>
              <a:rPr dirty="0" smtClean="0" baseline="1820" sz="4500" spc="-29" i="1">
                <a:latin typeface="Calibri"/>
                <a:cs typeface="Calibri"/>
              </a:rPr>
              <a:t>v</a:t>
            </a:r>
            <a:r>
              <a:rPr dirty="0" smtClean="0" baseline="1820" sz="4500" spc="-19" i="1">
                <a:latin typeface="Calibri"/>
                <a:cs typeface="Calibri"/>
              </a:rPr>
              <a:t>o</a:t>
            </a:r>
            <a:r>
              <a:rPr dirty="0" smtClean="0" baseline="1820" sz="4500" spc="-9" i="1">
                <a:latin typeface="Calibri"/>
                <a:cs typeface="Calibri"/>
              </a:rPr>
              <a:t>r</a:t>
            </a:r>
            <a:r>
              <a:rPr dirty="0" smtClean="0" baseline="1820" sz="4500" spc="0" i="1">
                <a:latin typeface="Calibri"/>
                <a:cs typeface="Calibri"/>
              </a:rPr>
              <a:t>o</a:t>
            </a:r>
            <a:r>
              <a:rPr dirty="0" smtClean="0" baseline="1820" sz="4500" spc="-19" i="1">
                <a:latin typeface="Calibri"/>
                <a:cs typeface="Calibri"/>
              </a:rPr>
              <a:t> </a:t>
            </a:r>
            <a:r>
              <a:rPr dirty="0" smtClean="0" baseline="1820" sz="4500" spc="-19" i="1">
                <a:latin typeface="Calibri"/>
                <a:cs typeface="Calibri"/>
              </a:rPr>
              <a:t>c</a:t>
            </a:r>
            <a:r>
              <a:rPr dirty="0" smtClean="0" baseline="1820" sz="4500" spc="-19" i="1">
                <a:latin typeface="Calibri"/>
                <a:cs typeface="Calibri"/>
              </a:rPr>
              <a:t>h</a:t>
            </a:r>
            <a:r>
              <a:rPr dirty="0" smtClean="0" baseline="1820" sz="4500" spc="0" i="1">
                <a:latin typeface="Calibri"/>
                <a:cs typeface="Calibri"/>
              </a:rPr>
              <a:t>e</a:t>
            </a:r>
            <a:r>
              <a:rPr dirty="0" smtClean="0" baseline="1820" sz="4500" spc="-25" i="1">
                <a:latin typeface="Calibri"/>
                <a:cs typeface="Calibri"/>
              </a:rPr>
              <a:t> </a:t>
            </a:r>
            <a:r>
              <a:rPr dirty="0" smtClean="0" baseline="1820" sz="4500" spc="-19" i="1">
                <a:latin typeface="Calibri"/>
                <a:cs typeface="Calibri"/>
              </a:rPr>
              <a:t>h</a:t>
            </a:r>
            <a:r>
              <a:rPr dirty="0" smtClean="0" baseline="1820" sz="4500" spc="0" i="1">
                <a:latin typeface="Calibri"/>
                <a:cs typeface="Calibri"/>
              </a:rPr>
              <a:t>a</a:t>
            </a:r>
            <a:r>
              <a:rPr dirty="0" smtClean="0" baseline="1820" sz="4500" spc="-25" i="1">
                <a:latin typeface="Calibri"/>
                <a:cs typeface="Calibri"/>
              </a:rPr>
              <a:t> </a:t>
            </a:r>
            <a:r>
              <a:rPr dirty="0" smtClean="0" baseline="1820" sz="4500" spc="-9" i="1">
                <a:latin typeface="Calibri"/>
                <a:cs typeface="Calibri"/>
              </a:rPr>
              <a:t>r</a:t>
            </a:r>
            <a:r>
              <a:rPr dirty="0" smtClean="0" baseline="1820" sz="4500" spc="-19" i="1">
                <a:latin typeface="Calibri"/>
                <a:cs typeface="Calibri"/>
              </a:rPr>
              <a:t>e</a:t>
            </a:r>
            <a:r>
              <a:rPr dirty="0" smtClean="0" baseline="1820" sz="4500" spc="-19" i="1">
                <a:latin typeface="Calibri"/>
                <a:cs typeface="Calibri"/>
              </a:rPr>
              <a:t>d</a:t>
            </a:r>
            <a:r>
              <a:rPr dirty="0" smtClean="0" baseline="1820" sz="4500" spc="-19" i="1">
                <a:latin typeface="Calibri"/>
                <a:cs typeface="Calibri"/>
              </a:rPr>
              <a:t>a</a:t>
            </a:r>
            <a:r>
              <a:rPr dirty="0" smtClean="0" baseline="1820" sz="4500" spc="-39" i="1">
                <a:latin typeface="Calibri"/>
                <a:cs typeface="Calibri"/>
              </a:rPr>
              <a:t>t</a:t>
            </a:r>
            <a:r>
              <a:rPr dirty="0" smtClean="0" baseline="1820" sz="4500" spc="-50" i="1">
                <a:latin typeface="Calibri"/>
                <a:cs typeface="Calibri"/>
              </a:rPr>
              <a:t>t</a:t>
            </a:r>
            <a:r>
              <a:rPr dirty="0" smtClean="0" baseline="1820" sz="4500" spc="-19" i="1">
                <a:latin typeface="Calibri"/>
                <a:cs typeface="Calibri"/>
              </a:rPr>
              <a:t>o</a:t>
            </a:r>
            <a:r>
              <a:rPr dirty="0" smtClean="0" baseline="1820" sz="4500" spc="0" i="1"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3842" y="4920376"/>
            <a:ext cx="9130383" cy="2209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710787">
              <a:lnSpc>
                <a:spcPct val="101725"/>
              </a:lnSpc>
              <a:spcBef>
                <a:spcPts val="1268"/>
              </a:spcBef>
            </a:pPr>
            <a:r>
              <a:rPr dirty="0" smtClean="0" sz="2500" spc="19" b="1" u="heavy">
                <a:latin typeface="Calibri"/>
                <a:cs typeface="Calibri"/>
              </a:rPr>
              <a:t>GRU</a:t>
            </a:r>
            <a:r>
              <a:rPr dirty="0" smtClean="0" sz="2500" spc="14" b="1" u="heavy">
                <a:latin typeface="Calibri"/>
                <a:cs typeface="Calibri"/>
              </a:rPr>
              <a:t>P</a:t>
            </a:r>
            <a:r>
              <a:rPr dirty="0" smtClean="0" sz="2500" spc="14" b="1" u="heavy">
                <a:latin typeface="Calibri"/>
                <a:cs typeface="Calibri"/>
              </a:rPr>
              <a:t>P</a:t>
            </a:r>
            <a:r>
              <a:rPr dirty="0" smtClean="0" sz="2500" spc="0" b="1" u="heavy">
                <a:latin typeface="Calibri"/>
                <a:cs typeface="Calibri"/>
              </a:rPr>
              <a:t>O</a:t>
            </a:r>
            <a:r>
              <a:rPr dirty="0" smtClean="0" sz="2500" spc="-36" u="heavy">
                <a:latin typeface="Times New Roman"/>
                <a:cs typeface="Times New Roman"/>
              </a:rPr>
              <a:t> </a:t>
            </a:r>
            <a:r>
              <a:rPr dirty="0" smtClean="0" sz="2500" spc="25" b="1" u="heavy">
                <a:latin typeface="Calibri"/>
                <a:cs typeface="Calibri"/>
              </a:rPr>
              <a:t>DI</a:t>
            </a:r>
            <a:r>
              <a:rPr dirty="0" smtClean="0" sz="2500" spc="-81" u="heavy">
                <a:latin typeface="Times New Roman"/>
                <a:cs typeface="Times New Roman"/>
              </a:rPr>
              <a:t> </a:t>
            </a:r>
            <a:r>
              <a:rPr dirty="0" smtClean="0" sz="2500" spc="14" b="1" u="heavy">
                <a:latin typeface="Calibri"/>
                <a:cs typeface="Calibri"/>
              </a:rPr>
              <a:t>L</a:t>
            </a:r>
            <a:r>
              <a:rPr dirty="0" smtClean="0" sz="2500" spc="-109" b="1" u="heavy">
                <a:latin typeface="Calibri"/>
                <a:cs typeface="Calibri"/>
              </a:rPr>
              <a:t>A</a:t>
            </a:r>
            <a:r>
              <a:rPr dirty="0" smtClean="0" sz="2500" spc="-25" b="1" u="heavy">
                <a:latin typeface="Calibri"/>
                <a:cs typeface="Calibri"/>
              </a:rPr>
              <a:t>V</a:t>
            </a:r>
            <a:r>
              <a:rPr dirty="0" smtClean="0" sz="2500" spc="25" b="1" u="heavy">
                <a:latin typeface="Calibri"/>
                <a:cs typeface="Calibri"/>
              </a:rPr>
              <a:t>O</a:t>
            </a:r>
            <a:r>
              <a:rPr dirty="0" smtClean="0" sz="2500" spc="-4" b="1" u="heavy">
                <a:latin typeface="Calibri"/>
                <a:cs typeface="Calibri"/>
              </a:rPr>
              <a:t>R</a:t>
            </a:r>
            <a:r>
              <a:rPr dirty="0" smtClean="0" sz="2500" spc="0" b="1" u="heavy">
                <a:latin typeface="Calibri"/>
                <a:cs typeface="Calibri"/>
              </a:rPr>
              <a:t>O</a:t>
            </a:r>
            <a:endParaRPr sz="2500">
              <a:latin typeface="Calibri"/>
              <a:cs typeface="Calibri"/>
            </a:endParaRPr>
          </a:p>
          <a:p>
            <a:pPr marL="1710601">
              <a:lnSpc>
                <a:spcPts val="3000"/>
              </a:lnSpc>
              <a:spcBef>
                <a:spcPts val="150"/>
              </a:spcBef>
            </a:pPr>
            <a:r>
              <a:rPr dirty="0" smtClean="0" baseline="1092" sz="3750" spc="-179" b="1" u="heavy">
                <a:latin typeface="Calibri"/>
                <a:cs typeface="Calibri"/>
              </a:rPr>
              <a:t>AT</a:t>
            </a:r>
            <a:r>
              <a:rPr dirty="0" smtClean="0" baseline="1159" sz="3750" spc="-394" u="heavy">
                <a:latin typeface="Times New Roman"/>
                <a:cs typeface="Times New Roman"/>
              </a:rPr>
              <a:t> </a:t>
            </a:r>
            <a:r>
              <a:rPr dirty="0" smtClean="0" baseline="1092" sz="3750" spc="14" b="1" u="heavy">
                <a:latin typeface="Calibri"/>
                <a:cs typeface="Calibri"/>
              </a:rPr>
              <a:t>T</a:t>
            </a:r>
            <a:r>
              <a:rPr dirty="0" smtClean="0" baseline="1092" sz="3750" spc="19" b="1" u="heavy">
                <a:latin typeface="Calibri"/>
                <a:cs typeface="Calibri"/>
              </a:rPr>
              <a:t>R</a:t>
            </a:r>
            <a:r>
              <a:rPr dirty="0" smtClean="0" baseline="1092" sz="3750" spc="9" b="1" u="heavy">
                <a:latin typeface="Calibri"/>
                <a:cs typeface="Calibri"/>
              </a:rPr>
              <a:t>E</a:t>
            </a:r>
            <a:r>
              <a:rPr dirty="0" smtClean="0" baseline="1092" sz="3750" spc="19" b="1" u="heavy">
                <a:latin typeface="Calibri"/>
                <a:cs typeface="Calibri"/>
              </a:rPr>
              <a:t>Z</a:t>
            </a:r>
            <a:r>
              <a:rPr dirty="0" smtClean="0" baseline="1092" sz="3750" spc="0" b="1" u="heavy">
                <a:latin typeface="Calibri"/>
                <a:cs typeface="Calibri"/>
              </a:rPr>
              <a:t>Z</a:t>
            </a:r>
            <a:r>
              <a:rPr dirty="0" smtClean="0" baseline="1092" sz="3750" spc="-179" b="1" u="heavy">
                <a:latin typeface="Calibri"/>
                <a:cs typeface="Calibri"/>
              </a:rPr>
              <a:t>AT</a:t>
            </a:r>
            <a:r>
              <a:rPr dirty="0" smtClean="0" baseline="1159" sz="3750" spc="-429" u="heavy">
                <a:latin typeface="Times New Roman"/>
                <a:cs typeface="Times New Roman"/>
              </a:rPr>
              <a:t> </a:t>
            </a:r>
            <a:r>
              <a:rPr dirty="0" smtClean="0" baseline="1092" sz="3750" spc="19" b="1" u="heavy">
                <a:latin typeface="Calibri"/>
                <a:cs typeface="Calibri"/>
              </a:rPr>
              <a:t>U</a:t>
            </a:r>
            <a:r>
              <a:rPr dirty="0" smtClean="0" baseline="1092" sz="3750" spc="19" b="1" u="heavy">
                <a:latin typeface="Calibri"/>
                <a:cs typeface="Calibri"/>
              </a:rPr>
              <a:t>R</a:t>
            </a:r>
            <a:r>
              <a:rPr dirty="0" smtClean="0" baseline="1092" sz="3750" spc="0" b="1" u="heavy">
                <a:latin typeface="Calibri"/>
                <a:cs typeface="Calibri"/>
              </a:rPr>
              <a:t>E</a:t>
            </a:r>
            <a:r>
              <a:rPr dirty="0" smtClean="0" baseline="1159" sz="3750" spc="-41" u="heavy">
                <a:latin typeface="Times New Roman"/>
                <a:cs typeface="Times New Roman"/>
              </a:rPr>
              <a:t> </a:t>
            </a:r>
            <a:r>
              <a:rPr dirty="0" smtClean="0" baseline="1092" sz="3750" spc="0" b="1" u="heavy">
                <a:latin typeface="Calibri"/>
                <a:cs typeface="Calibri"/>
              </a:rPr>
              <a:t>E</a:t>
            </a:r>
            <a:r>
              <a:rPr dirty="0" smtClean="0" baseline="1092" sz="3750" spc="-4" b="1" u="heavy">
                <a:latin typeface="Calibri"/>
                <a:cs typeface="Calibri"/>
              </a:rPr>
              <a:t>S</a:t>
            </a:r>
            <a:r>
              <a:rPr dirty="0" smtClean="0" baseline="1092" sz="3750" spc="14" b="1" u="heavy">
                <a:latin typeface="Calibri"/>
                <a:cs typeface="Calibri"/>
              </a:rPr>
              <a:t>T</a:t>
            </a:r>
            <a:r>
              <a:rPr dirty="0" smtClean="0" baseline="1092" sz="3750" spc="25" b="1" u="heavy">
                <a:latin typeface="Calibri"/>
                <a:cs typeface="Calibri"/>
              </a:rPr>
              <a:t>E</a:t>
            </a:r>
            <a:r>
              <a:rPr dirty="0" smtClean="0" baseline="1092" sz="3750" spc="14" b="1" u="heavy">
                <a:latin typeface="Calibri"/>
                <a:cs typeface="Calibri"/>
              </a:rPr>
              <a:t>T</a:t>
            </a:r>
            <a:r>
              <a:rPr dirty="0" smtClean="0" baseline="1092" sz="3750" spc="9" b="1" u="heavy">
                <a:latin typeface="Calibri"/>
                <a:cs typeface="Calibri"/>
              </a:rPr>
              <a:t>I</a:t>
            </a:r>
            <a:r>
              <a:rPr dirty="0" smtClean="0" baseline="1092" sz="3750" spc="25" b="1" u="heavy">
                <a:latin typeface="Calibri"/>
                <a:cs typeface="Calibri"/>
              </a:rPr>
              <a:t>C</a:t>
            </a:r>
            <a:r>
              <a:rPr dirty="0" smtClean="0" baseline="1092" sz="3750" spc="0" b="1" u="heavy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  <a:p>
            <a:pPr marL="1710787">
              <a:lnSpc>
                <a:spcPct val="101725"/>
              </a:lnSpc>
            </a:pPr>
            <a:r>
              <a:rPr dirty="0" smtClean="0" sz="1700" spc="-19">
                <a:latin typeface="Calibri"/>
                <a:cs typeface="Calibri"/>
              </a:rPr>
              <a:t>c</a:t>
            </a:r>
            <a:r>
              <a:rPr dirty="0" smtClean="0" sz="1700" spc="0">
                <a:latin typeface="Calibri"/>
                <a:cs typeface="Calibri"/>
              </a:rPr>
              <a:t>o</a:t>
            </a:r>
            <a:r>
              <a:rPr dirty="0" smtClean="0" sz="1700" spc="-9">
                <a:latin typeface="Calibri"/>
                <a:cs typeface="Calibri"/>
              </a:rPr>
              <a:t>m</a:t>
            </a:r>
            <a:r>
              <a:rPr dirty="0" smtClean="0" sz="1700" spc="0">
                <a:latin typeface="Calibri"/>
                <a:cs typeface="Calibri"/>
              </a:rPr>
              <a:t>a</a:t>
            </a:r>
            <a:r>
              <a:rPr dirty="0" smtClean="0" sz="1700" spc="-18">
                <a:latin typeface="Calibri"/>
                <a:cs typeface="Calibri"/>
              </a:rPr>
              <a:t> </a:t>
            </a:r>
            <a:r>
              <a:rPr dirty="0" smtClean="0" sz="1700" spc="-9">
                <a:latin typeface="Calibri"/>
                <a:cs typeface="Calibri"/>
              </a:rPr>
              <a:t>d</a:t>
            </a:r>
            <a:r>
              <a:rPr dirty="0" smtClean="0" sz="1700" spc="0">
                <a:latin typeface="Calibri"/>
                <a:cs typeface="Calibri"/>
              </a:rPr>
              <a:t>a</a:t>
            </a:r>
            <a:r>
              <a:rPr dirty="0" smtClean="0" sz="1700" spc="-18">
                <a:latin typeface="Calibri"/>
                <a:cs typeface="Calibri"/>
              </a:rPr>
              <a:t> </a:t>
            </a:r>
            <a:r>
              <a:rPr dirty="0" smtClean="0" sz="1700" spc="-19">
                <a:latin typeface="Calibri"/>
                <a:cs typeface="Calibri"/>
              </a:rPr>
              <a:t>v</a:t>
            </a:r>
            <a:r>
              <a:rPr dirty="0" smtClean="0" sz="1700" spc="0">
                <a:latin typeface="Calibri"/>
                <a:cs typeface="Calibri"/>
              </a:rPr>
              <a:t>er</a:t>
            </a:r>
            <a:r>
              <a:rPr dirty="0" smtClean="0" sz="1700" spc="-9">
                <a:latin typeface="Calibri"/>
                <a:cs typeface="Calibri"/>
              </a:rPr>
              <a:t>b</a:t>
            </a:r>
            <a:r>
              <a:rPr dirty="0" smtClean="0" sz="1700" spc="-9">
                <a:latin typeface="Calibri"/>
                <a:cs typeface="Calibri"/>
              </a:rPr>
              <a:t>a</a:t>
            </a:r>
            <a:r>
              <a:rPr dirty="0" smtClean="0" sz="1700" spc="-4">
                <a:latin typeface="Calibri"/>
                <a:cs typeface="Calibri"/>
              </a:rPr>
              <a:t>l</a:t>
            </a:r>
            <a:r>
              <a:rPr dirty="0" smtClean="0" sz="1700" spc="0">
                <a:latin typeface="Calibri"/>
                <a:cs typeface="Calibri"/>
              </a:rPr>
              <a:t>e</a:t>
            </a:r>
            <a:r>
              <a:rPr dirty="0" smtClean="0" sz="1700" spc="-8">
                <a:latin typeface="Calibri"/>
                <a:cs typeface="Calibri"/>
              </a:rPr>
              <a:t> </a:t>
            </a:r>
            <a:r>
              <a:rPr dirty="0" smtClean="0" sz="1700" spc="0">
                <a:latin typeface="Calibri"/>
                <a:cs typeface="Calibri"/>
              </a:rPr>
              <a:t>r</a:t>
            </a:r>
            <a:r>
              <a:rPr dirty="0" smtClean="0" sz="1700" spc="-4">
                <a:latin typeface="Calibri"/>
                <a:cs typeface="Calibri"/>
              </a:rPr>
              <a:t>i</a:t>
            </a:r>
            <a:r>
              <a:rPr dirty="0" smtClean="0" sz="1700" spc="-9">
                <a:latin typeface="Calibri"/>
                <a:cs typeface="Calibri"/>
              </a:rPr>
              <a:t>u</a:t>
            </a:r>
            <a:r>
              <a:rPr dirty="0" smtClean="0" sz="1700" spc="-9">
                <a:latin typeface="Calibri"/>
                <a:cs typeface="Calibri"/>
              </a:rPr>
              <a:t>n</a:t>
            </a:r>
            <a:r>
              <a:rPr dirty="0" smtClean="0" sz="1700" spc="-4">
                <a:latin typeface="Calibri"/>
                <a:cs typeface="Calibri"/>
              </a:rPr>
              <a:t>i</a:t>
            </a:r>
            <a:r>
              <a:rPr dirty="0" smtClean="0" sz="1700" spc="0">
                <a:latin typeface="Calibri"/>
                <a:cs typeface="Calibri"/>
              </a:rPr>
              <a:t>o</a:t>
            </a:r>
            <a:r>
              <a:rPr dirty="0" smtClean="0" sz="1700" spc="-9">
                <a:latin typeface="Calibri"/>
                <a:cs typeface="Calibri"/>
              </a:rPr>
              <a:t>n</a:t>
            </a:r>
            <a:r>
              <a:rPr dirty="0" smtClean="0" sz="1700" spc="0">
                <a:latin typeface="Calibri"/>
                <a:cs typeface="Calibri"/>
              </a:rPr>
              <a:t>e</a:t>
            </a:r>
            <a:r>
              <a:rPr dirty="0" smtClean="0" sz="1700" spc="0">
                <a:latin typeface="Calibri"/>
                <a:cs typeface="Calibri"/>
              </a:rPr>
              <a:t> </a:t>
            </a:r>
            <a:r>
              <a:rPr dirty="0" smtClean="0" sz="1700" spc="-4">
                <a:latin typeface="Calibri"/>
                <a:cs typeface="Calibri"/>
              </a:rPr>
              <a:t>2</a:t>
            </a:r>
            <a:r>
              <a:rPr dirty="0" smtClean="0" sz="1700" spc="0">
                <a:latin typeface="Calibri"/>
                <a:cs typeface="Calibri"/>
              </a:rPr>
              <a:t>1</a:t>
            </a:r>
            <a:r>
              <a:rPr dirty="0" smtClean="0" sz="1700" spc="-4">
                <a:latin typeface="Calibri"/>
                <a:cs typeface="Calibri"/>
              </a:rPr>
              <a:t>-09</a:t>
            </a:r>
            <a:r>
              <a:rPr dirty="0" smtClean="0" sz="1700" spc="-4">
                <a:latin typeface="Calibri"/>
                <a:cs typeface="Calibri"/>
              </a:rPr>
              <a:t>-201</a:t>
            </a:r>
            <a:r>
              <a:rPr dirty="0" smtClean="0" sz="1700" spc="0">
                <a:latin typeface="Calibri"/>
                <a:cs typeface="Calibri"/>
              </a:rPr>
              <a:t>6</a:t>
            </a:r>
            <a:r>
              <a:rPr dirty="0" smtClean="0" sz="1700" spc="384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n.</a:t>
            </a:r>
            <a:r>
              <a:rPr dirty="0" smtClean="0" sz="1900" spc="-25">
                <a:latin typeface="Calibri"/>
                <a:cs typeface="Calibri"/>
              </a:rPr>
              <a:t>A</a:t>
            </a:r>
            <a:r>
              <a:rPr dirty="0" smtClean="0" sz="1900" spc="-4">
                <a:latin typeface="Calibri"/>
                <a:cs typeface="Calibri"/>
              </a:rPr>
              <a:t>O</a:t>
            </a:r>
            <a:r>
              <a:rPr dirty="0" smtClean="0" sz="1900" spc="-4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G</a:t>
            </a:r>
            <a:r>
              <a:rPr dirty="0" smtClean="0" sz="1900" spc="-19">
                <a:latin typeface="Calibri"/>
                <a:cs typeface="Calibri"/>
              </a:rPr>
              <a:t>R</a:t>
            </a:r>
            <a:r>
              <a:rPr dirty="0" smtClean="0" sz="1900" spc="-100">
                <a:latin typeface="Calibri"/>
                <a:cs typeface="Calibri"/>
              </a:rPr>
              <a:t>T</a:t>
            </a:r>
            <a:r>
              <a:rPr dirty="0" smtClean="0" sz="1900" spc="4">
                <a:latin typeface="Calibri"/>
                <a:cs typeface="Calibri"/>
              </a:rPr>
              <a:t>/</a:t>
            </a:r>
            <a:r>
              <a:rPr dirty="0" smtClean="0" sz="1900" spc="0">
                <a:latin typeface="Calibri"/>
                <a:cs typeface="Calibri"/>
              </a:rPr>
              <a:t>384019</a:t>
            </a:r>
            <a:r>
              <a:rPr dirty="0" smtClean="0" sz="1900" spc="4">
                <a:latin typeface="Calibri"/>
                <a:cs typeface="Calibri"/>
              </a:rPr>
              <a:t>/Q</a:t>
            </a:r>
            <a:r>
              <a:rPr dirty="0" smtClean="0" sz="1900" spc="-4">
                <a:latin typeface="Calibri"/>
                <a:cs typeface="Calibri"/>
              </a:rPr>
              <a:t>.</a:t>
            </a:r>
            <a:r>
              <a:rPr dirty="0" smtClean="0" sz="1900" spc="0">
                <a:latin typeface="Calibri"/>
                <a:cs typeface="Calibri"/>
              </a:rPr>
              <a:t>100</a:t>
            </a:r>
            <a:r>
              <a:rPr dirty="0" smtClean="0" sz="1900" spc="-4">
                <a:latin typeface="Calibri"/>
                <a:cs typeface="Calibri"/>
              </a:rPr>
              <a:t>.</a:t>
            </a:r>
            <a:r>
              <a:rPr dirty="0" smtClean="0" sz="1900" spc="0">
                <a:latin typeface="Calibri"/>
                <a:cs typeface="Calibri"/>
              </a:rPr>
              <a:t>130</a:t>
            </a:r>
            <a:endParaRPr sz="1900">
              <a:latin typeface="Calibri"/>
              <a:cs typeface="Calibri"/>
            </a:endParaRPr>
          </a:p>
          <a:p>
            <a:pPr marL="1710787">
              <a:lnSpc>
                <a:spcPts val="4520"/>
              </a:lnSpc>
              <a:spcBef>
                <a:spcPts val="226"/>
              </a:spcBef>
            </a:pPr>
            <a:r>
              <a:rPr dirty="0" smtClean="0" baseline="1437" sz="5700" spc="0" b="1" i="1" u="heavy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1437" sz="5700" spc="-4" b="1" i="1" u="heavy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1437" sz="5700" spc="-4" b="1" i="1" u="heavy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1437" sz="5700" spc="0" b="1" i="1" u="heavy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1437" sz="5700" spc="-4" b="1" i="1" u="heavy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baseline="1437" sz="5700" spc="4" b="1" i="1" u="heavy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1437" sz="5700" spc="4" b="1" i="1" u="heavy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1437" sz="5700" spc="4" b="1" i="1" u="heavy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1437" sz="5700" spc="0" b="1" i="1" u="heavy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1525" sz="5700" spc="-94" u="heavy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437" sz="5700" spc="0" b="1" i="1" u="heavy">
                <a:solidFill>
                  <a:srgbClr val="006FC0"/>
                </a:solidFill>
                <a:latin typeface="Calibri"/>
                <a:cs typeface="Calibri"/>
              </a:rPr>
              <a:t>di</a:t>
            </a:r>
            <a:r>
              <a:rPr dirty="0" smtClean="0" baseline="1525" sz="5700" spc="-84" u="heavy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437" sz="5700" spc="-4" b="1" i="1" u="heavy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1437" sz="5700" spc="9" b="1" i="1" u="heavy">
                <a:solidFill>
                  <a:srgbClr val="006FC0"/>
                </a:solidFill>
                <a:latin typeface="Calibri"/>
                <a:cs typeface="Calibri"/>
              </a:rPr>
              <a:t>h</a:t>
            </a:r>
            <a:r>
              <a:rPr dirty="0" smtClean="0" baseline="1437" sz="5700" spc="-4" b="1" i="1" u="heavy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1437" sz="5700" spc="9" b="1" i="1" u="heavy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1437" sz="5700" spc="0" b="1" i="1" u="heavy">
                <a:solidFill>
                  <a:srgbClr val="006FC0"/>
                </a:solidFill>
                <a:latin typeface="Calibri"/>
                <a:cs typeface="Calibri"/>
              </a:rPr>
              <a:t>k</a:t>
            </a:r>
            <a:r>
              <a:rPr dirty="0" smtClean="0" baseline="1525" sz="5700" spc="-94" u="heavy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437" sz="5700" spc="4" b="1" i="1" u="heavy">
                <a:solidFill>
                  <a:srgbClr val="006FC0"/>
                </a:solidFill>
                <a:latin typeface="Calibri"/>
                <a:cs typeface="Calibri"/>
              </a:rPr>
              <a:t>Li</a:t>
            </a:r>
            <a:r>
              <a:rPr dirty="0" smtClean="0" baseline="1437" sz="5700" spc="-44" b="1" i="1" u="heavy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baseline="1437" sz="5700" spc="0" b="1" i="1" u="heavy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endParaRPr sz="3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3842" y="2864548"/>
            <a:ext cx="9130383" cy="1855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41640">
              <a:lnSpc>
                <a:spcPct val="101725"/>
              </a:lnSpc>
              <a:spcBef>
                <a:spcPts val="380"/>
              </a:spcBef>
            </a:pPr>
            <a:r>
              <a:rPr dirty="0" smtClean="0" sz="1900" spc="0" b="1">
                <a:latin typeface="Calibri"/>
                <a:cs typeface="Calibri"/>
              </a:rPr>
              <a:t>R</a:t>
            </a:r>
            <a:r>
              <a:rPr dirty="0" smtClean="0" sz="1900" spc="-29" b="1">
                <a:latin typeface="Calibri"/>
                <a:cs typeface="Calibri"/>
              </a:rPr>
              <a:t>E</a:t>
            </a:r>
            <a:r>
              <a:rPr dirty="0" smtClean="0" sz="1900" spc="4" b="1">
                <a:latin typeface="Calibri"/>
                <a:cs typeface="Calibri"/>
              </a:rPr>
              <a:t>G</a:t>
            </a:r>
            <a:r>
              <a:rPr dirty="0" smtClean="0" sz="1900" spc="-4" b="1">
                <a:latin typeface="Calibri"/>
                <a:cs typeface="Calibri"/>
              </a:rPr>
              <a:t>I</a:t>
            </a:r>
            <a:r>
              <a:rPr dirty="0" smtClean="0" sz="1900" spc="-4" b="1">
                <a:latin typeface="Calibri"/>
                <a:cs typeface="Calibri"/>
              </a:rPr>
              <a:t>O</a:t>
            </a:r>
            <a:r>
              <a:rPr dirty="0" smtClean="0" sz="1900" spc="4" b="1">
                <a:latin typeface="Calibri"/>
                <a:cs typeface="Calibri"/>
              </a:rPr>
              <a:t>N</a:t>
            </a:r>
            <a:r>
              <a:rPr dirty="0" smtClean="0" sz="1900" spc="0" b="1">
                <a:latin typeface="Calibri"/>
                <a:cs typeface="Calibri"/>
              </a:rPr>
              <a:t>E</a:t>
            </a:r>
            <a:r>
              <a:rPr dirty="0" smtClean="0" sz="1900" spc="-19" b="1">
                <a:latin typeface="Calibri"/>
                <a:cs typeface="Calibri"/>
              </a:rPr>
              <a:t> </a:t>
            </a:r>
            <a:r>
              <a:rPr dirty="0" smtClean="0" sz="1900" spc="-54" b="1">
                <a:latin typeface="Calibri"/>
                <a:cs typeface="Calibri"/>
              </a:rPr>
              <a:t>T</a:t>
            </a:r>
            <a:r>
              <a:rPr dirty="0" smtClean="0" sz="1900" spc="-4" b="1">
                <a:latin typeface="Calibri"/>
                <a:cs typeface="Calibri"/>
              </a:rPr>
              <a:t>O</a:t>
            </a:r>
            <a:r>
              <a:rPr dirty="0" smtClean="0" sz="1900" spc="0" b="1">
                <a:latin typeface="Calibri"/>
                <a:cs typeface="Calibri"/>
              </a:rPr>
              <a:t>SCA</a:t>
            </a:r>
            <a:r>
              <a:rPr dirty="0" smtClean="0" sz="1900" spc="4" b="1">
                <a:latin typeface="Calibri"/>
                <a:cs typeface="Calibri"/>
              </a:rPr>
              <a:t>N</a:t>
            </a:r>
            <a:r>
              <a:rPr dirty="0" smtClean="0" sz="1900" spc="0" b="1"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  <a:p>
            <a:pPr marL="1041640" marR="2338712" indent="0">
              <a:lnSpc>
                <a:spcPts val="2210"/>
              </a:lnSpc>
              <a:spcBef>
                <a:spcPts val="135"/>
              </a:spcBef>
            </a:pP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-9">
                <a:latin typeface="Calibri"/>
                <a:cs typeface="Calibri"/>
              </a:rPr>
              <a:t>E</a:t>
            </a:r>
            <a:r>
              <a:rPr dirty="0" smtClean="0" sz="1900" spc="-4">
                <a:latin typeface="Calibri"/>
                <a:cs typeface="Calibri"/>
              </a:rPr>
              <a:t>Z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-7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TI</a:t>
            </a:r>
            <a:r>
              <a:rPr dirty="0" smtClean="0" sz="1900" spc="4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C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25">
                <a:latin typeface="Calibri"/>
                <a:cs typeface="Calibri"/>
              </a:rPr>
              <a:t>T</a:t>
            </a:r>
            <a:r>
              <a:rPr dirty="0" smtClean="0" sz="1900" spc="-150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9">
                <a:latin typeface="Calibri"/>
                <a:cs typeface="Calibri"/>
              </a:rPr>
              <a:t>D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NAN</a:t>
            </a:r>
            <a:r>
              <a:rPr dirty="0" smtClean="0" sz="1900" spc="-14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11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-4">
                <a:latin typeface="Calibri"/>
                <a:cs typeface="Calibri"/>
              </a:rPr>
              <a:t>O</a:t>
            </a:r>
            <a:r>
              <a:rPr dirty="0" smtClean="0" sz="1900" spc="-19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S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-4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NE</a:t>
            </a:r>
            <a:r>
              <a:rPr dirty="0" smtClean="0" sz="1900" spc="-35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S</a:t>
            </a:r>
            <a:r>
              <a:rPr dirty="0" smtClean="0" sz="1900" spc="-4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C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9">
                <a:latin typeface="Calibri"/>
                <a:cs typeface="Calibri"/>
              </a:rPr>
              <a:t>L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S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25">
                <a:latin typeface="Calibri"/>
                <a:cs typeface="Calibri"/>
              </a:rPr>
              <a:t>T</a:t>
            </a:r>
            <a:r>
              <a:rPr dirty="0" smtClean="0" sz="1900" spc="-54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RE</a:t>
            </a:r>
            <a:r>
              <a:rPr dirty="0" smtClean="0" sz="1900" spc="-7">
                <a:latin typeface="Calibri"/>
                <a:cs typeface="Calibri"/>
              </a:rPr>
              <a:t> </a:t>
            </a:r>
            <a:r>
              <a:rPr dirty="0" smtClean="0" sz="1900" spc="-4">
                <a:latin typeface="Calibri"/>
                <a:cs typeface="Calibri"/>
              </a:rPr>
              <a:t>P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V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-4">
                <a:latin typeface="Calibri"/>
                <a:cs typeface="Calibri"/>
              </a:rPr>
              <a:t>Z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-7">
                <a:latin typeface="Calibri"/>
                <a:cs typeface="Calibri"/>
              </a:rPr>
              <a:t> </a:t>
            </a:r>
            <a:r>
              <a:rPr dirty="0" smtClean="0" sz="1900" spc="-9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L</a:t>
            </a:r>
            <a:r>
              <a:rPr dirty="0" smtClean="0" sz="1900" spc="4">
                <a:latin typeface="Calibri"/>
                <a:cs typeface="Calibri"/>
              </a:rPr>
              <a:t>L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T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-84">
                <a:latin typeface="Calibri"/>
                <a:cs typeface="Calibri"/>
              </a:rPr>
              <a:t>V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  <a:p>
            <a:pPr marL="1041640">
              <a:lnSpc>
                <a:spcPct val="101725"/>
              </a:lnSpc>
            </a:pPr>
            <a:r>
              <a:rPr dirty="0" smtClean="0" sz="1900" spc="0">
                <a:latin typeface="Calibri"/>
                <a:cs typeface="Calibri"/>
              </a:rPr>
              <a:t>N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0">
                <a:latin typeface="Calibri"/>
                <a:cs typeface="Calibri"/>
              </a:rPr>
              <a:t>m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2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9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-19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:</a:t>
            </a:r>
            <a:r>
              <a:rPr dirty="0" smtClean="0" sz="1900" spc="-11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18476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–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-14">
                <a:latin typeface="Calibri"/>
                <a:cs typeface="Calibri"/>
              </a:rPr>
              <a:t>a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19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-25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4">
                <a:latin typeface="Calibri"/>
                <a:cs typeface="Calibri"/>
              </a:rPr>
              <a:t>on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3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11</a:t>
            </a:r>
            <a:r>
              <a:rPr dirty="0" smtClean="0" sz="1900" spc="4">
                <a:latin typeface="Calibri"/>
                <a:cs typeface="Calibri"/>
              </a:rPr>
              <a:t>/</a:t>
            </a:r>
            <a:r>
              <a:rPr dirty="0" smtClean="0" sz="1900" spc="0">
                <a:latin typeface="Calibri"/>
                <a:cs typeface="Calibri"/>
              </a:rPr>
              <a:t>12</a:t>
            </a:r>
            <a:r>
              <a:rPr dirty="0" smtClean="0" sz="1900" spc="4">
                <a:latin typeface="Calibri"/>
                <a:cs typeface="Calibri"/>
              </a:rPr>
              <a:t>/</a:t>
            </a:r>
            <a:r>
              <a:rPr dirty="0" smtClean="0" sz="1900" spc="0">
                <a:latin typeface="Calibri"/>
                <a:cs typeface="Calibri"/>
              </a:rPr>
              <a:t>2017</a:t>
            </a:r>
            <a:endParaRPr sz="1900">
              <a:latin typeface="Calibri"/>
              <a:cs typeface="Calibri"/>
            </a:endParaRPr>
          </a:p>
          <a:p>
            <a:pPr marL="1041640">
              <a:lnSpc>
                <a:spcPts val="2305"/>
              </a:lnSpc>
              <a:spcBef>
                <a:spcPts val="115"/>
              </a:spcBef>
            </a:pPr>
            <a:r>
              <a:rPr dirty="0" smtClean="0" baseline="1437" sz="2850" spc="0">
                <a:latin typeface="Calibri"/>
                <a:cs typeface="Calibri"/>
              </a:rPr>
              <a:t>N</a:t>
            </a:r>
            <a:r>
              <a:rPr dirty="0" smtClean="0" baseline="1437" sz="2850" spc="4">
                <a:latin typeface="Calibri"/>
                <a:cs typeface="Calibri"/>
              </a:rPr>
              <a:t>u</a:t>
            </a:r>
            <a:r>
              <a:rPr dirty="0" smtClean="0" baseline="1437" sz="2850" spc="0">
                <a:latin typeface="Calibri"/>
                <a:cs typeface="Calibri"/>
              </a:rPr>
              <a:t>m</a:t>
            </a:r>
            <a:r>
              <a:rPr dirty="0" smtClean="0" baseline="1437" sz="2850" spc="4">
                <a:latin typeface="Calibri"/>
                <a:cs typeface="Calibri"/>
              </a:rPr>
              <a:t>e</a:t>
            </a:r>
            <a:r>
              <a:rPr dirty="0" smtClean="0" baseline="1437" sz="2850" spc="-29">
                <a:latin typeface="Calibri"/>
                <a:cs typeface="Calibri"/>
              </a:rPr>
              <a:t>r</a:t>
            </a:r>
            <a:r>
              <a:rPr dirty="0" smtClean="0" baseline="1437" sz="2850" spc="0">
                <a:latin typeface="Calibri"/>
                <a:cs typeface="Calibri"/>
              </a:rPr>
              <a:t>o</a:t>
            </a:r>
            <a:r>
              <a:rPr dirty="0" smtClean="0" baseline="1437" sz="2850" spc="9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a</a:t>
            </a:r>
            <a:r>
              <a:rPr dirty="0" smtClean="0" baseline="1437" sz="2850" spc="4">
                <a:latin typeface="Calibri"/>
                <a:cs typeface="Calibri"/>
              </a:rPr>
              <a:t>d</a:t>
            </a:r>
            <a:r>
              <a:rPr dirty="0" smtClean="0" baseline="1437" sz="2850" spc="-19">
                <a:latin typeface="Calibri"/>
                <a:cs typeface="Calibri"/>
              </a:rPr>
              <a:t>o</a:t>
            </a:r>
            <a:r>
              <a:rPr dirty="0" smtClean="0" baseline="1437" sz="2850" spc="4">
                <a:latin typeface="Calibri"/>
                <a:cs typeface="Calibri"/>
              </a:rPr>
              <a:t>z</a:t>
            </a:r>
            <a:r>
              <a:rPr dirty="0" smtClean="0" baseline="1437" sz="2850" spc="0">
                <a:latin typeface="Calibri"/>
                <a:cs typeface="Calibri"/>
              </a:rPr>
              <a:t>io</a:t>
            </a:r>
            <a:r>
              <a:rPr dirty="0" smtClean="0" baseline="1437" sz="2850" spc="4">
                <a:latin typeface="Calibri"/>
                <a:cs typeface="Calibri"/>
              </a:rPr>
              <a:t>n</a:t>
            </a:r>
            <a:r>
              <a:rPr dirty="0" smtClean="0" baseline="1437" sz="2850" spc="4">
                <a:latin typeface="Calibri"/>
                <a:cs typeface="Calibri"/>
              </a:rPr>
              <a:t>e</a:t>
            </a:r>
            <a:r>
              <a:rPr dirty="0" smtClean="0" baseline="1437" sz="2850" spc="0">
                <a:latin typeface="Calibri"/>
                <a:cs typeface="Calibri"/>
              </a:rPr>
              <a:t>:</a:t>
            </a:r>
            <a:r>
              <a:rPr dirty="0" smtClean="0" baseline="1437" sz="2850" spc="-11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19222</a:t>
            </a:r>
            <a:r>
              <a:rPr dirty="0" smtClean="0" baseline="1437" sz="2850" spc="0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–</a:t>
            </a:r>
            <a:r>
              <a:rPr dirty="0" smtClean="0" baseline="1437" sz="2850" spc="0">
                <a:latin typeface="Calibri"/>
                <a:cs typeface="Calibri"/>
              </a:rPr>
              <a:t> </a:t>
            </a:r>
            <a:r>
              <a:rPr dirty="0" smtClean="0" baseline="1437" sz="2850" spc="4">
                <a:latin typeface="Calibri"/>
                <a:cs typeface="Calibri"/>
              </a:rPr>
              <a:t>D</a:t>
            </a:r>
            <a:r>
              <a:rPr dirty="0" smtClean="0" baseline="1437" sz="2850" spc="-14">
                <a:latin typeface="Calibri"/>
                <a:cs typeface="Calibri"/>
              </a:rPr>
              <a:t>a</a:t>
            </a:r>
            <a:r>
              <a:rPr dirty="0" smtClean="0" baseline="1437" sz="2850" spc="-25">
                <a:latin typeface="Calibri"/>
                <a:cs typeface="Calibri"/>
              </a:rPr>
              <a:t>t</a:t>
            </a:r>
            <a:r>
              <a:rPr dirty="0" smtClean="0" baseline="1437" sz="2850" spc="0">
                <a:latin typeface="Calibri"/>
                <a:cs typeface="Calibri"/>
              </a:rPr>
              <a:t>a</a:t>
            </a:r>
            <a:r>
              <a:rPr dirty="0" smtClean="0" baseline="1437" sz="2850" spc="-19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a</a:t>
            </a:r>
            <a:r>
              <a:rPr dirty="0" smtClean="0" baseline="1437" sz="2850" spc="4">
                <a:latin typeface="Calibri"/>
                <a:cs typeface="Calibri"/>
              </a:rPr>
              <a:t>d</a:t>
            </a:r>
            <a:r>
              <a:rPr dirty="0" smtClean="0" baseline="1437" sz="2850" spc="-25">
                <a:latin typeface="Calibri"/>
                <a:cs typeface="Calibri"/>
              </a:rPr>
              <a:t>o</a:t>
            </a:r>
            <a:r>
              <a:rPr dirty="0" smtClean="0" baseline="1437" sz="2850" spc="0">
                <a:latin typeface="Calibri"/>
                <a:cs typeface="Calibri"/>
              </a:rPr>
              <a:t>z</a:t>
            </a:r>
            <a:r>
              <a:rPr dirty="0" smtClean="0" baseline="1437" sz="2850" spc="0">
                <a:latin typeface="Calibri"/>
                <a:cs typeface="Calibri"/>
              </a:rPr>
              <a:t>i</a:t>
            </a:r>
            <a:r>
              <a:rPr dirty="0" smtClean="0" baseline="1437" sz="2850" spc="4">
                <a:latin typeface="Calibri"/>
                <a:cs typeface="Calibri"/>
              </a:rPr>
              <a:t>on</a:t>
            </a:r>
            <a:r>
              <a:rPr dirty="0" smtClean="0" baseline="1437" sz="2850" spc="0">
                <a:latin typeface="Calibri"/>
                <a:cs typeface="Calibri"/>
              </a:rPr>
              <a:t>e</a:t>
            </a:r>
            <a:r>
              <a:rPr dirty="0" smtClean="0" baseline="1437" sz="2850" spc="0">
                <a:latin typeface="Calibri"/>
                <a:cs typeface="Calibri"/>
              </a:rPr>
              <a:t> </a:t>
            </a:r>
            <a:r>
              <a:rPr dirty="0" smtClean="0" baseline="1437" sz="2850" spc="3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28</a:t>
            </a:r>
            <a:r>
              <a:rPr dirty="0" smtClean="0" baseline="1437" sz="2850" spc="4">
                <a:latin typeface="Calibri"/>
                <a:cs typeface="Calibri"/>
              </a:rPr>
              <a:t>/</a:t>
            </a:r>
            <a:r>
              <a:rPr dirty="0" smtClean="0" baseline="1437" sz="2850" spc="0">
                <a:latin typeface="Calibri"/>
                <a:cs typeface="Calibri"/>
              </a:rPr>
              <a:t>12</a:t>
            </a:r>
            <a:r>
              <a:rPr dirty="0" smtClean="0" baseline="1437" sz="2850" spc="4">
                <a:latin typeface="Calibri"/>
                <a:cs typeface="Calibri"/>
              </a:rPr>
              <a:t>/</a:t>
            </a:r>
            <a:r>
              <a:rPr dirty="0" smtClean="0" baseline="1437" sz="2850" spc="0">
                <a:latin typeface="Calibri"/>
                <a:cs typeface="Calibri"/>
              </a:rPr>
              <a:t>2017</a:t>
            </a:r>
            <a:endParaRPr sz="1900">
              <a:latin typeface="Calibri"/>
              <a:cs typeface="Calibri"/>
            </a:endParaRPr>
          </a:p>
          <a:p>
            <a:pPr marL="1041640">
              <a:lnSpc>
                <a:spcPts val="2280"/>
              </a:lnSpc>
            </a:pPr>
            <a:r>
              <a:rPr dirty="0" smtClean="0" baseline="1437" sz="2850" spc="-4">
                <a:latin typeface="Calibri"/>
                <a:cs typeface="Calibri"/>
              </a:rPr>
              <a:t>A</a:t>
            </a:r>
            <a:r>
              <a:rPr dirty="0" smtClean="0" baseline="1437" sz="2850" spc="0">
                <a:latin typeface="Calibri"/>
                <a:cs typeface="Calibri"/>
              </a:rPr>
              <a:t>ll</a:t>
            </a:r>
            <a:r>
              <a:rPr dirty="0" smtClean="0" baseline="1437" sz="2850" spc="4">
                <a:latin typeface="Calibri"/>
                <a:cs typeface="Calibri"/>
              </a:rPr>
              <a:t>e</a:t>
            </a:r>
            <a:r>
              <a:rPr dirty="0" smtClean="0" baseline="1437" sz="2850" spc="-29">
                <a:latin typeface="Calibri"/>
                <a:cs typeface="Calibri"/>
              </a:rPr>
              <a:t>g</a:t>
            </a:r>
            <a:r>
              <a:rPr dirty="0" smtClean="0" baseline="1437" sz="2850" spc="-14">
                <a:latin typeface="Calibri"/>
                <a:cs typeface="Calibri"/>
              </a:rPr>
              <a:t>a</a:t>
            </a:r>
            <a:r>
              <a:rPr dirty="0" smtClean="0" baseline="1437" sz="2850" spc="-19">
                <a:latin typeface="Calibri"/>
                <a:cs typeface="Calibri"/>
              </a:rPr>
              <a:t>t</a:t>
            </a:r>
            <a:r>
              <a:rPr dirty="0" smtClean="0" baseline="1437" sz="2850" spc="0">
                <a:latin typeface="Calibri"/>
                <a:cs typeface="Calibri"/>
              </a:rPr>
              <a:t>o</a:t>
            </a:r>
            <a:r>
              <a:rPr dirty="0" smtClean="0" baseline="1437" sz="2850" spc="-4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A</a:t>
            </a:r>
            <a:r>
              <a:rPr dirty="0" smtClean="0" baseline="1437" sz="2850" spc="4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–</a:t>
            </a:r>
            <a:r>
              <a:rPr dirty="0" smtClean="0" baseline="1437" sz="2850" spc="0">
                <a:latin typeface="Calibri"/>
                <a:cs typeface="Calibri"/>
              </a:rPr>
              <a:t> </a:t>
            </a:r>
            <a:r>
              <a:rPr dirty="0" smtClean="0" baseline="1437" sz="2850" spc="-4">
                <a:latin typeface="Calibri"/>
                <a:cs typeface="Calibri"/>
              </a:rPr>
              <a:t>A</a:t>
            </a:r>
            <a:r>
              <a:rPr dirty="0" smtClean="0" baseline="1437" sz="2850" spc="0">
                <a:latin typeface="Calibri"/>
                <a:cs typeface="Calibri"/>
              </a:rPr>
              <a:t>ll</a:t>
            </a:r>
            <a:r>
              <a:rPr dirty="0" smtClean="0" baseline="1437" sz="2850" spc="4">
                <a:latin typeface="Calibri"/>
                <a:cs typeface="Calibri"/>
              </a:rPr>
              <a:t>e</a:t>
            </a:r>
            <a:r>
              <a:rPr dirty="0" smtClean="0" baseline="1437" sz="2850" spc="-29">
                <a:latin typeface="Calibri"/>
                <a:cs typeface="Calibri"/>
              </a:rPr>
              <a:t>g</a:t>
            </a:r>
            <a:r>
              <a:rPr dirty="0" smtClean="0" baseline="1437" sz="2850" spc="-14">
                <a:latin typeface="Calibri"/>
                <a:cs typeface="Calibri"/>
              </a:rPr>
              <a:t>a</a:t>
            </a:r>
            <a:r>
              <a:rPr dirty="0" smtClean="0" baseline="1437" sz="2850" spc="-19">
                <a:latin typeface="Calibri"/>
                <a:cs typeface="Calibri"/>
              </a:rPr>
              <a:t>t</a:t>
            </a:r>
            <a:r>
              <a:rPr dirty="0" smtClean="0" baseline="1437" sz="2850" spc="0">
                <a:latin typeface="Calibri"/>
                <a:cs typeface="Calibri"/>
              </a:rPr>
              <a:t>o</a:t>
            </a:r>
            <a:r>
              <a:rPr dirty="0" smtClean="0" baseline="1437" sz="2850" spc="-4">
                <a:latin typeface="Calibri"/>
                <a:cs typeface="Calibri"/>
              </a:rPr>
              <a:t> </a:t>
            </a:r>
            <a:r>
              <a:rPr dirty="0" smtClean="0" baseline="1437" sz="2850" spc="0">
                <a:latin typeface="Calibri"/>
                <a:cs typeface="Calibri"/>
              </a:rPr>
              <a:t>B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842" y="961003"/>
            <a:ext cx="9130383" cy="16605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 marR="66976">
              <a:lnSpc>
                <a:spcPct val="99385"/>
              </a:lnSpc>
              <a:spcBef>
                <a:spcPts val="430"/>
              </a:spcBef>
            </a:pP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“P</a:t>
            </a:r>
            <a:r>
              <a:rPr dirty="0" smtClean="0" sz="3400" spc="-50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79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dirty="0" smtClean="0" sz="3400" spc="-39" b="1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dirty="0" smtClean="0" sz="3400" spc="-50" b="1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25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50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llo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appa</a:t>
            </a:r>
            <a:r>
              <a:rPr dirty="0" smtClean="0" sz="3400" spc="-39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dirty="0" smtClean="0" sz="3400" spc="-29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39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50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-29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dirty="0" smtClean="0" sz="3400" spc="-50" b="1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dirty="0" smtClean="0" sz="3400" spc="-214" b="1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-3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mtClean="0" sz="3400" spc="-9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50" b="1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29" b="1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dirty="0" smtClean="0" sz="3400" spc="-4" b="1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dirty="0" smtClean="0" sz="3400" spc="-44" b="1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dirty="0" smtClean="0" sz="3400" spc="-34" b="1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dirty="0" smtClean="0" sz="3400" spc="-14" b="1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dirty="0" smtClean="0" sz="3400" spc="0" b="1">
                <a:solidFill>
                  <a:srgbClr val="1F487C"/>
                </a:solidFill>
                <a:latin typeface="Calibri"/>
                <a:cs typeface="Calibri"/>
              </a:rPr>
              <a:t>”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81" y="5371085"/>
            <a:ext cx="7577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003672" y="5371085"/>
            <a:ext cx="698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495042" y="5751935"/>
            <a:ext cx="7486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453111" y="6578092"/>
            <a:ext cx="10857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934952" y="6578092"/>
            <a:ext cx="11015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218294" y="6578092"/>
            <a:ext cx="1085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1002167" y="1722422"/>
            <a:ext cx="8695724" cy="1157320"/>
          </a:xfrm>
          <a:custGeom>
            <a:avLst/>
            <a:gdLst/>
            <a:ahLst/>
            <a:cxnLst/>
            <a:rect l="l" t="t" r="r" b="b"/>
            <a:pathLst>
              <a:path w="8695724" h="1157320">
                <a:moveTo>
                  <a:pt x="0" y="0"/>
                </a:moveTo>
                <a:lnTo>
                  <a:pt x="8695724" y="0"/>
                </a:lnTo>
                <a:lnTo>
                  <a:pt x="8695724" y="1157320"/>
                </a:lnTo>
                <a:lnTo>
                  <a:pt x="0" y="1157320"/>
                </a:lnTo>
                <a:lnTo>
                  <a:pt x="0" y="0"/>
                </a:lnTo>
                <a:close/>
              </a:path>
            </a:pathLst>
          </a:custGeom>
          <a:ln w="2687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407160" y="905256"/>
            <a:ext cx="8159496" cy="16489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541272" y="947928"/>
            <a:ext cx="7711440" cy="16123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1458366" y="933267"/>
            <a:ext cx="8058886" cy="15505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458366" y="933267"/>
            <a:ext cx="8058886" cy="15505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1458372" y="933269"/>
            <a:ext cx="8056556" cy="1551306"/>
          </a:xfrm>
          <a:custGeom>
            <a:avLst/>
            <a:gdLst/>
            <a:ahLst/>
            <a:cxnLst/>
            <a:rect l="l" t="t" r="r" b="b"/>
            <a:pathLst>
              <a:path w="8056556" h="1551306">
                <a:moveTo>
                  <a:pt x="0" y="258554"/>
                </a:moveTo>
                <a:lnTo>
                  <a:pt x="3379" y="216615"/>
                </a:lnTo>
                <a:lnTo>
                  <a:pt x="13165" y="176830"/>
                </a:lnTo>
                <a:lnTo>
                  <a:pt x="28824" y="139733"/>
                </a:lnTo>
                <a:lnTo>
                  <a:pt x="49825" y="105855"/>
                </a:lnTo>
                <a:lnTo>
                  <a:pt x="75637" y="75728"/>
                </a:lnTo>
                <a:lnTo>
                  <a:pt x="105728" y="49885"/>
                </a:lnTo>
                <a:lnTo>
                  <a:pt x="139565" y="28859"/>
                </a:lnTo>
                <a:lnTo>
                  <a:pt x="176618" y="13181"/>
                </a:lnTo>
                <a:lnTo>
                  <a:pt x="216354" y="3384"/>
                </a:lnTo>
                <a:lnTo>
                  <a:pt x="258243" y="0"/>
                </a:lnTo>
                <a:lnTo>
                  <a:pt x="7798312" y="0"/>
                </a:lnTo>
                <a:lnTo>
                  <a:pt x="7840201" y="3384"/>
                </a:lnTo>
                <a:lnTo>
                  <a:pt x="7879937" y="13181"/>
                </a:lnTo>
                <a:lnTo>
                  <a:pt x="7916990" y="28859"/>
                </a:lnTo>
                <a:lnTo>
                  <a:pt x="7950828" y="49885"/>
                </a:lnTo>
                <a:lnTo>
                  <a:pt x="7980918" y="75728"/>
                </a:lnTo>
                <a:lnTo>
                  <a:pt x="8006730" y="105855"/>
                </a:lnTo>
                <a:lnTo>
                  <a:pt x="8027731" y="139733"/>
                </a:lnTo>
                <a:lnTo>
                  <a:pt x="8043391" y="176830"/>
                </a:lnTo>
                <a:lnTo>
                  <a:pt x="8053176" y="216615"/>
                </a:lnTo>
                <a:lnTo>
                  <a:pt x="8056556" y="258554"/>
                </a:lnTo>
                <a:lnTo>
                  <a:pt x="8056556" y="1292752"/>
                </a:lnTo>
                <a:lnTo>
                  <a:pt x="8053176" y="1334691"/>
                </a:lnTo>
                <a:lnTo>
                  <a:pt x="8043391" y="1374475"/>
                </a:lnTo>
                <a:lnTo>
                  <a:pt x="8027731" y="1411572"/>
                </a:lnTo>
                <a:lnTo>
                  <a:pt x="8006730" y="1445451"/>
                </a:lnTo>
                <a:lnTo>
                  <a:pt x="7980918" y="1475577"/>
                </a:lnTo>
                <a:lnTo>
                  <a:pt x="7950828" y="1501420"/>
                </a:lnTo>
                <a:lnTo>
                  <a:pt x="7916990" y="1522447"/>
                </a:lnTo>
                <a:lnTo>
                  <a:pt x="7879937" y="1538125"/>
                </a:lnTo>
                <a:lnTo>
                  <a:pt x="7840201" y="1547922"/>
                </a:lnTo>
                <a:lnTo>
                  <a:pt x="7798312" y="1551306"/>
                </a:lnTo>
                <a:lnTo>
                  <a:pt x="258243" y="1551306"/>
                </a:lnTo>
                <a:lnTo>
                  <a:pt x="216354" y="1547922"/>
                </a:lnTo>
                <a:lnTo>
                  <a:pt x="176618" y="1538125"/>
                </a:lnTo>
                <a:lnTo>
                  <a:pt x="139565" y="1522447"/>
                </a:lnTo>
                <a:lnTo>
                  <a:pt x="105728" y="1501420"/>
                </a:lnTo>
                <a:lnTo>
                  <a:pt x="75637" y="1475577"/>
                </a:lnTo>
                <a:lnTo>
                  <a:pt x="49825" y="1445451"/>
                </a:lnTo>
                <a:lnTo>
                  <a:pt x="28824" y="1411572"/>
                </a:lnTo>
                <a:lnTo>
                  <a:pt x="13165" y="1374475"/>
                </a:lnTo>
                <a:lnTo>
                  <a:pt x="3379" y="1334691"/>
                </a:lnTo>
                <a:lnTo>
                  <a:pt x="0" y="1292752"/>
                </a:lnTo>
                <a:lnTo>
                  <a:pt x="0" y="258554"/>
                </a:lnTo>
                <a:close/>
              </a:path>
            </a:pathLst>
          </a:custGeom>
          <a:ln w="12711">
            <a:solidFill>
              <a:srgbClr val="BD4A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002167" y="4158957"/>
            <a:ext cx="8695724" cy="820235"/>
          </a:xfrm>
          <a:custGeom>
            <a:avLst/>
            <a:gdLst/>
            <a:ahLst/>
            <a:cxnLst/>
            <a:rect l="l" t="t" r="r" b="b"/>
            <a:pathLst>
              <a:path w="8695724" h="820235">
                <a:moveTo>
                  <a:pt x="0" y="0"/>
                </a:moveTo>
                <a:lnTo>
                  <a:pt x="8695724" y="0"/>
                </a:lnTo>
                <a:lnTo>
                  <a:pt x="8695724" y="820235"/>
                </a:lnTo>
                <a:lnTo>
                  <a:pt x="0" y="820235"/>
                </a:lnTo>
                <a:lnTo>
                  <a:pt x="0" y="0"/>
                </a:lnTo>
                <a:close/>
              </a:path>
            </a:pathLst>
          </a:custGeom>
          <a:ln w="2687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407160" y="3587496"/>
            <a:ext cx="8153400" cy="11826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437640" y="3392424"/>
            <a:ext cx="7400544" cy="16581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458823" y="3616446"/>
            <a:ext cx="8052790" cy="10813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458823" y="3616446"/>
            <a:ext cx="8052790" cy="10813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458817" y="3616450"/>
            <a:ext cx="8050475" cy="1081865"/>
          </a:xfrm>
          <a:custGeom>
            <a:avLst/>
            <a:gdLst/>
            <a:ahLst/>
            <a:cxnLst/>
            <a:rect l="l" t="t" r="r" b="b"/>
            <a:pathLst>
              <a:path w="8050475" h="1081865">
                <a:moveTo>
                  <a:pt x="0" y="180313"/>
                </a:moveTo>
                <a:lnTo>
                  <a:pt x="5234" y="136982"/>
                </a:lnTo>
                <a:lnTo>
                  <a:pt x="20102" y="97449"/>
                </a:lnTo>
                <a:lnTo>
                  <a:pt x="43352" y="62967"/>
                </a:lnTo>
                <a:lnTo>
                  <a:pt x="73733" y="34790"/>
                </a:lnTo>
                <a:lnTo>
                  <a:pt x="109994" y="14169"/>
                </a:lnTo>
                <a:lnTo>
                  <a:pt x="150884" y="2360"/>
                </a:lnTo>
                <a:lnTo>
                  <a:pt x="180096" y="0"/>
                </a:lnTo>
                <a:lnTo>
                  <a:pt x="7870378" y="0"/>
                </a:lnTo>
                <a:lnTo>
                  <a:pt x="7913658" y="5240"/>
                </a:lnTo>
                <a:lnTo>
                  <a:pt x="7953144" y="20126"/>
                </a:lnTo>
                <a:lnTo>
                  <a:pt x="7987584" y="43404"/>
                </a:lnTo>
                <a:lnTo>
                  <a:pt x="8015727" y="73822"/>
                </a:lnTo>
                <a:lnTo>
                  <a:pt x="8036322" y="110127"/>
                </a:lnTo>
                <a:lnTo>
                  <a:pt x="8048118" y="151065"/>
                </a:lnTo>
                <a:lnTo>
                  <a:pt x="8050475" y="180313"/>
                </a:lnTo>
                <a:lnTo>
                  <a:pt x="8050475" y="901551"/>
                </a:lnTo>
                <a:lnTo>
                  <a:pt x="8045241" y="944883"/>
                </a:lnTo>
                <a:lnTo>
                  <a:pt x="8030373" y="984416"/>
                </a:lnTo>
                <a:lnTo>
                  <a:pt x="8007123" y="1018897"/>
                </a:lnTo>
                <a:lnTo>
                  <a:pt x="7976742" y="1047075"/>
                </a:lnTo>
                <a:lnTo>
                  <a:pt x="7940481" y="1067695"/>
                </a:lnTo>
                <a:lnTo>
                  <a:pt x="7899591" y="1079505"/>
                </a:lnTo>
                <a:lnTo>
                  <a:pt x="7870378" y="1081865"/>
                </a:lnTo>
                <a:lnTo>
                  <a:pt x="180096" y="1081865"/>
                </a:lnTo>
                <a:lnTo>
                  <a:pt x="136817" y="1076624"/>
                </a:lnTo>
                <a:lnTo>
                  <a:pt x="97331" y="1061739"/>
                </a:lnTo>
                <a:lnTo>
                  <a:pt x="62891" y="1038460"/>
                </a:lnTo>
                <a:lnTo>
                  <a:pt x="34748" y="1008042"/>
                </a:lnTo>
                <a:lnTo>
                  <a:pt x="14152" y="971737"/>
                </a:lnTo>
                <a:lnTo>
                  <a:pt x="2357" y="930799"/>
                </a:lnTo>
                <a:lnTo>
                  <a:pt x="0" y="901551"/>
                </a:lnTo>
                <a:lnTo>
                  <a:pt x="0" y="180313"/>
                </a:lnTo>
                <a:close/>
              </a:path>
            </a:pathLst>
          </a:custGeom>
          <a:ln w="12711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002167" y="6160480"/>
            <a:ext cx="8695724" cy="816110"/>
          </a:xfrm>
          <a:custGeom>
            <a:avLst/>
            <a:gdLst/>
            <a:ahLst/>
            <a:cxnLst/>
            <a:rect l="l" t="t" r="r" b="b"/>
            <a:pathLst>
              <a:path w="8695724" h="816110">
                <a:moveTo>
                  <a:pt x="0" y="0"/>
                </a:moveTo>
                <a:lnTo>
                  <a:pt x="8695724" y="0"/>
                </a:lnTo>
                <a:lnTo>
                  <a:pt x="8695724" y="816110"/>
                </a:lnTo>
                <a:lnTo>
                  <a:pt x="0" y="816110"/>
                </a:lnTo>
                <a:lnTo>
                  <a:pt x="0" y="0"/>
                </a:lnTo>
                <a:close/>
              </a:path>
            </a:pathLst>
          </a:custGeom>
          <a:ln w="2687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483360" y="5654040"/>
            <a:ext cx="8046720" cy="1078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507744" y="5736336"/>
            <a:ext cx="6498335" cy="996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534922" y="5681797"/>
            <a:ext cx="7944104" cy="979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534922" y="5681797"/>
            <a:ext cx="7944104" cy="9799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534925" y="5681794"/>
            <a:ext cx="7941806" cy="980418"/>
          </a:xfrm>
          <a:custGeom>
            <a:avLst/>
            <a:gdLst/>
            <a:ahLst/>
            <a:cxnLst/>
            <a:rect l="l" t="t" r="r" b="b"/>
            <a:pathLst>
              <a:path w="7941806" h="980418">
                <a:moveTo>
                  <a:pt x="0" y="163410"/>
                </a:moveTo>
                <a:lnTo>
                  <a:pt x="5714" y="120393"/>
                </a:lnTo>
                <a:lnTo>
                  <a:pt x="21851" y="81676"/>
                </a:lnTo>
                <a:lnTo>
                  <a:pt x="46903" y="48770"/>
                </a:lnTo>
                <a:lnTo>
                  <a:pt x="79360" y="23186"/>
                </a:lnTo>
                <a:lnTo>
                  <a:pt x="117714" y="6433"/>
                </a:lnTo>
                <a:lnTo>
                  <a:pt x="160458" y="22"/>
                </a:lnTo>
                <a:lnTo>
                  <a:pt x="163213" y="0"/>
                </a:lnTo>
                <a:lnTo>
                  <a:pt x="7778593" y="0"/>
                </a:lnTo>
                <a:lnTo>
                  <a:pt x="7821558" y="5721"/>
                </a:lnTo>
                <a:lnTo>
                  <a:pt x="7860228" y="21877"/>
                </a:lnTo>
                <a:lnTo>
                  <a:pt x="7893094" y="46959"/>
                </a:lnTo>
                <a:lnTo>
                  <a:pt x="7918648" y="79456"/>
                </a:lnTo>
                <a:lnTo>
                  <a:pt x="7935380" y="117857"/>
                </a:lnTo>
                <a:lnTo>
                  <a:pt x="7941783" y="160652"/>
                </a:lnTo>
                <a:lnTo>
                  <a:pt x="7941806" y="163410"/>
                </a:lnTo>
                <a:lnTo>
                  <a:pt x="7941806" y="817007"/>
                </a:lnTo>
                <a:lnTo>
                  <a:pt x="7936092" y="860025"/>
                </a:lnTo>
                <a:lnTo>
                  <a:pt x="7919955" y="898741"/>
                </a:lnTo>
                <a:lnTo>
                  <a:pt x="7894903" y="931647"/>
                </a:lnTo>
                <a:lnTo>
                  <a:pt x="7862446" y="957231"/>
                </a:lnTo>
                <a:lnTo>
                  <a:pt x="7824091" y="973984"/>
                </a:lnTo>
                <a:lnTo>
                  <a:pt x="7781348" y="980395"/>
                </a:lnTo>
                <a:lnTo>
                  <a:pt x="7778593" y="980418"/>
                </a:lnTo>
                <a:lnTo>
                  <a:pt x="163213" y="980418"/>
                </a:lnTo>
                <a:lnTo>
                  <a:pt x="120248" y="974696"/>
                </a:lnTo>
                <a:lnTo>
                  <a:pt x="81578" y="958540"/>
                </a:lnTo>
                <a:lnTo>
                  <a:pt x="48712" y="933458"/>
                </a:lnTo>
                <a:lnTo>
                  <a:pt x="23158" y="900962"/>
                </a:lnTo>
                <a:lnTo>
                  <a:pt x="6425" y="862561"/>
                </a:lnTo>
                <a:lnTo>
                  <a:pt x="22" y="819766"/>
                </a:lnTo>
                <a:lnTo>
                  <a:pt x="0" y="817007"/>
                </a:lnTo>
                <a:lnTo>
                  <a:pt x="0" y="163410"/>
                </a:lnTo>
                <a:close/>
              </a:path>
            </a:pathLst>
          </a:custGeom>
          <a:ln w="12711">
            <a:solidFill>
              <a:srgbClr val="97B85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751473" y="293442"/>
            <a:ext cx="5641023" cy="1121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47908">
              <a:lnSpc>
                <a:spcPts val="4505"/>
              </a:lnSpc>
              <a:spcBef>
                <a:spcPts val="225"/>
              </a:spcBef>
            </a:pP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3250" sz="6300" spc="9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3250" sz="6300" spc="4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3250" sz="6300" spc="9">
                <a:solidFill>
                  <a:srgbClr val="006FC0"/>
                </a:solidFill>
                <a:latin typeface="Calibri"/>
                <a:cs typeface="Calibri"/>
              </a:rPr>
              <a:t>h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è</a:t>
            </a:r>
            <a:r>
              <a:rPr dirty="0" smtClean="0" baseline="3250" sz="6300" spc="14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3250" sz="6300" spc="9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3250" sz="6300" spc="9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3250" sz="6300" spc="14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3250" sz="6300" spc="4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baseline="3250" sz="6300" spc="-64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baseline="3250" sz="6300" spc="-29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3250" sz="6300" spc="-34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baseline="3250" sz="6300" spc="14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3250" sz="6300" spc="0">
                <a:solidFill>
                  <a:srgbClr val="006FC0"/>
                </a:solidFill>
                <a:latin typeface="Calibri"/>
                <a:cs typeface="Calibri"/>
              </a:rPr>
              <a:t>:</a:t>
            </a:r>
            <a:endParaRPr sz="4200">
              <a:latin typeface="Calibri"/>
              <a:cs typeface="Calibri"/>
            </a:endParaRPr>
          </a:p>
          <a:p>
            <a:pPr marL="12700" marR="80045">
              <a:lnSpc>
                <a:spcPts val="2795"/>
              </a:lnSpc>
              <a:spcBef>
                <a:spcPts val="1444"/>
              </a:spcBef>
            </a:pPr>
            <a:r>
              <a:rPr dirty="0" smtClean="0" baseline="1187" sz="3450" spc="19" b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1187" sz="3450" spc="-19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1187" sz="3450" spc="-29" b="1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dirty="0" smtClean="0" baseline="1187" sz="3450" spc="9" b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1187" sz="3450" spc="14" b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1187" sz="3450" spc="0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1187" sz="345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1187" sz="3450" spc="14" b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baseline="1187" sz="3450" spc="0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1187" sz="345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1187" sz="3450" spc="14" b="1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dirty="0" smtClean="0" baseline="1187" sz="345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1187" sz="3450" spc="9" b="1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dirty="0" smtClean="0" baseline="1187" sz="345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1187" sz="3450" spc="4" b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baseline="1187" sz="3450" spc="9" b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1187" sz="3450" spc="14" b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1187" sz="3450" spc="-19" b="1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baseline="1187" sz="3450" spc="0" b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1187" sz="345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1187" sz="3450" spc="0" b="1">
                <a:solidFill>
                  <a:srgbClr val="006FC0"/>
                </a:solidFill>
                <a:latin typeface="Calibri"/>
                <a:cs typeface="Calibri"/>
              </a:rPr>
              <a:t>: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51473" y="1554772"/>
            <a:ext cx="2530937" cy="317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00"/>
              </a:lnSpc>
              <a:spcBef>
                <a:spcPts val="125"/>
              </a:spcBef>
            </a:pPr>
            <a:r>
              <a:rPr dirty="0" smtClean="0" baseline="2374" sz="3450" spc="0" b="1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374" sz="345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dirty="0" smtClean="0" baseline="2374" sz="345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2374" sz="3450" spc="0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dirty="0" smtClean="0" baseline="2374" sz="3450" spc="4" b="1">
                <a:solidFill>
                  <a:srgbClr val="006FC0"/>
                </a:solidFill>
                <a:latin typeface="Calibri"/>
                <a:cs typeface="Calibri"/>
              </a:rPr>
              <a:t>li</a:t>
            </a:r>
            <a:r>
              <a:rPr dirty="0" smtClean="0" baseline="2374" sz="3450" spc="-4" b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2374" sz="3450" spc="0" b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2374" sz="345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baseline="2374" sz="3450" spc="9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2374" sz="3450" spc="0" b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80767" y="1554772"/>
            <a:ext cx="1214617" cy="317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00"/>
              </a:lnSpc>
              <a:spcBef>
                <a:spcPts val="125"/>
              </a:spcBef>
            </a:pPr>
            <a:r>
              <a:rPr dirty="0" smtClean="0" baseline="2374" sz="3450" spc="-184" b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baseline="2374" sz="3450" spc="9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2374" sz="3450" spc="9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374" sz="3450" spc="9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374" sz="345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baseline="2374" sz="3450" spc="-14" b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baseline="2374" sz="3450" spc="14" b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374" sz="3450" spc="9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374" sz="3450" spc="4" b="1">
                <a:solidFill>
                  <a:srgbClr val="006FC0"/>
                </a:solidFill>
                <a:latin typeface="Calibri"/>
                <a:cs typeface="Calibri"/>
              </a:rPr>
              <a:t>io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29022" y="3600557"/>
            <a:ext cx="2555908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Ge</a:t>
            </a:r>
            <a:r>
              <a:rPr dirty="0" smtClean="0" baseline="2409" sz="5100" spc="-44" b="1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dirty="0" smtClean="0" baseline="2409" sz="5100" spc="-39" b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o</a:t>
            </a:r>
            <a:r>
              <a:rPr dirty="0" smtClean="0" baseline="2409" sz="5100" spc="-4" b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0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baseline="2409" sz="5100" spc="-39" b="1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dirty="0" smtClean="0" baseline="2409" sz="5100" spc="-4" b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4" b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0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1107" y="3600557"/>
            <a:ext cx="1363103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baseline="2409" sz="5100" spc="-44" b="1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dirty="0" smtClean="0" baseline="2409" sz="5100" spc="-44" b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29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baseline="2409" sz="5100" spc="-4" b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4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baseline="2409" sz="5100" spc="-9" b="1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dirty="0" smtClean="0" baseline="2409" sz="5100" spc="0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0183" y="5944468"/>
            <a:ext cx="1935800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P</a:t>
            </a:r>
            <a:r>
              <a:rPr dirty="0" smtClean="0" baseline="2409" sz="5100" spc="-50" b="1">
                <a:solidFill>
                  <a:srgbClr val="974706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o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d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u</a:t>
            </a:r>
            <a:r>
              <a:rPr dirty="0" smtClean="0" baseline="2409" sz="5100" spc="-44" b="1">
                <a:solidFill>
                  <a:srgbClr val="974706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39" b="1">
                <a:solidFill>
                  <a:srgbClr val="974706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o</a:t>
            </a:r>
            <a:r>
              <a:rPr dirty="0" smtClean="0" baseline="2409" sz="5100" spc="-4" b="1">
                <a:solidFill>
                  <a:srgbClr val="974706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0" b="1">
                <a:solidFill>
                  <a:srgbClr val="974706"/>
                </a:solidFill>
                <a:latin typeface="Calibri"/>
                <a:cs typeface="Calibri"/>
              </a:rPr>
              <a:t>i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0006" y="5944468"/>
            <a:ext cx="222394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0" b="1">
                <a:solidFill>
                  <a:srgbClr val="974706"/>
                </a:solidFill>
                <a:latin typeface="Calibri"/>
                <a:cs typeface="Calibri"/>
              </a:rPr>
              <a:t>-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5583" y="5944468"/>
            <a:ext cx="2053854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-4" b="1">
                <a:solidFill>
                  <a:srgbClr val="974706"/>
                </a:solidFill>
                <a:latin typeface="Calibri"/>
                <a:cs typeface="Calibri"/>
              </a:rPr>
              <a:t>i</a:t>
            </a:r>
            <a:r>
              <a:rPr dirty="0" smtClean="0" baseline="2409" sz="5100" spc="-39" b="1">
                <a:solidFill>
                  <a:srgbClr val="974706"/>
                </a:solidFill>
                <a:latin typeface="Calibri"/>
                <a:cs typeface="Calibri"/>
              </a:rPr>
              <a:t>v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end</a:t>
            </a:r>
            <a:r>
              <a:rPr dirty="0" smtClean="0" baseline="2409" sz="5100" spc="-4" b="1">
                <a:solidFill>
                  <a:srgbClr val="974706"/>
                </a:solidFill>
                <a:latin typeface="Calibri"/>
                <a:cs typeface="Calibri"/>
              </a:rPr>
              <a:t>i</a:t>
            </a:r>
            <a:r>
              <a:rPr dirty="0" smtClean="0" baseline="2409" sz="5100" spc="-39" b="1">
                <a:solidFill>
                  <a:srgbClr val="974706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o</a:t>
            </a:r>
            <a:r>
              <a:rPr dirty="0" smtClean="0" baseline="2409" sz="5100" spc="-4" b="1">
                <a:solidFill>
                  <a:srgbClr val="974706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0" b="1">
                <a:solidFill>
                  <a:srgbClr val="974706"/>
                </a:solidFill>
                <a:latin typeface="Calibri"/>
                <a:cs typeface="Calibri"/>
              </a:rPr>
              <a:t>i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5701" y="5944468"/>
            <a:ext cx="1555075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0" b="1">
                <a:solidFill>
                  <a:srgbClr val="974706"/>
                </a:solidFill>
                <a:latin typeface="Calibri"/>
                <a:cs typeface="Calibri"/>
              </a:rPr>
              <a:t>-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 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U</a:t>
            </a:r>
            <a:r>
              <a:rPr dirty="0" smtClean="0" baseline="2409" sz="5100" spc="-50" b="1">
                <a:solidFill>
                  <a:srgbClr val="974706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9" b="1">
                <a:solidFill>
                  <a:srgbClr val="974706"/>
                </a:solidFill>
                <a:latin typeface="Calibri"/>
                <a:cs typeface="Calibri"/>
              </a:rPr>
              <a:t>e</a:t>
            </a:r>
            <a:r>
              <a:rPr dirty="0" smtClean="0" baseline="2409" sz="5100" spc="-39" b="1">
                <a:solidFill>
                  <a:srgbClr val="974706"/>
                </a:solidFill>
                <a:latin typeface="Calibri"/>
                <a:cs typeface="Calibri"/>
              </a:rPr>
              <a:t>n</a:t>
            </a:r>
            <a:r>
              <a:rPr dirty="0" smtClean="0" baseline="2409" sz="5100" spc="-4" b="1">
                <a:solidFill>
                  <a:srgbClr val="974706"/>
                </a:solidFill>
                <a:latin typeface="Calibri"/>
                <a:cs typeface="Calibri"/>
              </a:rPr>
              <a:t>t</a:t>
            </a:r>
            <a:r>
              <a:rPr dirty="0" smtClean="0" baseline="2409" sz="5100" spc="-4" b="1">
                <a:solidFill>
                  <a:srgbClr val="974706"/>
                </a:solidFill>
                <a:latin typeface="Calibri"/>
                <a:cs typeface="Calibri"/>
              </a:rPr>
              <a:t>i</a:t>
            </a:r>
            <a:r>
              <a:rPr dirty="0" smtClean="0" baseline="2409" sz="5100" spc="0" b="1">
                <a:solidFill>
                  <a:srgbClr val="974706"/>
                </a:solidFill>
                <a:latin typeface="Calibri"/>
                <a:cs typeface="Calibri"/>
              </a:rPr>
              <a:t>.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2167" y="6160480"/>
            <a:ext cx="8695724" cy="8161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002167" y="4158957"/>
            <a:ext cx="8695724" cy="8202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9554">
              <a:lnSpc>
                <a:spcPct val="101725"/>
              </a:lnSpc>
              <a:spcBef>
                <a:spcPts val="325"/>
              </a:spcBef>
            </a:pP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O</a:t>
            </a:r>
            <a:r>
              <a:rPr dirty="0" smtClean="0" sz="3400" spc="-50" b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sz="3400" spc="-64" b="1">
                <a:solidFill>
                  <a:srgbClr val="6F2F9F"/>
                </a:solidFill>
                <a:latin typeface="Calibri"/>
                <a:cs typeface="Calibri"/>
              </a:rPr>
              <a:t>g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an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z</a:t>
            </a:r>
            <a:r>
              <a:rPr dirty="0" smtClean="0" sz="3400" spc="-50" b="1">
                <a:solidFill>
                  <a:srgbClr val="6F2F9F"/>
                </a:solidFill>
                <a:latin typeface="Calibri"/>
                <a:cs typeface="Calibri"/>
              </a:rPr>
              <a:t>z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a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z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on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d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dirty="0" smtClean="0" sz="3400" spc="-39" b="1">
                <a:solidFill>
                  <a:srgbClr val="6F2F9F"/>
                </a:solidFill>
                <a:latin typeface="Calibri"/>
                <a:cs typeface="Calibri"/>
              </a:rPr>
              <a:t>a</a:t>
            </a:r>
            <a:r>
              <a:rPr dirty="0" smtClean="0" sz="3400" spc="-50" b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sz="3400" spc="-39" b="1">
                <a:solidFill>
                  <a:srgbClr val="6F2F9F"/>
                </a:solidFill>
                <a:latin typeface="Calibri"/>
                <a:cs typeface="Calibri"/>
              </a:rPr>
              <a:t>g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o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sz="3400" spc="-14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dirty="0" smtClean="0" sz="3400" spc="-4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nda</a:t>
            </a:r>
            <a:r>
              <a:rPr dirty="0" smtClean="0" sz="3400" spc="-25" b="1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dirty="0" smtClean="0" sz="3400" spc="-9" b="1">
                <a:solidFill>
                  <a:srgbClr val="6F2F9F"/>
                </a:solidFill>
                <a:latin typeface="Calibri"/>
                <a:cs typeface="Calibri"/>
              </a:rPr>
              <a:t>a</a:t>
            </a:r>
            <a:r>
              <a:rPr dirty="0" smtClean="0" sz="3400" spc="0" b="1">
                <a:solidFill>
                  <a:srgbClr val="6F2F9F"/>
                </a:solidFill>
                <a:latin typeface="Calibri"/>
                <a:cs typeface="Calibri"/>
              </a:rPr>
              <a:t>li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02167" y="1722422"/>
            <a:ext cx="8695724" cy="1157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9"/>
              </a:spcBef>
            </a:pPr>
            <a:endParaRPr sz="850"/>
          </a:p>
          <a:p>
            <a:pPr marL="762005">
              <a:lnSpc>
                <a:spcPct val="101725"/>
              </a:lnSpc>
              <a:spcBef>
                <a:spcPts val="1000"/>
              </a:spcBef>
            </a:pP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sz="2300" spc="-14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-9" b="1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sz="230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dirty="0" smtClean="0" sz="230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sz="230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dirty="0" smtClean="0" sz="2300" spc="-14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300" spc="-9" b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sz="2300" spc="-19" b="1">
                <a:solidFill>
                  <a:srgbClr val="006FC0"/>
                </a:solidFill>
                <a:latin typeface="Calibri"/>
                <a:cs typeface="Calibri"/>
              </a:rPr>
              <a:t>z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30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ne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h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300" spc="-19" b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300" spc="-9" b="1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300" spc="-19" b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300" spc="19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(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sz="2300" spc="4" b="1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dirty="0" smtClean="0" sz="2300" spc="14" b="1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300" spc="9" b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300" spc="0" b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508000" y="152400"/>
            <a:ext cx="9664700" cy="7251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40"/>
              </a:spcBef>
            </a:pPr>
            <a:endParaRPr sz="650"/>
          </a:p>
          <a:p>
            <a:pPr marL="851203">
              <a:lnSpc>
                <a:spcPts val="4475"/>
              </a:lnSpc>
              <a:spcBef>
                <a:spcPts val="19223"/>
              </a:spcBef>
            </a:pPr>
            <a:r>
              <a:rPr dirty="0" smtClean="0" sz="3400" spc="-9">
                <a:solidFill>
                  <a:srgbClr val="FFFFFF"/>
                </a:solidFill>
                <a:latin typeface="Calibri"/>
                <a:cs typeface="Calibri"/>
              </a:rPr>
              <a:t>Conoscen</a:t>
            </a:r>
            <a:r>
              <a:rPr dirty="0" smtClean="0" sz="3400" spc="-64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dirty="0" smtClean="0" sz="3400" spc="-9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3400" spc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mtClean="0" sz="3400" spc="0">
                <a:solidFill>
                  <a:srgbClr val="FFFFFF"/>
                </a:solidFill>
                <a:latin typeface="Calibri"/>
                <a:cs typeface="Calibri"/>
              </a:rPr>
              <a:t>        </a:t>
            </a:r>
            <a:r>
              <a:rPr dirty="0" smtClean="0" sz="3400" spc="398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2900" spc="-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2900" spc="-39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2900" spc="-7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mtClean="0" sz="2900" spc="-2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2900" spc="-14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2900" spc="-34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mtClean="0" sz="2900" spc="-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2900" spc="-14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dirty="0" smtClean="0" sz="2900" spc="-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2900" spc="-2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2900" spc="-2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2900" spc="-1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900" spc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mtClean="0" sz="2900" spc="0">
                <a:solidFill>
                  <a:srgbClr val="FFFFFF"/>
                </a:solidFill>
                <a:latin typeface="Calibri"/>
                <a:cs typeface="Calibri"/>
              </a:rPr>
              <a:t>            </a:t>
            </a:r>
            <a:r>
              <a:rPr dirty="0" smtClean="0" sz="2900" spc="3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5621" sz="5100" spc="-14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baseline="5621" sz="5100" spc="-4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5621" sz="5100" spc="-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5621" sz="5100" spc="-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5621" sz="5100" spc="-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5621" sz="5100" spc="-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5621" sz="5100" spc="-4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5621" sz="5100" spc="-4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5621" sz="5100" spc="-4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mtClean="0" baseline="5621" sz="5100" spc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400">
              <a:latin typeface="Calibri"/>
              <a:cs typeface="Calibri"/>
            </a:endParaRPr>
          </a:p>
          <a:p>
            <a:pPr marL="1540057" marR="808186" algn="ctr">
              <a:lnSpc>
                <a:spcPts val="3679"/>
              </a:lnSpc>
            </a:pPr>
            <a:r>
              <a:rPr dirty="0" smtClean="0" baseline="-15291" sz="3750" spc="9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dirty="0" smtClean="0" baseline="-15291" sz="3750" spc="1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-15291" sz="3750" spc="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-15291" sz="3750" spc="19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baseline="-15291" sz="3750" spc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-15291" sz="3750" spc="0">
                <a:solidFill>
                  <a:srgbClr val="FFFFFF"/>
                </a:solidFill>
                <a:latin typeface="Calibri"/>
                <a:cs typeface="Calibri"/>
              </a:rPr>
              <a:t>                       </a:t>
            </a:r>
            <a:r>
              <a:rPr dirty="0" smtClean="0" baseline="-15291" sz="3750" spc="20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4124" sz="4350" spc="-19">
                <a:solidFill>
                  <a:srgbClr val="FFFFFF"/>
                </a:solidFill>
                <a:latin typeface="Calibri"/>
                <a:cs typeface="Calibri"/>
              </a:rPr>
              <a:t>acqu</a:t>
            </a:r>
            <a:r>
              <a:rPr dirty="0" smtClean="0" baseline="14124" sz="4350" spc="-14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14124" sz="4350" spc="-5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14124" sz="4350" spc="-3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14124" sz="4350" spc="-19">
                <a:solidFill>
                  <a:srgbClr val="FFFFFF"/>
                </a:solidFill>
                <a:latin typeface="Calibri"/>
                <a:cs typeface="Calibri"/>
              </a:rPr>
              <a:t>o/us</a:t>
            </a:r>
            <a:r>
              <a:rPr dirty="0" smtClean="0" baseline="14124" sz="4350" spc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baseline="14124" sz="4350" spc="0">
                <a:solidFill>
                  <a:srgbClr val="FFFFFF"/>
                </a:solidFill>
                <a:latin typeface="Calibri"/>
                <a:cs typeface="Calibri"/>
              </a:rPr>
              <a:t>              </a:t>
            </a:r>
            <a:r>
              <a:rPr dirty="0" smtClean="0" baseline="14124" sz="4350" spc="5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8623" sz="2850" spc="0">
                <a:solidFill>
                  <a:srgbClr val="FFFFFF"/>
                </a:solidFill>
                <a:latin typeface="Calibri"/>
                <a:cs typeface="Calibri"/>
              </a:rPr>
              <a:t>Schede</a:t>
            </a:r>
            <a:r>
              <a:rPr dirty="0" smtClean="0" baseline="8623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8623" sz="2850" spc="-1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8623" sz="2850" spc="0">
                <a:solidFill>
                  <a:srgbClr val="FFFFFF"/>
                </a:solidFill>
                <a:latin typeface="Calibri"/>
                <a:cs typeface="Calibri"/>
              </a:rPr>
              <a:t>ecni</a:t>
            </a:r>
            <a:r>
              <a:rPr dirty="0" smtClean="0" baseline="8623" sz="2850" spc="-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8623" sz="2850" spc="4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baseline="8623" sz="2850" spc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1900">
              <a:latin typeface="Calibri"/>
              <a:cs typeface="Calibri"/>
            </a:endParaRPr>
          </a:p>
          <a:p>
            <a:pPr marL="861394">
              <a:lnSpc>
                <a:spcPts val="2925"/>
              </a:lnSpc>
            </a:pPr>
            <a:r>
              <a:rPr dirty="0" smtClean="0" baseline="-7645" sz="3750" spc="19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r>
              <a:rPr dirty="0" smtClean="0" baseline="-7645" sz="3750" spc="14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-7645" sz="3750" spc="-19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-7645" sz="3750" spc="1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-7645" sz="3750" spc="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-7645" sz="3750" spc="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-7645" sz="3750" spc="19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baseline="-7645" sz="3750" spc="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-7645" sz="3750" spc="-9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-7645" sz="3750" spc="1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-7645" sz="3750" spc="19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mtClean="0" baseline="-7645" sz="375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-7645" sz="37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-7645" sz="3750" spc="0">
                <a:solidFill>
                  <a:srgbClr val="FFFFFF"/>
                </a:solidFill>
                <a:latin typeface="Calibri"/>
                <a:cs typeface="Calibri"/>
              </a:rPr>
              <a:t>         </a:t>
            </a:r>
            <a:r>
              <a:rPr dirty="0" smtClean="0" baseline="-7645" sz="3750" spc="25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182" sz="4350" spc="-29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13182" sz="4350" spc="-19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baseline="13182" sz="4350" spc="-2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baseline="13182" sz="4350" spc="-19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13182" sz="4350" spc="-54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13182" sz="4350" spc="-2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3182" sz="4350" spc="-19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13182" sz="4350" spc="-19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13182" sz="4350" spc="-2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baseline="13182" sz="4350" spc="-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13182" sz="4350" spc="-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13182" sz="4350" spc="-1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13182" sz="4350" spc="-2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mtClean="0" baseline="13182" sz="4350" spc="-54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13182" sz="43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3182" sz="4350" spc="0">
                <a:solidFill>
                  <a:srgbClr val="FFFFFF"/>
                </a:solidFill>
                <a:latin typeface="Calibri"/>
                <a:cs typeface="Calibri"/>
              </a:rPr>
              <a:t>              </a:t>
            </a:r>
            <a:r>
              <a:rPr dirty="0" smtClean="0" baseline="13182" sz="4350" spc="7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35929" sz="2850" spc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35929" sz="2850" spc="-9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baseline="35929" sz="2850" spc="-39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mtClean="0" baseline="35929" sz="2850" spc="0">
                <a:solidFill>
                  <a:srgbClr val="FFFFFF"/>
                </a:solidFill>
                <a:latin typeface="Calibri"/>
                <a:cs typeface="Calibri"/>
              </a:rPr>
              <a:t>orm</a:t>
            </a:r>
            <a:r>
              <a:rPr dirty="0" smtClean="0" baseline="35929" sz="2850" spc="-14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35929" sz="2850" spc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mtClean="0" baseline="35929" sz="2850" spc="-19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mtClean="0" baseline="35929" sz="28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  <a:p>
            <a:pPr marL="1299993" marR="639255" algn="ctr">
              <a:lnSpc>
                <a:spcPts val="2445"/>
              </a:lnSpc>
            </a:pPr>
            <a:r>
              <a:rPr dirty="0" smtClean="0" baseline="-13107" sz="3750" spc="1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-13107" sz="3750" spc="-1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-13107" sz="3750" spc="-1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-13107" sz="3750" spc="4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-13107" sz="3750" spc="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-13107" sz="3750" spc="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-13107" sz="3750" spc="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-13107" sz="3750" spc="19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baseline="-13107" sz="37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-13107" sz="3750" spc="0">
                <a:solidFill>
                  <a:srgbClr val="FFFFFF"/>
                </a:solidFill>
                <a:latin typeface="Calibri"/>
                <a:cs typeface="Calibri"/>
              </a:rPr>
              <a:t>                       </a:t>
            </a:r>
            <a:r>
              <a:rPr dirty="0" smtClean="0" baseline="-13107" sz="3750" spc="45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2900" spc="-1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900" spc="-5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2900" spc="-4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2900" spc="-3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900" spc="-1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2900" spc="-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2900" spc="-19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2900" spc="-2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290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900" spc="0">
                <a:solidFill>
                  <a:srgbClr val="FFFFFF"/>
                </a:solidFill>
                <a:latin typeface="Calibri"/>
                <a:cs typeface="Calibri"/>
              </a:rPr>
              <a:t>                </a:t>
            </a:r>
            <a:r>
              <a:rPr dirty="0" smtClean="0" sz="2900" spc="3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dirty="0" smtClean="0" baseline="25869" sz="285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25869" sz="2850" spc="-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25869" sz="2850" spc="-1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baseline="25869" sz="285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5869" sz="2850" spc="-14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ob</a:t>
            </a:r>
            <a:r>
              <a:rPr dirty="0" smtClean="0" baseline="25869" sz="285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25869" sz="28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  <a:p>
            <a:pPr marR="972003" algn="r">
              <a:lnSpc>
                <a:spcPts val="1210"/>
              </a:lnSpc>
            </a:pPr>
            <a:r>
              <a:rPr dirty="0" smtClean="0" baseline="7185" sz="2850" spc="0">
                <a:solidFill>
                  <a:srgbClr val="FFFFFF"/>
                </a:solidFill>
                <a:latin typeface="Calibri"/>
                <a:cs typeface="Calibri"/>
              </a:rPr>
              <a:t>2015</a:t>
            </a:r>
            <a:r>
              <a:rPr dirty="0" smtClean="0" baseline="7185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7185" sz="2850" spc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mtClean="0" baseline="7185" sz="2850" spc="-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7185" sz="2850" spc="0">
                <a:solidFill>
                  <a:srgbClr val="FFFFFF"/>
                </a:solidFill>
                <a:latin typeface="Calibri"/>
                <a:cs typeface="Calibri"/>
              </a:rPr>
              <a:t>n.</a:t>
            </a:r>
            <a:r>
              <a:rPr dirty="0" smtClean="0" baseline="7185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7185" sz="2850" spc="0">
                <a:solidFill>
                  <a:srgbClr val="FFFFFF"/>
                </a:solidFill>
                <a:latin typeface="Calibri"/>
                <a:cs typeface="Calibri"/>
              </a:rPr>
              <a:t>206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5726" y="808716"/>
            <a:ext cx="7633677" cy="5575033"/>
          </a:xfrm>
          <a:custGeom>
            <a:avLst/>
            <a:gdLst/>
            <a:ahLst/>
            <a:cxnLst/>
            <a:rect l="l" t="t" r="r" b="b"/>
            <a:pathLst>
              <a:path w="7633677" h="5575033">
                <a:moveTo>
                  <a:pt x="4847386" y="4181271"/>
                </a:moveTo>
                <a:lnTo>
                  <a:pt x="4847386" y="5575033"/>
                </a:lnTo>
                <a:lnTo>
                  <a:pt x="7633677" y="2787522"/>
                </a:lnTo>
                <a:lnTo>
                  <a:pt x="4847386" y="0"/>
                </a:lnTo>
                <a:lnTo>
                  <a:pt x="4847386" y="1393761"/>
                </a:lnTo>
                <a:lnTo>
                  <a:pt x="0" y="1393761"/>
                </a:lnTo>
                <a:lnTo>
                  <a:pt x="0" y="4181271"/>
                </a:lnTo>
                <a:lnTo>
                  <a:pt x="4847386" y="4181271"/>
                </a:lnTo>
                <a:close/>
              </a:path>
            </a:pathLst>
          </a:custGeom>
          <a:solidFill>
            <a:srgbClr val="E8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088764" y="2500518"/>
            <a:ext cx="2894203" cy="2230018"/>
          </a:xfrm>
          <a:custGeom>
            <a:avLst/>
            <a:gdLst/>
            <a:ahLst/>
            <a:cxnLst/>
            <a:rect l="l" t="t" r="r" b="b"/>
            <a:pathLst>
              <a:path w="2894203" h="2230018">
                <a:moveTo>
                  <a:pt x="0" y="371678"/>
                </a:moveTo>
                <a:lnTo>
                  <a:pt x="0" y="1858340"/>
                </a:lnTo>
                <a:lnTo>
                  <a:pt x="1231" y="1888823"/>
                </a:lnTo>
                <a:lnTo>
                  <a:pt x="10797" y="1947658"/>
                </a:lnTo>
                <a:lnTo>
                  <a:pt x="29195" y="2003013"/>
                </a:lnTo>
                <a:lnTo>
                  <a:pt x="55661" y="2054123"/>
                </a:lnTo>
                <a:lnTo>
                  <a:pt x="89429" y="2100223"/>
                </a:lnTo>
                <a:lnTo>
                  <a:pt x="129736" y="2140548"/>
                </a:lnTo>
                <a:lnTo>
                  <a:pt x="175815" y="2174331"/>
                </a:lnTo>
                <a:lnTo>
                  <a:pt x="226903" y="2200809"/>
                </a:lnTo>
                <a:lnTo>
                  <a:pt x="282234" y="2219216"/>
                </a:lnTo>
                <a:lnTo>
                  <a:pt x="341043" y="2228786"/>
                </a:lnTo>
                <a:lnTo>
                  <a:pt x="371513" y="2230018"/>
                </a:lnTo>
                <a:lnTo>
                  <a:pt x="2522689" y="2230018"/>
                </a:lnTo>
                <a:lnTo>
                  <a:pt x="2582951" y="2225153"/>
                </a:lnTo>
                <a:lnTo>
                  <a:pt x="2640116" y="2211069"/>
                </a:lnTo>
                <a:lnTo>
                  <a:pt x="2693421" y="2188531"/>
                </a:lnTo>
                <a:lnTo>
                  <a:pt x="2742100" y="2158305"/>
                </a:lnTo>
                <a:lnTo>
                  <a:pt x="2785389" y="2121155"/>
                </a:lnTo>
                <a:lnTo>
                  <a:pt x="2822522" y="2077847"/>
                </a:lnTo>
                <a:lnTo>
                  <a:pt x="2852735" y="2029146"/>
                </a:lnTo>
                <a:lnTo>
                  <a:pt x="2875263" y="1975818"/>
                </a:lnTo>
                <a:lnTo>
                  <a:pt x="2889340" y="1918627"/>
                </a:lnTo>
                <a:lnTo>
                  <a:pt x="2894203" y="1858340"/>
                </a:lnTo>
                <a:lnTo>
                  <a:pt x="2894203" y="371678"/>
                </a:lnTo>
                <a:lnTo>
                  <a:pt x="2889340" y="311390"/>
                </a:lnTo>
                <a:lnTo>
                  <a:pt x="2875263" y="254199"/>
                </a:lnTo>
                <a:lnTo>
                  <a:pt x="2852735" y="200871"/>
                </a:lnTo>
                <a:lnTo>
                  <a:pt x="2822522" y="152170"/>
                </a:lnTo>
                <a:lnTo>
                  <a:pt x="2785389" y="108862"/>
                </a:lnTo>
                <a:lnTo>
                  <a:pt x="2742100" y="71712"/>
                </a:lnTo>
                <a:lnTo>
                  <a:pt x="2693421" y="41486"/>
                </a:lnTo>
                <a:lnTo>
                  <a:pt x="2640116" y="18948"/>
                </a:lnTo>
                <a:lnTo>
                  <a:pt x="2582951" y="4864"/>
                </a:lnTo>
                <a:lnTo>
                  <a:pt x="2522689" y="0"/>
                </a:lnTo>
                <a:lnTo>
                  <a:pt x="371513" y="0"/>
                </a:lnTo>
                <a:lnTo>
                  <a:pt x="311251" y="4864"/>
                </a:lnTo>
                <a:lnTo>
                  <a:pt x="254086" y="18948"/>
                </a:lnTo>
                <a:lnTo>
                  <a:pt x="200781" y="41486"/>
                </a:lnTo>
                <a:lnTo>
                  <a:pt x="152102" y="71712"/>
                </a:lnTo>
                <a:lnTo>
                  <a:pt x="108813" y="108862"/>
                </a:lnTo>
                <a:lnTo>
                  <a:pt x="71680" y="152170"/>
                </a:lnTo>
                <a:lnTo>
                  <a:pt x="41467" y="200871"/>
                </a:lnTo>
                <a:lnTo>
                  <a:pt x="18939" y="254199"/>
                </a:lnTo>
                <a:lnTo>
                  <a:pt x="4862" y="311390"/>
                </a:lnTo>
                <a:lnTo>
                  <a:pt x="0" y="37167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088764" y="2500519"/>
            <a:ext cx="2893367" cy="2231072"/>
          </a:xfrm>
          <a:custGeom>
            <a:avLst/>
            <a:gdLst/>
            <a:ahLst/>
            <a:cxnLst/>
            <a:rect l="l" t="t" r="r" b="b"/>
            <a:pathLst>
              <a:path w="2893367" h="2231072">
                <a:moveTo>
                  <a:pt x="0" y="371853"/>
                </a:moveTo>
                <a:lnTo>
                  <a:pt x="4861" y="311537"/>
                </a:lnTo>
                <a:lnTo>
                  <a:pt x="18934" y="254319"/>
                </a:lnTo>
                <a:lnTo>
                  <a:pt x="41455" y="200965"/>
                </a:lnTo>
                <a:lnTo>
                  <a:pt x="71660" y="152241"/>
                </a:lnTo>
                <a:lnTo>
                  <a:pt x="108782" y="108913"/>
                </a:lnTo>
                <a:lnTo>
                  <a:pt x="152058" y="71746"/>
                </a:lnTo>
                <a:lnTo>
                  <a:pt x="200724" y="41505"/>
                </a:lnTo>
                <a:lnTo>
                  <a:pt x="254013" y="18957"/>
                </a:lnTo>
                <a:lnTo>
                  <a:pt x="311163" y="4866"/>
                </a:lnTo>
                <a:lnTo>
                  <a:pt x="371407" y="0"/>
                </a:lnTo>
                <a:lnTo>
                  <a:pt x="2521960" y="0"/>
                </a:lnTo>
                <a:lnTo>
                  <a:pt x="2582205" y="4866"/>
                </a:lnTo>
                <a:lnTo>
                  <a:pt x="2639354" y="18957"/>
                </a:lnTo>
                <a:lnTo>
                  <a:pt x="2692643" y="41505"/>
                </a:lnTo>
                <a:lnTo>
                  <a:pt x="2741308" y="71746"/>
                </a:lnTo>
                <a:lnTo>
                  <a:pt x="2784585" y="108913"/>
                </a:lnTo>
                <a:lnTo>
                  <a:pt x="2821707" y="152241"/>
                </a:lnTo>
                <a:lnTo>
                  <a:pt x="2851911" y="200965"/>
                </a:lnTo>
                <a:lnTo>
                  <a:pt x="2874433" y="254319"/>
                </a:lnTo>
                <a:lnTo>
                  <a:pt x="2888506" y="311537"/>
                </a:lnTo>
                <a:lnTo>
                  <a:pt x="2893367" y="371853"/>
                </a:lnTo>
                <a:lnTo>
                  <a:pt x="2893367" y="1859218"/>
                </a:lnTo>
                <a:lnTo>
                  <a:pt x="2888506" y="1919535"/>
                </a:lnTo>
                <a:lnTo>
                  <a:pt x="2874433" y="1976753"/>
                </a:lnTo>
                <a:lnTo>
                  <a:pt x="2851911" y="2030107"/>
                </a:lnTo>
                <a:lnTo>
                  <a:pt x="2821707" y="2078831"/>
                </a:lnTo>
                <a:lnTo>
                  <a:pt x="2784585" y="2122159"/>
                </a:lnTo>
                <a:lnTo>
                  <a:pt x="2741308" y="2159326"/>
                </a:lnTo>
                <a:lnTo>
                  <a:pt x="2692643" y="2189567"/>
                </a:lnTo>
                <a:lnTo>
                  <a:pt x="2639354" y="2212115"/>
                </a:lnTo>
                <a:lnTo>
                  <a:pt x="2582205" y="2226205"/>
                </a:lnTo>
                <a:lnTo>
                  <a:pt x="2521960" y="2231072"/>
                </a:lnTo>
                <a:lnTo>
                  <a:pt x="371407" y="2231072"/>
                </a:lnTo>
                <a:lnTo>
                  <a:pt x="311163" y="2226205"/>
                </a:lnTo>
                <a:lnTo>
                  <a:pt x="254013" y="2212115"/>
                </a:lnTo>
                <a:lnTo>
                  <a:pt x="200724" y="2189567"/>
                </a:lnTo>
                <a:lnTo>
                  <a:pt x="152058" y="2159326"/>
                </a:lnTo>
                <a:lnTo>
                  <a:pt x="108782" y="2122159"/>
                </a:lnTo>
                <a:lnTo>
                  <a:pt x="71660" y="2078831"/>
                </a:lnTo>
                <a:lnTo>
                  <a:pt x="41455" y="2030107"/>
                </a:lnTo>
                <a:lnTo>
                  <a:pt x="18934" y="1976753"/>
                </a:lnTo>
                <a:lnTo>
                  <a:pt x="4861" y="1919535"/>
                </a:lnTo>
                <a:lnTo>
                  <a:pt x="0" y="1859218"/>
                </a:lnTo>
                <a:lnTo>
                  <a:pt x="0" y="371853"/>
                </a:lnTo>
                <a:close/>
              </a:path>
            </a:pathLst>
          </a:custGeom>
          <a:ln w="2685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045465" y="2481228"/>
            <a:ext cx="2894203" cy="2230018"/>
          </a:xfrm>
          <a:custGeom>
            <a:avLst/>
            <a:gdLst/>
            <a:ahLst/>
            <a:cxnLst/>
            <a:rect l="l" t="t" r="r" b="b"/>
            <a:pathLst>
              <a:path w="2894202" h="2230018">
                <a:moveTo>
                  <a:pt x="0" y="371678"/>
                </a:moveTo>
                <a:lnTo>
                  <a:pt x="0" y="1858340"/>
                </a:lnTo>
                <a:lnTo>
                  <a:pt x="1231" y="1888823"/>
                </a:lnTo>
                <a:lnTo>
                  <a:pt x="10797" y="1947658"/>
                </a:lnTo>
                <a:lnTo>
                  <a:pt x="29195" y="2003013"/>
                </a:lnTo>
                <a:lnTo>
                  <a:pt x="55661" y="2054123"/>
                </a:lnTo>
                <a:lnTo>
                  <a:pt x="89429" y="2100223"/>
                </a:lnTo>
                <a:lnTo>
                  <a:pt x="129736" y="2140548"/>
                </a:lnTo>
                <a:lnTo>
                  <a:pt x="175815" y="2174331"/>
                </a:lnTo>
                <a:lnTo>
                  <a:pt x="226903" y="2200809"/>
                </a:lnTo>
                <a:lnTo>
                  <a:pt x="282234" y="2219216"/>
                </a:lnTo>
                <a:lnTo>
                  <a:pt x="341043" y="2228786"/>
                </a:lnTo>
                <a:lnTo>
                  <a:pt x="371513" y="2230018"/>
                </a:lnTo>
                <a:lnTo>
                  <a:pt x="2522689" y="2230018"/>
                </a:lnTo>
                <a:lnTo>
                  <a:pt x="2582951" y="2225153"/>
                </a:lnTo>
                <a:lnTo>
                  <a:pt x="2640116" y="2211069"/>
                </a:lnTo>
                <a:lnTo>
                  <a:pt x="2693421" y="2188531"/>
                </a:lnTo>
                <a:lnTo>
                  <a:pt x="2742100" y="2158305"/>
                </a:lnTo>
                <a:lnTo>
                  <a:pt x="2785389" y="2121155"/>
                </a:lnTo>
                <a:lnTo>
                  <a:pt x="2822522" y="2077847"/>
                </a:lnTo>
                <a:lnTo>
                  <a:pt x="2852735" y="2029146"/>
                </a:lnTo>
                <a:lnTo>
                  <a:pt x="2875263" y="1975818"/>
                </a:lnTo>
                <a:lnTo>
                  <a:pt x="2889340" y="1918627"/>
                </a:lnTo>
                <a:lnTo>
                  <a:pt x="2894203" y="1858340"/>
                </a:lnTo>
                <a:lnTo>
                  <a:pt x="2894203" y="371678"/>
                </a:lnTo>
                <a:lnTo>
                  <a:pt x="2889340" y="311390"/>
                </a:lnTo>
                <a:lnTo>
                  <a:pt x="2875263" y="254199"/>
                </a:lnTo>
                <a:lnTo>
                  <a:pt x="2852735" y="200871"/>
                </a:lnTo>
                <a:lnTo>
                  <a:pt x="2822522" y="152170"/>
                </a:lnTo>
                <a:lnTo>
                  <a:pt x="2785389" y="108862"/>
                </a:lnTo>
                <a:lnTo>
                  <a:pt x="2742100" y="71712"/>
                </a:lnTo>
                <a:lnTo>
                  <a:pt x="2693421" y="41486"/>
                </a:lnTo>
                <a:lnTo>
                  <a:pt x="2640116" y="18948"/>
                </a:lnTo>
                <a:lnTo>
                  <a:pt x="2582951" y="4864"/>
                </a:lnTo>
                <a:lnTo>
                  <a:pt x="2522689" y="0"/>
                </a:lnTo>
                <a:lnTo>
                  <a:pt x="371513" y="0"/>
                </a:lnTo>
                <a:lnTo>
                  <a:pt x="311251" y="4864"/>
                </a:lnTo>
                <a:lnTo>
                  <a:pt x="254086" y="18948"/>
                </a:lnTo>
                <a:lnTo>
                  <a:pt x="200781" y="41486"/>
                </a:lnTo>
                <a:lnTo>
                  <a:pt x="152102" y="71712"/>
                </a:lnTo>
                <a:lnTo>
                  <a:pt x="108813" y="108862"/>
                </a:lnTo>
                <a:lnTo>
                  <a:pt x="71680" y="152170"/>
                </a:lnTo>
                <a:lnTo>
                  <a:pt x="41467" y="200871"/>
                </a:lnTo>
                <a:lnTo>
                  <a:pt x="18939" y="254199"/>
                </a:lnTo>
                <a:lnTo>
                  <a:pt x="4862" y="311390"/>
                </a:lnTo>
                <a:lnTo>
                  <a:pt x="0" y="371678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045465" y="2481229"/>
            <a:ext cx="2893367" cy="2231072"/>
          </a:xfrm>
          <a:custGeom>
            <a:avLst/>
            <a:gdLst/>
            <a:ahLst/>
            <a:cxnLst/>
            <a:rect l="l" t="t" r="r" b="b"/>
            <a:pathLst>
              <a:path w="2893367" h="2231072">
                <a:moveTo>
                  <a:pt x="0" y="371853"/>
                </a:moveTo>
                <a:lnTo>
                  <a:pt x="4861" y="311537"/>
                </a:lnTo>
                <a:lnTo>
                  <a:pt x="18934" y="254319"/>
                </a:lnTo>
                <a:lnTo>
                  <a:pt x="41455" y="200965"/>
                </a:lnTo>
                <a:lnTo>
                  <a:pt x="71660" y="152241"/>
                </a:lnTo>
                <a:lnTo>
                  <a:pt x="108782" y="108913"/>
                </a:lnTo>
                <a:lnTo>
                  <a:pt x="152058" y="71746"/>
                </a:lnTo>
                <a:lnTo>
                  <a:pt x="200724" y="41505"/>
                </a:lnTo>
                <a:lnTo>
                  <a:pt x="254013" y="18957"/>
                </a:lnTo>
                <a:lnTo>
                  <a:pt x="311163" y="4866"/>
                </a:lnTo>
                <a:lnTo>
                  <a:pt x="371407" y="0"/>
                </a:lnTo>
                <a:lnTo>
                  <a:pt x="2521960" y="0"/>
                </a:lnTo>
                <a:lnTo>
                  <a:pt x="2582205" y="4866"/>
                </a:lnTo>
                <a:lnTo>
                  <a:pt x="2639354" y="18957"/>
                </a:lnTo>
                <a:lnTo>
                  <a:pt x="2692643" y="41505"/>
                </a:lnTo>
                <a:lnTo>
                  <a:pt x="2741308" y="71746"/>
                </a:lnTo>
                <a:lnTo>
                  <a:pt x="2784585" y="108913"/>
                </a:lnTo>
                <a:lnTo>
                  <a:pt x="2821707" y="152241"/>
                </a:lnTo>
                <a:lnTo>
                  <a:pt x="2851911" y="200965"/>
                </a:lnTo>
                <a:lnTo>
                  <a:pt x="2874433" y="254319"/>
                </a:lnTo>
                <a:lnTo>
                  <a:pt x="2888506" y="311537"/>
                </a:lnTo>
                <a:lnTo>
                  <a:pt x="2893367" y="371853"/>
                </a:lnTo>
                <a:lnTo>
                  <a:pt x="2893367" y="1859218"/>
                </a:lnTo>
                <a:lnTo>
                  <a:pt x="2888506" y="1919535"/>
                </a:lnTo>
                <a:lnTo>
                  <a:pt x="2874433" y="1976753"/>
                </a:lnTo>
                <a:lnTo>
                  <a:pt x="2851911" y="2030107"/>
                </a:lnTo>
                <a:lnTo>
                  <a:pt x="2821707" y="2078831"/>
                </a:lnTo>
                <a:lnTo>
                  <a:pt x="2784585" y="2122159"/>
                </a:lnTo>
                <a:lnTo>
                  <a:pt x="2741308" y="2159326"/>
                </a:lnTo>
                <a:lnTo>
                  <a:pt x="2692643" y="2189567"/>
                </a:lnTo>
                <a:lnTo>
                  <a:pt x="2639354" y="2212115"/>
                </a:lnTo>
                <a:lnTo>
                  <a:pt x="2582205" y="2226205"/>
                </a:lnTo>
                <a:lnTo>
                  <a:pt x="2521960" y="2231072"/>
                </a:lnTo>
                <a:lnTo>
                  <a:pt x="371407" y="2231072"/>
                </a:lnTo>
                <a:lnTo>
                  <a:pt x="311163" y="2226205"/>
                </a:lnTo>
                <a:lnTo>
                  <a:pt x="254013" y="2212115"/>
                </a:lnTo>
                <a:lnTo>
                  <a:pt x="200724" y="2189567"/>
                </a:lnTo>
                <a:lnTo>
                  <a:pt x="152058" y="2159326"/>
                </a:lnTo>
                <a:lnTo>
                  <a:pt x="108782" y="2122159"/>
                </a:lnTo>
                <a:lnTo>
                  <a:pt x="71660" y="2078831"/>
                </a:lnTo>
                <a:lnTo>
                  <a:pt x="41455" y="2030107"/>
                </a:lnTo>
                <a:lnTo>
                  <a:pt x="18934" y="1976753"/>
                </a:lnTo>
                <a:lnTo>
                  <a:pt x="4861" y="1919535"/>
                </a:lnTo>
                <a:lnTo>
                  <a:pt x="0" y="1859218"/>
                </a:lnTo>
                <a:lnTo>
                  <a:pt x="0" y="371853"/>
                </a:lnTo>
                <a:close/>
              </a:path>
            </a:pathLst>
          </a:custGeom>
          <a:ln w="2685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002167" y="2500518"/>
            <a:ext cx="2894203" cy="2230018"/>
          </a:xfrm>
          <a:custGeom>
            <a:avLst/>
            <a:gdLst/>
            <a:ahLst/>
            <a:cxnLst/>
            <a:rect l="l" t="t" r="r" b="b"/>
            <a:pathLst>
              <a:path w="2894203" h="2230018">
                <a:moveTo>
                  <a:pt x="0" y="371678"/>
                </a:moveTo>
                <a:lnTo>
                  <a:pt x="0" y="1858340"/>
                </a:lnTo>
                <a:lnTo>
                  <a:pt x="1231" y="1888823"/>
                </a:lnTo>
                <a:lnTo>
                  <a:pt x="10797" y="1947658"/>
                </a:lnTo>
                <a:lnTo>
                  <a:pt x="29195" y="2003013"/>
                </a:lnTo>
                <a:lnTo>
                  <a:pt x="55661" y="2054123"/>
                </a:lnTo>
                <a:lnTo>
                  <a:pt x="89429" y="2100223"/>
                </a:lnTo>
                <a:lnTo>
                  <a:pt x="129736" y="2140548"/>
                </a:lnTo>
                <a:lnTo>
                  <a:pt x="175815" y="2174331"/>
                </a:lnTo>
                <a:lnTo>
                  <a:pt x="226903" y="2200809"/>
                </a:lnTo>
                <a:lnTo>
                  <a:pt x="282234" y="2219216"/>
                </a:lnTo>
                <a:lnTo>
                  <a:pt x="341043" y="2228786"/>
                </a:lnTo>
                <a:lnTo>
                  <a:pt x="371513" y="2230018"/>
                </a:lnTo>
                <a:lnTo>
                  <a:pt x="2522689" y="2230018"/>
                </a:lnTo>
                <a:lnTo>
                  <a:pt x="2582951" y="2225153"/>
                </a:lnTo>
                <a:lnTo>
                  <a:pt x="2640116" y="2211069"/>
                </a:lnTo>
                <a:lnTo>
                  <a:pt x="2693421" y="2188531"/>
                </a:lnTo>
                <a:lnTo>
                  <a:pt x="2742100" y="2158305"/>
                </a:lnTo>
                <a:lnTo>
                  <a:pt x="2785389" y="2121155"/>
                </a:lnTo>
                <a:lnTo>
                  <a:pt x="2822522" y="2077847"/>
                </a:lnTo>
                <a:lnTo>
                  <a:pt x="2852735" y="2029146"/>
                </a:lnTo>
                <a:lnTo>
                  <a:pt x="2875263" y="1975818"/>
                </a:lnTo>
                <a:lnTo>
                  <a:pt x="2889340" y="1918627"/>
                </a:lnTo>
                <a:lnTo>
                  <a:pt x="2894203" y="1858340"/>
                </a:lnTo>
                <a:lnTo>
                  <a:pt x="2894203" y="371678"/>
                </a:lnTo>
                <a:lnTo>
                  <a:pt x="2889340" y="311390"/>
                </a:lnTo>
                <a:lnTo>
                  <a:pt x="2875263" y="254199"/>
                </a:lnTo>
                <a:lnTo>
                  <a:pt x="2852735" y="200871"/>
                </a:lnTo>
                <a:lnTo>
                  <a:pt x="2822522" y="152170"/>
                </a:lnTo>
                <a:lnTo>
                  <a:pt x="2785389" y="108862"/>
                </a:lnTo>
                <a:lnTo>
                  <a:pt x="2742100" y="71712"/>
                </a:lnTo>
                <a:lnTo>
                  <a:pt x="2693421" y="41486"/>
                </a:lnTo>
                <a:lnTo>
                  <a:pt x="2640116" y="18948"/>
                </a:lnTo>
                <a:lnTo>
                  <a:pt x="2582951" y="4864"/>
                </a:lnTo>
                <a:lnTo>
                  <a:pt x="2522689" y="0"/>
                </a:lnTo>
                <a:lnTo>
                  <a:pt x="371513" y="0"/>
                </a:lnTo>
                <a:lnTo>
                  <a:pt x="311251" y="4864"/>
                </a:lnTo>
                <a:lnTo>
                  <a:pt x="254086" y="18948"/>
                </a:lnTo>
                <a:lnTo>
                  <a:pt x="200781" y="41486"/>
                </a:lnTo>
                <a:lnTo>
                  <a:pt x="152102" y="71712"/>
                </a:lnTo>
                <a:lnTo>
                  <a:pt x="108813" y="108862"/>
                </a:lnTo>
                <a:lnTo>
                  <a:pt x="71680" y="152170"/>
                </a:lnTo>
                <a:lnTo>
                  <a:pt x="41467" y="200871"/>
                </a:lnTo>
                <a:lnTo>
                  <a:pt x="18939" y="254199"/>
                </a:lnTo>
                <a:lnTo>
                  <a:pt x="4862" y="311390"/>
                </a:lnTo>
                <a:lnTo>
                  <a:pt x="0" y="371678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002167" y="2500519"/>
            <a:ext cx="2893367" cy="2231072"/>
          </a:xfrm>
          <a:custGeom>
            <a:avLst/>
            <a:gdLst/>
            <a:ahLst/>
            <a:cxnLst/>
            <a:rect l="l" t="t" r="r" b="b"/>
            <a:pathLst>
              <a:path w="2893367" h="2231072">
                <a:moveTo>
                  <a:pt x="0" y="371853"/>
                </a:moveTo>
                <a:lnTo>
                  <a:pt x="4861" y="311537"/>
                </a:lnTo>
                <a:lnTo>
                  <a:pt x="18934" y="254319"/>
                </a:lnTo>
                <a:lnTo>
                  <a:pt x="41455" y="200965"/>
                </a:lnTo>
                <a:lnTo>
                  <a:pt x="71660" y="152241"/>
                </a:lnTo>
                <a:lnTo>
                  <a:pt x="108782" y="108913"/>
                </a:lnTo>
                <a:lnTo>
                  <a:pt x="152058" y="71746"/>
                </a:lnTo>
                <a:lnTo>
                  <a:pt x="200724" y="41505"/>
                </a:lnTo>
                <a:lnTo>
                  <a:pt x="254013" y="18957"/>
                </a:lnTo>
                <a:lnTo>
                  <a:pt x="311163" y="4866"/>
                </a:lnTo>
                <a:lnTo>
                  <a:pt x="371407" y="0"/>
                </a:lnTo>
                <a:lnTo>
                  <a:pt x="2521960" y="0"/>
                </a:lnTo>
                <a:lnTo>
                  <a:pt x="2582205" y="4866"/>
                </a:lnTo>
                <a:lnTo>
                  <a:pt x="2639354" y="18957"/>
                </a:lnTo>
                <a:lnTo>
                  <a:pt x="2692643" y="41505"/>
                </a:lnTo>
                <a:lnTo>
                  <a:pt x="2741308" y="71746"/>
                </a:lnTo>
                <a:lnTo>
                  <a:pt x="2784585" y="108913"/>
                </a:lnTo>
                <a:lnTo>
                  <a:pt x="2821707" y="152241"/>
                </a:lnTo>
                <a:lnTo>
                  <a:pt x="2851911" y="200965"/>
                </a:lnTo>
                <a:lnTo>
                  <a:pt x="2874433" y="254319"/>
                </a:lnTo>
                <a:lnTo>
                  <a:pt x="2888506" y="311537"/>
                </a:lnTo>
                <a:lnTo>
                  <a:pt x="2893367" y="371853"/>
                </a:lnTo>
                <a:lnTo>
                  <a:pt x="2893367" y="1859218"/>
                </a:lnTo>
                <a:lnTo>
                  <a:pt x="2888506" y="1919535"/>
                </a:lnTo>
                <a:lnTo>
                  <a:pt x="2874433" y="1976753"/>
                </a:lnTo>
                <a:lnTo>
                  <a:pt x="2851911" y="2030107"/>
                </a:lnTo>
                <a:lnTo>
                  <a:pt x="2821707" y="2078831"/>
                </a:lnTo>
                <a:lnTo>
                  <a:pt x="2784585" y="2122159"/>
                </a:lnTo>
                <a:lnTo>
                  <a:pt x="2741308" y="2159326"/>
                </a:lnTo>
                <a:lnTo>
                  <a:pt x="2692643" y="2189567"/>
                </a:lnTo>
                <a:lnTo>
                  <a:pt x="2639354" y="2212115"/>
                </a:lnTo>
                <a:lnTo>
                  <a:pt x="2582205" y="2226205"/>
                </a:lnTo>
                <a:lnTo>
                  <a:pt x="2521960" y="2231072"/>
                </a:lnTo>
                <a:lnTo>
                  <a:pt x="371407" y="2231072"/>
                </a:lnTo>
                <a:lnTo>
                  <a:pt x="311163" y="2226205"/>
                </a:lnTo>
                <a:lnTo>
                  <a:pt x="254013" y="2212115"/>
                </a:lnTo>
                <a:lnTo>
                  <a:pt x="200724" y="2189567"/>
                </a:lnTo>
                <a:lnTo>
                  <a:pt x="152058" y="2159326"/>
                </a:lnTo>
                <a:lnTo>
                  <a:pt x="108782" y="2122159"/>
                </a:lnTo>
                <a:lnTo>
                  <a:pt x="71660" y="2078831"/>
                </a:lnTo>
                <a:lnTo>
                  <a:pt x="41455" y="2030107"/>
                </a:lnTo>
                <a:lnTo>
                  <a:pt x="18934" y="1976753"/>
                </a:lnTo>
                <a:lnTo>
                  <a:pt x="4861" y="1919535"/>
                </a:lnTo>
                <a:lnTo>
                  <a:pt x="0" y="1859218"/>
                </a:lnTo>
                <a:lnTo>
                  <a:pt x="0" y="371853"/>
                </a:lnTo>
                <a:close/>
              </a:path>
            </a:pathLst>
          </a:custGeom>
          <a:ln w="2685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991578" y="428011"/>
            <a:ext cx="4369249" cy="1802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23602" y="5681795"/>
            <a:ext cx="2351391" cy="1226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73842" y="5910220"/>
            <a:ext cx="1959970" cy="1229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958080" y="5910072"/>
            <a:ext cx="1200912" cy="1237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508000" y="152400"/>
            <a:ext cx="0" cy="7251694"/>
          </a:xfrm>
          <a:custGeom>
            <a:avLst/>
            <a:gdLst/>
            <a:ahLst/>
            <a:cxnLst/>
            <a:rect l="l" t="t" r="r" b="b"/>
            <a:pathLst>
              <a:path w="0" h="7251694">
                <a:moveTo>
                  <a:pt x="0" y="7251694"/>
                </a:moveTo>
                <a:lnTo>
                  <a:pt x="0" y="0"/>
                </a:lnTo>
                <a:lnTo>
                  <a:pt x="0" y="72516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08000" y="152400"/>
            <a:ext cx="9664700" cy="7251700"/>
          </a:xfrm>
          <a:custGeom>
            <a:avLst/>
            <a:gdLst/>
            <a:ahLst/>
            <a:cxnLst/>
            <a:rect l="l" t="t" r="r" b="b"/>
            <a:pathLst>
              <a:path w="9664700" h="7251700">
                <a:moveTo>
                  <a:pt x="9664700" y="0"/>
                </a:moveTo>
                <a:lnTo>
                  <a:pt x="0" y="0"/>
                </a:lnTo>
                <a:lnTo>
                  <a:pt x="0" y="7251694"/>
                </a:lnTo>
                <a:lnTo>
                  <a:pt x="9664700" y="7251694"/>
                </a:lnTo>
                <a:lnTo>
                  <a:pt x="96647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675726" y="808716"/>
            <a:ext cx="7633677" cy="5575033"/>
          </a:xfrm>
          <a:custGeom>
            <a:avLst/>
            <a:gdLst/>
            <a:ahLst/>
            <a:cxnLst/>
            <a:rect l="l" t="t" r="r" b="b"/>
            <a:pathLst>
              <a:path w="7633677" h="5575033">
                <a:moveTo>
                  <a:pt x="4847386" y="4181271"/>
                </a:moveTo>
                <a:lnTo>
                  <a:pt x="4847386" y="5575033"/>
                </a:lnTo>
                <a:lnTo>
                  <a:pt x="7633677" y="2787522"/>
                </a:lnTo>
                <a:lnTo>
                  <a:pt x="4847386" y="0"/>
                </a:lnTo>
                <a:lnTo>
                  <a:pt x="4847386" y="1393761"/>
                </a:lnTo>
                <a:lnTo>
                  <a:pt x="0" y="1393761"/>
                </a:lnTo>
                <a:lnTo>
                  <a:pt x="0" y="4181271"/>
                </a:lnTo>
                <a:lnTo>
                  <a:pt x="4847386" y="4181271"/>
                </a:lnTo>
                <a:close/>
              </a:path>
            </a:pathLst>
          </a:custGeom>
          <a:solidFill>
            <a:srgbClr val="E8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088762" y="2500516"/>
            <a:ext cx="2894203" cy="2230018"/>
          </a:xfrm>
          <a:custGeom>
            <a:avLst/>
            <a:gdLst/>
            <a:ahLst/>
            <a:cxnLst/>
            <a:rect l="l" t="t" r="r" b="b"/>
            <a:pathLst>
              <a:path w="2894203" h="2230018">
                <a:moveTo>
                  <a:pt x="0" y="371678"/>
                </a:moveTo>
                <a:lnTo>
                  <a:pt x="0" y="1858340"/>
                </a:lnTo>
                <a:lnTo>
                  <a:pt x="1231" y="1888823"/>
                </a:lnTo>
                <a:lnTo>
                  <a:pt x="10797" y="1947658"/>
                </a:lnTo>
                <a:lnTo>
                  <a:pt x="29195" y="2003013"/>
                </a:lnTo>
                <a:lnTo>
                  <a:pt x="55661" y="2054123"/>
                </a:lnTo>
                <a:lnTo>
                  <a:pt x="89429" y="2100223"/>
                </a:lnTo>
                <a:lnTo>
                  <a:pt x="129736" y="2140548"/>
                </a:lnTo>
                <a:lnTo>
                  <a:pt x="175815" y="2174331"/>
                </a:lnTo>
                <a:lnTo>
                  <a:pt x="226903" y="2200809"/>
                </a:lnTo>
                <a:lnTo>
                  <a:pt x="282234" y="2219216"/>
                </a:lnTo>
                <a:lnTo>
                  <a:pt x="341043" y="2228786"/>
                </a:lnTo>
                <a:lnTo>
                  <a:pt x="371513" y="2230018"/>
                </a:lnTo>
                <a:lnTo>
                  <a:pt x="2522689" y="2230018"/>
                </a:lnTo>
                <a:lnTo>
                  <a:pt x="2582951" y="2225153"/>
                </a:lnTo>
                <a:lnTo>
                  <a:pt x="2640116" y="2211069"/>
                </a:lnTo>
                <a:lnTo>
                  <a:pt x="2693421" y="2188531"/>
                </a:lnTo>
                <a:lnTo>
                  <a:pt x="2742100" y="2158305"/>
                </a:lnTo>
                <a:lnTo>
                  <a:pt x="2785389" y="2121155"/>
                </a:lnTo>
                <a:lnTo>
                  <a:pt x="2822522" y="2077847"/>
                </a:lnTo>
                <a:lnTo>
                  <a:pt x="2852735" y="2029146"/>
                </a:lnTo>
                <a:lnTo>
                  <a:pt x="2875263" y="1975818"/>
                </a:lnTo>
                <a:lnTo>
                  <a:pt x="2889340" y="1918627"/>
                </a:lnTo>
                <a:lnTo>
                  <a:pt x="2894203" y="1858340"/>
                </a:lnTo>
                <a:lnTo>
                  <a:pt x="2894203" y="371678"/>
                </a:lnTo>
                <a:lnTo>
                  <a:pt x="2889340" y="311390"/>
                </a:lnTo>
                <a:lnTo>
                  <a:pt x="2875263" y="254199"/>
                </a:lnTo>
                <a:lnTo>
                  <a:pt x="2852735" y="200871"/>
                </a:lnTo>
                <a:lnTo>
                  <a:pt x="2822522" y="152170"/>
                </a:lnTo>
                <a:lnTo>
                  <a:pt x="2785389" y="108862"/>
                </a:lnTo>
                <a:lnTo>
                  <a:pt x="2742100" y="71712"/>
                </a:lnTo>
                <a:lnTo>
                  <a:pt x="2693421" y="41486"/>
                </a:lnTo>
                <a:lnTo>
                  <a:pt x="2640116" y="18948"/>
                </a:lnTo>
                <a:lnTo>
                  <a:pt x="2582951" y="4864"/>
                </a:lnTo>
                <a:lnTo>
                  <a:pt x="2522689" y="0"/>
                </a:lnTo>
                <a:lnTo>
                  <a:pt x="371513" y="0"/>
                </a:lnTo>
                <a:lnTo>
                  <a:pt x="311251" y="4864"/>
                </a:lnTo>
                <a:lnTo>
                  <a:pt x="254086" y="18948"/>
                </a:lnTo>
                <a:lnTo>
                  <a:pt x="200781" y="41486"/>
                </a:lnTo>
                <a:lnTo>
                  <a:pt x="152102" y="71712"/>
                </a:lnTo>
                <a:lnTo>
                  <a:pt x="108813" y="108862"/>
                </a:lnTo>
                <a:lnTo>
                  <a:pt x="71680" y="152170"/>
                </a:lnTo>
                <a:lnTo>
                  <a:pt x="41467" y="200871"/>
                </a:lnTo>
                <a:lnTo>
                  <a:pt x="18939" y="254199"/>
                </a:lnTo>
                <a:lnTo>
                  <a:pt x="4862" y="311390"/>
                </a:lnTo>
                <a:lnTo>
                  <a:pt x="0" y="37167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088762" y="2500519"/>
            <a:ext cx="2893367" cy="2231072"/>
          </a:xfrm>
          <a:custGeom>
            <a:avLst/>
            <a:gdLst/>
            <a:ahLst/>
            <a:cxnLst/>
            <a:rect l="l" t="t" r="r" b="b"/>
            <a:pathLst>
              <a:path w="2893367" h="2231072">
                <a:moveTo>
                  <a:pt x="0" y="371853"/>
                </a:moveTo>
                <a:lnTo>
                  <a:pt x="4861" y="311537"/>
                </a:lnTo>
                <a:lnTo>
                  <a:pt x="18934" y="254319"/>
                </a:lnTo>
                <a:lnTo>
                  <a:pt x="41455" y="200965"/>
                </a:lnTo>
                <a:lnTo>
                  <a:pt x="71660" y="152241"/>
                </a:lnTo>
                <a:lnTo>
                  <a:pt x="108782" y="108913"/>
                </a:lnTo>
                <a:lnTo>
                  <a:pt x="152058" y="71746"/>
                </a:lnTo>
                <a:lnTo>
                  <a:pt x="200724" y="41505"/>
                </a:lnTo>
                <a:lnTo>
                  <a:pt x="254013" y="18957"/>
                </a:lnTo>
                <a:lnTo>
                  <a:pt x="311163" y="4866"/>
                </a:lnTo>
                <a:lnTo>
                  <a:pt x="371407" y="0"/>
                </a:lnTo>
                <a:lnTo>
                  <a:pt x="2521960" y="0"/>
                </a:lnTo>
                <a:lnTo>
                  <a:pt x="2582205" y="4866"/>
                </a:lnTo>
                <a:lnTo>
                  <a:pt x="2639354" y="18957"/>
                </a:lnTo>
                <a:lnTo>
                  <a:pt x="2692643" y="41505"/>
                </a:lnTo>
                <a:lnTo>
                  <a:pt x="2741308" y="71746"/>
                </a:lnTo>
                <a:lnTo>
                  <a:pt x="2784585" y="108913"/>
                </a:lnTo>
                <a:lnTo>
                  <a:pt x="2821707" y="152241"/>
                </a:lnTo>
                <a:lnTo>
                  <a:pt x="2851911" y="200965"/>
                </a:lnTo>
                <a:lnTo>
                  <a:pt x="2874433" y="254319"/>
                </a:lnTo>
                <a:lnTo>
                  <a:pt x="2888506" y="311537"/>
                </a:lnTo>
                <a:lnTo>
                  <a:pt x="2893367" y="371853"/>
                </a:lnTo>
                <a:lnTo>
                  <a:pt x="2893367" y="1859218"/>
                </a:lnTo>
                <a:lnTo>
                  <a:pt x="2888506" y="1919535"/>
                </a:lnTo>
                <a:lnTo>
                  <a:pt x="2874433" y="1976753"/>
                </a:lnTo>
                <a:lnTo>
                  <a:pt x="2851911" y="2030107"/>
                </a:lnTo>
                <a:lnTo>
                  <a:pt x="2821707" y="2078831"/>
                </a:lnTo>
                <a:lnTo>
                  <a:pt x="2784585" y="2122159"/>
                </a:lnTo>
                <a:lnTo>
                  <a:pt x="2741308" y="2159326"/>
                </a:lnTo>
                <a:lnTo>
                  <a:pt x="2692643" y="2189567"/>
                </a:lnTo>
                <a:lnTo>
                  <a:pt x="2639354" y="2212115"/>
                </a:lnTo>
                <a:lnTo>
                  <a:pt x="2582205" y="2226205"/>
                </a:lnTo>
                <a:lnTo>
                  <a:pt x="2521960" y="2231072"/>
                </a:lnTo>
                <a:lnTo>
                  <a:pt x="371407" y="2231072"/>
                </a:lnTo>
                <a:lnTo>
                  <a:pt x="311163" y="2226205"/>
                </a:lnTo>
                <a:lnTo>
                  <a:pt x="254013" y="2212115"/>
                </a:lnTo>
                <a:lnTo>
                  <a:pt x="200724" y="2189567"/>
                </a:lnTo>
                <a:lnTo>
                  <a:pt x="152058" y="2159326"/>
                </a:lnTo>
                <a:lnTo>
                  <a:pt x="108782" y="2122159"/>
                </a:lnTo>
                <a:lnTo>
                  <a:pt x="71660" y="2078831"/>
                </a:lnTo>
                <a:lnTo>
                  <a:pt x="41455" y="2030107"/>
                </a:lnTo>
                <a:lnTo>
                  <a:pt x="18934" y="1976753"/>
                </a:lnTo>
                <a:lnTo>
                  <a:pt x="4861" y="1919535"/>
                </a:lnTo>
                <a:lnTo>
                  <a:pt x="0" y="1859218"/>
                </a:lnTo>
                <a:lnTo>
                  <a:pt x="0" y="371853"/>
                </a:lnTo>
                <a:close/>
              </a:path>
            </a:pathLst>
          </a:custGeom>
          <a:ln w="2685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045465" y="2481229"/>
            <a:ext cx="2894203" cy="2230018"/>
          </a:xfrm>
          <a:custGeom>
            <a:avLst/>
            <a:gdLst/>
            <a:ahLst/>
            <a:cxnLst/>
            <a:rect l="l" t="t" r="r" b="b"/>
            <a:pathLst>
              <a:path w="2894202" h="2230018">
                <a:moveTo>
                  <a:pt x="0" y="371678"/>
                </a:moveTo>
                <a:lnTo>
                  <a:pt x="0" y="1858340"/>
                </a:lnTo>
                <a:lnTo>
                  <a:pt x="1231" y="1888823"/>
                </a:lnTo>
                <a:lnTo>
                  <a:pt x="10797" y="1947658"/>
                </a:lnTo>
                <a:lnTo>
                  <a:pt x="29195" y="2003013"/>
                </a:lnTo>
                <a:lnTo>
                  <a:pt x="55661" y="2054123"/>
                </a:lnTo>
                <a:lnTo>
                  <a:pt x="89429" y="2100223"/>
                </a:lnTo>
                <a:lnTo>
                  <a:pt x="129736" y="2140548"/>
                </a:lnTo>
                <a:lnTo>
                  <a:pt x="175815" y="2174331"/>
                </a:lnTo>
                <a:lnTo>
                  <a:pt x="226903" y="2200809"/>
                </a:lnTo>
                <a:lnTo>
                  <a:pt x="282234" y="2219216"/>
                </a:lnTo>
                <a:lnTo>
                  <a:pt x="341043" y="2228786"/>
                </a:lnTo>
                <a:lnTo>
                  <a:pt x="371513" y="2230018"/>
                </a:lnTo>
                <a:lnTo>
                  <a:pt x="2522689" y="2230018"/>
                </a:lnTo>
                <a:lnTo>
                  <a:pt x="2582951" y="2225153"/>
                </a:lnTo>
                <a:lnTo>
                  <a:pt x="2640116" y="2211069"/>
                </a:lnTo>
                <a:lnTo>
                  <a:pt x="2693421" y="2188531"/>
                </a:lnTo>
                <a:lnTo>
                  <a:pt x="2742100" y="2158305"/>
                </a:lnTo>
                <a:lnTo>
                  <a:pt x="2785389" y="2121155"/>
                </a:lnTo>
                <a:lnTo>
                  <a:pt x="2822522" y="2077847"/>
                </a:lnTo>
                <a:lnTo>
                  <a:pt x="2852735" y="2029146"/>
                </a:lnTo>
                <a:lnTo>
                  <a:pt x="2875263" y="1975818"/>
                </a:lnTo>
                <a:lnTo>
                  <a:pt x="2889340" y="1918627"/>
                </a:lnTo>
                <a:lnTo>
                  <a:pt x="2894203" y="1858340"/>
                </a:lnTo>
                <a:lnTo>
                  <a:pt x="2894203" y="371678"/>
                </a:lnTo>
                <a:lnTo>
                  <a:pt x="2889340" y="311390"/>
                </a:lnTo>
                <a:lnTo>
                  <a:pt x="2875263" y="254199"/>
                </a:lnTo>
                <a:lnTo>
                  <a:pt x="2852735" y="200871"/>
                </a:lnTo>
                <a:lnTo>
                  <a:pt x="2822522" y="152170"/>
                </a:lnTo>
                <a:lnTo>
                  <a:pt x="2785389" y="108862"/>
                </a:lnTo>
                <a:lnTo>
                  <a:pt x="2742100" y="71712"/>
                </a:lnTo>
                <a:lnTo>
                  <a:pt x="2693421" y="41486"/>
                </a:lnTo>
                <a:lnTo>
                  <a:pt x="2640116" y="18948"/>
                </a:lnTo>
                <a:lnTo>
                  <a:pt x="2582951" y="4864"/>
                </a:lnTo>
                <a:lnTo>
                  <a:pt x="2522689" y="0"/>
                </a:lnTo>
                <a:lnTo>
                  <a:pt x="371513" y="0"/>
                </a:lnTo>
                <a:lnTo>
                  <a:pt x="311251" y="4864"/>
                </a:lnTo>
                <a:lnTo>
                  <a:pt x="254086" y="18948"/>
                </a:lnTo>
                <a:lnTo>
                  <a:pt x="200781" y="41486"/>
                </a:lnTo>
                <a:lnTo>
                  <a:pt x="152102" y="71712"/>
                </a:lnTo>
                <a:lnTo>
                  <a:pt x="108813" y="108862"/>
                </a:lnTo>
                <a:lnTo>
                  <a:pt x="71680" y="152170"/>
                </a:lnTo>
                <a:lnTo>
                  <a:pt x="41467" y="200871"/>
                </a:lnTo>
                <a:lnTo>
                  <a:pt x="18939" y="254199"/>
                </a:lnTo>
                <a:lnTo>
                  <a:pt x="4862" y="311390"/>
                </a:lnTo>
                <a:lnTo>
                  <a:pt x="0" y="371678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4045465" y="2481229"/>
            <a:ext cx="2893367" cy="2231072"/>
          </a:xfrm>
          <a:custGeom>
            <a:avLst/>
            <a:gdLst/>
            <a:ahLst/>
            <a:cxnLst/>
            <a:rect l="l" t="t" r="r" b="b"/>
            <a:pathLst>
              <a:path w="2893367" h="2231072">
                <a:moveTo>
                  <a:pt x="0" y="371853"/>
                </a:moveTo>
                <a:lnTo>
                  <a:pt x="4861" y="311537"/>
                </a:lnTo>
                <a:lnTo>
                  <a:pt x="18934" y="254319"/>
                </a:lnTo>
                <a:lnTo>
                  <a:pt x="41455" y="200965"/>
                </a:lnTo>
                <a:lnTo>
                  <a:pt x="71660" y="152241"/>
                </a:lnTo>
                <a:lnTo>
                  <a:pt x="108782" y="108913"/>
                </a:lnTo>
                <a:lnTo>
                  <a:pt x="152058" y="71746"/>
                </a:lnTo>
                <a:lnTo>
                  <a:pt x="200724" y="41505"/>
                </a:lnTo>
                <a:lnTo>
                  <a:pt x="254013" y="18957"/>
                </a:lnTo>
                <a:lnTo>
                  <a:pt x="311163" y="4866"/>
                </a:lnTo>
                <a:lnTo>
                  <a:pt x="371407" y="0"/>
                </a:lnTo>
                <a:lnTo>
                  <a:pt x="2521960" y="0"/>
                </a:lnTo>
                <a:lnTo>
                  <a:pt x="2582205" y="4866"/>
                </a:lnTo>
                <a:lnTo>
                  <a:pt x="2639354" y="18957"/>
                </a:lnTo>
                <a:lnTo>
                  <a:pt x="2692643" y="41505"/>
                </a:lnTo>
                <a:lnTo>
                  <a:pt x="2741308" y="71746"/>
                </a:lnTo>
                <a:lnTo>
                  <a:pt x="2784585" y="108913"/>
                </a:lnTo>
                <a:lnTo>
                  <a:pt x="2821707" y="152241"/>
                </a:lnTo>
                <a:lnTo>
                  <a:pt x="2851911" y="200965"/>
                </a:lnTo>
                <a:lnTo>
                  <a:pt x="2874433" y="254319"/>
                </a:lnTo>
                <a:lnTo>
                  <a:pt x="2888506" y="311537"/>
                </a:lnTo>
                <a:lnTo>
                  <a:pt x="2893367" y="371853"/>
                </a:lnTo>
                <a:lnTo>
                  <a:pt x="2893367" y="1859218"/>
                </a:lnTo>
                <a:lnTo>
                  <a:pt x="2888506" y="1919535"/>
                </a:lnTo>
                <a:lnTo>
                  <a:pt x="2874433" y="1976753"/>
                </a:lnTo>
                <a:lnTo>
                  <a:pt x="2851911" y="2030107"/>
                </a:lnTo>
                <a:lnTo>
                  <a:pt x="2821707" y="2078831"/>
                </a:lnTo>
                <a:lnTo>
                  <a:pt x="2784585" y="2122159"/>
                </a:lnTo>
                <a:lnTo>
                  <a:pt x="2741308" y="2159326"/>
                </a:lnTo>
                <a:lnTo>
                  <a:pt x="2692643" y="2189567"/>
                </a:lnTo>
                <a:lnTo>
                  <a:pt x="2639354" y="2212115"/>
                </a:lnTo>
                <a:lnTo>
                  <a:pt x="2582205" y="2226205"/>
                </a:lnTo>
                <a:lnTo>
                  <a:pt x="2521960" y="2231072"/>
                </a:lnTo>
                <a:lnTo>
                  <a:pt x="371407" y="2231072"/>
                </a:lnTo>
                <a:lnTo>
                  <a:pt x="311163" y="2226205"/>
                </a:lnTo>
                <a:lnTo>
                  <a:pt x="254013" y="2212115"/>
                </a:lnTo>
                <a:lnTo>
                  <a:pt x="200724" y="2189567"/>
                </a:lnTo>
                <a:lnTo>
                  <a:pt x="152058" y="2159326"/>
                </a:lnTo>
                <a:lnTo>
                  <a:pt x="108782" y="2122159"/>
                </a:lnTo>
                <a:lnTo>
                  <a:pt x="71660" y="2078831"/>
                </a:lnTo>
                <a:lnTo>
                  <a:pt x="41455" y="2030107"/>
                </a:lnTo>
                <a:lnTo>
                  <a:pt x="18934" y="1976753"/>
                </a:lnTo>
                <a:lnTo>
                  <a:pt x="4861" y="1919535"/>
                </a:lnTo>
                <a:lnTo>
                  <a:pt x="0" y="1859218"/>
                </a:lnTo>
                <a:lnTo>
                  <a:pt x="0" y="371853"/>
                </a:lnTo>
                <a:close/>
              </a:path>
            </a:pathLst>
          </a:custGeom>
          <a:ln w="2685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002167" y="2500516"/>
            <a:ext cx="2894203" cy="2230018"/>
          </a:xfrm>
          <a:custGeom>
            <a:avLst/>
            <a:gdLst/>
            <a:ahLst/>
            <a:cxnLst/>
            <a:rect l="l" t="t" r="r" b="b"/>
            <a:pathLst>
              <a:path w="2894203" h="2230018">
                <a:moveTo>
                  <a:pt x="0" y="371678"/>
                </a:moveTo>
                <a:lnTo>
                  <a:pt x="0" y="1858340"/>
                </a:lnTo>
                <a:lnTo>
                  <a:pt x="1231" y="1888823"/>
                </a:lnTo>
                <a:lnTo>
                  <a:pt x="10797" y="1947658"/>
                </a:lnTo>
                <a:lnTo>
                  <a:pt x="29195" y="2003013"/>
                </a:lnTo>
                <a:lnTo>
                  <a:pt x="55661" y="2054123"/>
                </a:lnTo>
                <a:lnTo>
                  <a:pt x="89429" y="2100223"/>
                </a:lnTo>
                <a:lnTo>
                  <a:pt x="129736" y="2140548"/>
                </a:lnTo>
                <a:lnTo>
                  <a:pt x="175815" y="2174331"/>
                </a:lnTo>
                <a:lnTo>
                  <a:pt x="226903" y="2200809"/>
                </a:lnTo>
                <a:lnTo>
                  <a:pt x="282234" y="2219216"/>
                </a:lnTo>
                <a:lnTo>
                  <a:pt x="341043" y="2228786"/>
                </a:lnTo>
                <a:lnTo>
                  <a:pt x="371513" y="2230018"/>
                </a:lnTo>
                <a:lnTo>
                  <a:pt x="2522689" y="2230018"/>
                </a:lnTo>
                <a:lnTo>
                  <a:pt x="2582951" y="2225153"/>
                </a:lnTo>
                <a:lnTo>
                  <a:pt x="2640116" y="2211069"/>
                </a:lnTo>
                <a:lnTo>
                  <a:pt x="2693421" y="2188531"/>
                </a:lnTo>
                <a:lnTo>
                  <a:pt x="2742100" y="2158305"/>
                </a:lnTo>
                <a:lnTo>
                  <a:pt x="2785389" y="2121155"/>
                </a:lnTo>
                <a:lnTo>
                  <a:pt x="2822522" y="2077847"/>
                </a:lnTo>
                <a:lnTo>
                  <a:pt x="2852735" y="2029146"/>
                </a:lnTo>
                <a:lnTo>
                  <a:pt x="2875263" y="1975818"/>
                </a:lnTo>
                <a:lnTo>
                  <a:pt x="2889340" y="1918627"/>
                </a:lnTo>
                <a:lnTo>
                  <a:pt x="2894203" y="1858340"/>
                </a:lnTo>
                <a:lnTo>
                  <a:pt x="2894203" y="371678"/>
                </a:lnTo>
                <a:lnTo>
                  <a:pt x="2889340" y="311390"/>
                </a:lnTo>
                <a:lnTo>
                  <a:pt x="2875263" y="254199"/>
                </a:lnTo>
                <a:lnTo>
                  <a:pt x="2852735" y="200871"/>
                </a:lnTo>
                <a:lnTo>
                  <a:pt x="2822522" y="152170"/>
                </a:lnTo>
                <a:lnTo>
                  <a:pt x="2785389" y="108862"/>
                </a:lnTo>
                <a:lnTo>
                  <a:pt x="2742100" y="71712"/>
                </a:lnTo>
                <a:lnTo>
                  <a:pt x="2693421" y="41486"/>
                </a:lnTo>
                <a:lnTo>
                  <a:pt x="2640116" y="18948"/>
                </a:lnTo>
                <a:lnTo>
                  <a:pt x="2582951" y="4864"/>
                </a:lnTo>
                <a:lnTo>
                  <a:pt x="2522689" y="0"/>
                </a:lnTo>
                <a:lnTo>
                  <a:pt x="371513" y="0"/>
                </a:lnTo>
                <a:lnTo>
                  <a:pt x="311251" y="4864"/>
                </a:lnTo>
                <a:lnTo>
                  <a:pt x="254086" y="18948"/>
                </a:lnTo>
                <a:lnTo>
                  <a:pt x="200781" y="41486"/>
                </a:lnTo>
                <a:lnTo>
                  <a:pt x="152102" y="71712"/>
                </a:lnTo>
                <a:lnTo>
                  <a:pt x="108813" y="108862"/>
                </a:lnTo>
                <a:lnTo>
                  <a:pt x="71680" y="152170"/>
                </a:lnTo>
                <a:lnTo>
                  <a:pt x="41467" y="200871"/>
                </a:lnTo>
                <a:lnTo>
                  <a:pt x="18939" y="254199"/>
                </a:lnTo>
                <a:lnTo>
                  <a:pt x="4862" y="311390"/>
                </a:lnTo>
                <a:lnTo>
                  <a:pt x="0" y="371678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02167" y="2500519"/>
            <a:ext cx="2893367" cy="2231072"/>
          </a:xfrm>
          <a:custGeom>
            <a:avLst/>
            <a:gdLst/>
            <a:ahLst/>
            <a:cxnLst/>
            <a:rect l="l" t="t" r="r" b="b"/>
            <a:pathLst>
              <a:path w="2893367" h="2231072">
                <a:moveTo>
                  <a:pt x="0" y="371853"/>
                </a:moveTo>
                <a:lnTo>
                  <a:pt x="4861" y="311537"/>
                </a:lnTo>
                <a:lnTo>
                  <a:pt x="18934" y="254319"/>
                </a:lnTo>
                <a:lnTo>
                  <a:pt x="41455" y="200965"/>
                </a:lnTo>
                <a:lnTo>
                  <a:pt x="71660" y="152241"/>
                </a:lnTo>
                <a:lnTo>
                  <a:pt x="108782" y="108913"/>
                </a:lnTo>
                <a:lnTo>
                  <a:pt x="152058" y="71746"/>
                </a:lnTo>
                <a:lnTo>
                  <a:pt x="200724" y="41505"/>
                </a:lnTo>
                <a:lnTo>
                  <a:pt x="254013" y="18957"/>
                </a:lnTo>
                <a:lnTo>
                  <a:pt x="311163" y="4866"/>
                </a:lnTo>
                <a:lnTo>
                  <a:pt x="371407" y="0"/>
                </a:lnTo>
                <a:lnTo>
                  <a:pt x="2521960" y="0"/>
                </a:lnTo>
                <a:lnTo>
                  <a:pt x="2582205" y="4866"/>
                </a:lnTo>
                <a:lnTo>
                  <a:pt x="2639354" y="18957"/>
                </a:lnTo>
                <a:lnTo>
                  <a:pt x="2692643" y="41505"/>
                </a:lnTo>
                <a:lnTo>
                  <a:pt x="2741308" y="71746"/>
                </a:lnTo>
                <a:lnTo>
                  <a:pt x="2784585" y="108913"/>
                </a:lnTo>
                <a:lnTo>
                  <a:pt x="2821707" y="152241"/>
                </a:lnTo>
                <a:lnTo>
                  <a:pt x="2851911" y="200965"/>
                </a:lnTo>
                <a:lnTo>
                  <a:pt x="2874433" y="254319"/>
                </a:lnTo>
                <a:lnTo>
                  <a:pt x="2888506" y="311537"/>
                </a:lnTo>
                <a:lnTo>
                  <a:pt x="2893367" y="371853"/>
                </a:lnTo>
                <a:lnTo>
                  <a:pt x="2893367" y="1859218"/>
                </a:lnTo>
                <a:lnTo>
                  <a:pt x="2888506" y="1919535"/>
                </a:lnTo>
                <a:lnTo>
                  <a:pt x="2874433" y="1976753"/>
                </a:lnTo>
                <a:lnTo>
                  <a:pt x="2851911" y="2030107"/>
                </a:lnTo>
                <a:lnTo>
                  <a:pt x="2821707" y="2078831"/>
                </a:lnTo>
                <a:lnTo>
                  <a:pt x="2784585" y="2122159"/>
                </a:lnTo>
                <a:lnTo>
                  <a:pt x="2741308" y="2159326"/>
                </a:lnTo>
                <a:lnTo>
                  <a:pt x="2692643" y="2189567"/>
                </a:lnTo>
                <a:lnTo>
                  <a:pt x="2639354" y="2212115"/>
                </a:lnTo>
                <a:lnTo>
                  <a:pt x="2582205" y="2226205"/>
                </a:lnTo>
                <a:lnTo>
                  <a:pt x="2521960" y="2231072"/>
                </a:lnTo>
                <a:lnTo>
                  <a:pt x="371407" y="2231072"/>
                </a:lnTo>
                <a:lnTo>
                  <a:pt x="311163" y="2226205"/>
                </a:lnTo>
                <a:lnTo>
                  <a:pt x="254013" y="2212115"/>
                </a:lnTo>
                <a:lnTo>
                  <a:pt x="200724" y="2189567"/>
                </a:lnTo>
                <a:lnTo>
                  <a:pt x="152058" y="2159326"/>
                </a:lnTo>
                <a:lnTo>
                  <a:pt x="108782" y="2122159"/>
                </a:lnTo>
                <a:lnTo>
                  <a:pt x="71660" y="2078831"/>
                </a:lnTo>
                <a:lnTo>
                  <a:pt x="41455" y="2030107"/>
                </a:lnTo>
                <a:lnTo>
                  <a:pt x="18934" y="1976753"/>
                </a:lnTo>
                <a:lnTo>
                  <a:pt x="4861" y="1919535"/>
                </a:lnTo>
                <a:lnTo>
                  <a:pt x="0" y="1859218"/>
                </a:lnTo>
                <a:lnTo>
                  <a:pt x="0" y="371853"/>
                </a:lnTo>
                <a:close/>
              </a:path>
            </a:pathLst>
          </a:custGeom>
          <a:ln w="2685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991578" y="428011"/>
            <a:ext cx="4369249" cy="18028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7623602" y="5681795"/>
            <a:ext cx="2351391" cy="12266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773842" y="5910220"/>
            <a:ext cx="1959970" cy="12299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4956982" y="5908638"/>
            <a:ext cx="1201644" cy="12376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571814" y="2718082"/>
            <a:ext cx="1946426" cy="1812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993" marR="47088" algn="ctr">
              <a:lnSpc>
                <a:spcPts val="3640"/>
              </a:lnSpc>
              <a:spcBef>
                <a:spcPts val="182"/>
              </a:spcBef>
            </a:pPr>
            <a:r>
              <a:rPr dirty="0" smtClean="0" baseline="2445" sz="5025">
                <a:solidFill>
                  <a:srgbClr val="FFFFFF"/>
                </a:solidFill>
                <a:latin typeface="Calibri"/>
                <a:cs typeface="Calibri"/>
              </a:rPr>
              <a:t>Nece</a:t>
            </a:r>
            <a:r>
              <a:rPr dirty="0" smtClean="0" baseline="2445" sz="5025" spc="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2445" sz="5025" spc="-3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350">
              <a:latin typeface="Calibri"/>
              <a:cs typeface="Calibri"/>
            </a:endParaRPr>
          </a:p>
          <a:p>
            <a:pPr marL="168680" marR="187028" algn="ctr">
              <a:lnSpc>
                <a:spcPts val="2110"/>
              </a:lnSpc>
              <a:spcBef>
                <a:spcPts val="1269"/>
              </a:spcBef>
            </a:pP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Schede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1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ecni</a:t>
            </a:r>
            <a:r>
              <a:rPr dirty="0" smtClean="0" sz="1900" spc="-19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o-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900" spc="-9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-39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orm</a:t>
            </a:r>
            <a:r>
              <a:rPr dirty="0" smtClean="0" sz="1900" spc="-14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mtClean="0" sz="1900" spc="-19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ct val="101725"/>
              </a:lnSpc>
              <a:spcBef>
                <a:spcPts val="505"/>
              </a:spcBef>
            </a:pP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dirty="0" smtClean="0" sz="190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900" spc="-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900" spc="-1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900" spc="-2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-1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ob</a:t>
            </a:r>
            <a:r>
              <a:rPr dirty="0" smtClean="0" sz="190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  <a:p>
            <a:pPr marL="268670" marR="286401" algn="ctr">
              <a:lnSpc>
                <a:spcPts val="2130"/>
              </a:lnSpc>
              <a:spcBef>
                <a:spcPts val="106"/>
              </a:spcBef>
            </a:pP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2015</a:t>
            </a: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n.</a:t>
            </a: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>
                <a:solidFill>
                  <a:srgbClr val="FFFFFF"/>
                </a:solidFill>
                <a:latin typeface="Calibri"/>
                <a:cs typeface="Calibri"/>
              </a:rPr>
              <a:t>206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46503" y="2769649"/>
            <a:ext cx="2237504" cy="16949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640"/>
              </a:lnSpc>
              <a:spcBef>
                <a:spcPts val="182"/>
              </a:spcBef>
            </a:pP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Conos</a:t>
            </a:r>
            <a:r>
              <a:rPr dirty="0" smtClean="0" baseline="2445" sz="5025" spc="-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mtClean="0" baseline="2445" sz="5025" spc="-6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dirty="0" smtClean="0" baseline="2445" sz="5025" spc="0">
                <a:solidFill>
                  <a:srgbClr val="FFFFFF"/>
                </a:solidFill>
                <a:latin typeface="Calibri"/>
                <a:cs typeface="Calibri"/>
              </a:rPr>
              <a:t>a:</a:t>
            </a:r>
            <a:endParaRPr sz="3350">
              <a:latin typeface="Calibri"/>
              <a:cs typeface="Calibri"/>
            </a:endParaRPr>
          </a:p>
          <a:p>
            <a:pPr marR="26084" indent="447" algn="ctr">
              <a:lnSpc>
                <a:spcPts val="3051"/>
              </a:lnSpc>
              <a:spcBef>
                <a:spcPts val="1212"/>
              </a:spcBef>
            </a:pP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rischi</a:t>
            </a: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2500">
              <a:latin typeface="Calibri"/>
              <a:cs typeface="Calibri"/>
            </a:endParaRPr>
          </a:p>
          <a:p>
            <a:pPr marR="26084" algn="ctr">
              <a:lnSpc>
                <a:spcPts val="3051"/>
              </a:lnSpc>
            </a:pP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Appa</a:t>
            </a:r>
            <a:r>
              <a:rPr dirty="0" smtClean="0" sz="2500" spc="-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ecchi</a:t>
            </a:r>
            <a:r>
              <a:rPr dirty="0" smtClean="0" sz="2500" spc="-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dirty="0" smtClean="0" sz="2500" spc="-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2500">
              <a:latin typeface="Calibri"/>
              <a:cs typeface="Calibri"/>
            </a:endParaRPr>
          </a:p>
          <a:p>
            <a:pPr marR="26084" algn="ctr">
              <a:lnSpc>
                <a:spcPts val="3051"/>
              </a:lnSpc>
            </a:pP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500" spc="-3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25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2500" spc="-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2500" spc="0">
                <a:solidFill>
                  <a:srgbClr val="FFFFFF"/>
                </a:solidFill>
                <a:latin typeface="Calibri"/>
                <a:cs typeface="Calibri"/>
              </a:rPr>
              <a:t>tiche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65005" y="2799462"/>
            <a:ext cx="2488445" cy="15837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3442" marR="196821" algn="ctr">
              <a:lnSpc>
                <a:spcPts val="3090"/>
              </a:lnSpc>
              <a:spcBef>
                <a:spcPts val="154"/>
              </a:spcBef>
            </a:pP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2874" sz="4275" spc="-14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baseline="2874" sz="4275" spc="-59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ormazione:</a:t>
            </a:r>
            <a:endParaRPr sz="2850">
              <a:latin typeface="Calibri"/>
              <a:cs typeface="Calibri"/>
            </a:endParaRPr>
          </a:p>
          <a:p>
            <a:pPr marL="237377" marR="270491" algn="ctr">
              <a:lnSpc>
                <a:spcPts val="3170"/>
              </a:lnSpc>
              <a:spcBef>
                <a:spcPts val="4"/>
              </a:spcBef>
            </a:pP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acqui</a:t>
            </a:r>
            <a:r>
              <a:rPr dirty="0" smtClean="0" baseline="2874" sz="4275" spc="-3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2874" sz="4275" spc="-2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o/uso</a:t>
            </a:r>
            <a:endParaRPr sz="2850">
              <a:latin typeface="Calibri"/>
              <a:cs typeface="Calibri"/>
            </a:endParaRPr>
          </a:p>
          <a:p>
            <a:pPr algn="ctr">
              <a:lnSpc>
                <a:spcPts val="3170"/>
              </a:lnSpc>
            </a:pP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Appa</a:t>
            </a:r>
            <a:r>
              <a:rPr dirty="0" smtClean="0" baseline="2874" sz="4275" spc="-39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ecchi</a:t>
            </a:r>
            <a:r>
              <a:rPr dirty="0" smtClean="0" baseline="2874" sz="4275" spc="-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dirty="0" smtClean="0" baseline="2874" sz="4275" spc="-39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2874" sz="4275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850">
              <a:latin typeface="Calibri"/>
              <a:cs typeface="Calibri"/>
            </a:endParaRPr>
          </a:p>
          <a:p>
            <a:pPr marL="518257" marR="551396" algn="ctr">
              <a:lnSpc>
                <a:spcPts val="3035"/>
              </a:lnSpc>
            </a:pPr>
            <a:r>
              <a:rPr dirty="0" smtClean="0" baseline="1916" sz="4275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916" sz="4275" spc="-34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1916" sz="4275" spc="-2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1916" sz="4275" spc="-14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916" sz="4275" spc="0">
                <a:solidFill>
                  <a:srgbClr val="FFFFFF"/>
                </a:solidFill>
                <a:latin typeface="Calibri"/>
                <a:cs typeface="Calibri"/>
              </a:rPr>
              <a:t>tiche</a:t>
            </a:r>
            <a:endParaRPr sz="2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24407" y="414528"/>
            <a:ext cx="9079992" cy="1307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056383" y="219456"/>
            <a:ext cx="6501384" cy="18562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73836" y="442805"/>
            <a:ext cx="8980805" cy="1208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73842" y="442804"/>
            <a:ext cx="8978210" cy="1209191"/>
          </a:xfrm>
          <a:custGeom>
            <a:avLst/>
            <a:gdLst/>
            <a:ahLst/>
            <a:cxnLst/>
            <a:rect l="l" t="t" r="r" b="b"/>
            <a:pathLst>
              <a:path w="8978210" h="1209191">
                <a:moveTo>
                  <a:pt x="0" y="0"/>
                </a:moveTo>
                <a:lnTo>
                  <a:pt x="8978210" y="0"/>
                </a:lnTo>
                <a:lnTo>
                  <a:pt x="8978210" y="1209191"/>
                </a:lnTo>
                <a:lnTo>
                  <a:pt x="0" y="1209191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BD4A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24407" y="1847088"/>
            <a:ext cx="9079992" cy="978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36015" y="1807464"/>
            <a:ext cx="6306311" cy="1146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3836" y="1874705"/>
            <a:ext cx="8980805" cy="8787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73842" y="1874705"/>
            <a:ext cx="8978210" cy="879120"/>
          </a:xfrm>
          <a:custGeom>
            <a:avLst/>
            <a:gdLst/>
            <a:ahLst/>
            <a:cxnLst/>
            <a:rect l="l" t="t" r="r" b="b"/>
            <a:pathLst>
              <a:path w="8978210" h="879120">
                <a:moveTo>
                  <a:pt x="0" y="0"/>
                </a:moveTo>
                <a:lnTo>
                  <a:pt x="8978210" y="0"/>
                </a:lnTo>
                <a:lnTo>
                  <a:pt x="8978210" y="879120"/>
                </a:lnTo>
                <a:lnTo>
                  <a:pt x="0" y="879120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97B85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24407" y="2910840"/>
            <a:ext cx="9079992" cy="24780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05535" y="2855976"/>
            <a:ext cx="8491728" cy="26852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73836" y="2940692"/>
            <a:ext cx="8980805" cy="23757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3836" y="2940692"/>
            <a:ext cx="8980805" cy="23757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73842" y="2940690"/>
            <a:ext cx="8978210" cy="2376879"/>
          </a:xfrm>
          <a:custGeom>
            <a:avLst/>
            <a:gdLst/>
            <a:ahLst/>
            <a:cxnLst/>
            <a:rect l="l" t="t" r="r" b="b"/>
            <a:pathLst>
              <a:path w="8978210" h="2376879">
                <a:moveTo>
                  <a:pt x="0" y="0"/>
                </a:moveTo>
                <a:lnTo>
                  <a:pt x="8978210" y="0"/>
                </a:lnTo>
                <a:lnTo>
                  <a:pt x="8978210" y="2376879"/>
                </a:lnTo>
                <a:lnTo>
                  <a:pt x="0" y="2376879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97559" y="5458968"/>
            <a:ext cx="3011424" cy="19415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708423" y="5503663"/>
            <a:ext cx="2039788" cy="168820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73842" y="2940690"/>
            <a:ext cx="8978210" cy="2376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40"/>
              </a:spcBef>
            </a:pPr>
            <a:r>
              <a:rPr dirty="0" smtClean="0" sz="3000" spc="-29">
                <a:latin typeface="Calibri"/>
                <a:cs typeface="Calibri"/>
              </a:rPr>
              <a:t>M</a:t>
            </a:r>
            <a:r>
              <a:rPr dirty="0" smtClean="0" sz="3000" spc="-25">
                <a:latin typeface="Calibri"/>
                <a:cs typeface="Calibri"/>
              </a:rPr>
              <a:t>o</a:t>
            </a:r>
            <a:r>
              <a:rPr dirty="0" smtClean="0" sz="3000" spc="-14">
                <a:latin typeface="Calibri"/>
                <a:cs typeface="Calibri"/>
              </a:rPr>
              <a:t>l</a:t>
            </a:r>
            <a:r>
              <a:rPr dirty="0" smtClean="0" sz="3000" spc="-14">
                <a:latin typeface="Calibri"/>
                <a:cs typeface="Calibri"/>
              </a:rPr>
              <a:t>t</a:t>
            </a:r>
            <a:r>
              <a:rPr dirty="0" smtClean="0" sz="3000" spc="0">
                <a:latin typeface="Calibri"/>
                <a:cs typeface="Calibri"/>
              </a:rPr>
              <a:t>i</a:t>
            </a:r>
            <a:r>
              <a:rPr dirty="0" smtClean="0" sz="3000" spc="-19">
                <a:latin typeface="Calibri"/>
                <a:cs typeface="Calibri"/>
              </a:rPr>
              <a:t> </a:t>
            </a:r>
            <a:r>
              <a:rPr dirty="0" smtClean="0" sz="3000" spc="-14">
                <a:latin typeface="Calibri"/>
                <a:cs typeface="Calibri"/>
              </a:rPr>
              <a:t>i</a:t>
            </a:r>
            <a:r>
              <a:rPr dirty="0" smtClean="0" sz="3000" spc="-14">
                <a:latin typeface="Calibri"/>
                <a:cs typeface="Calibri"/>
              </a:rPr>
              <a:t>n</a:t>
            </a:r>
            <a:r>
              <a:rPr dirty="0" smtClean="0" sz="3000" spc="-14">
                <a:latin typeface="Calibri"/>
                <a:cs typeface="Calibri"/>
              </a:rPr>
              <a:t>c</a:t>
            </a:r>
            <a:r>
              <a:rPr dirty="0" smtClean="0" sz="3000" spc="-14">
                <a:latin typeface="Calibri"/>
                <a:cs typeface="Calibri"/>
              </a:rPr>
              <a:t>i</a:t>
            </a:r>
            <a:r>
              <a:rPr dirty="0" smtClean="0" sz="3000" spc="-14">
                <a:latin typeface="Calibri"/>
                <a:cs typeface="Calibri"/>
              </a:rPr>
              <a:t>d</a:t>
            </a:r>
            <a:r>
              <a:rPr dirty="0" smtClean="0" sz="3000" spc="-29">
                <a:latin typeface="Calibri"/>
                <a:cs typeface="Calibri"/>
              </a:rPr>
              <a:t>e</a:t>
            </a:r>
            <a:r>
              <a:rPr dirty="0" smtClean="0" sz="3000" spc="-44">
                <a:latin typeface="Calibri"/>
                <a:cs typeface="Calibri"/>
              </a:rPr>
              <a:t>n</a:t>
            </a:r>
            <a:r>
              <a:rPr dirty="0" smtClean="0" sz="3000" spc="-14">
                <a:latin typeface="Calibri"/>
                <a:cs typeface="Calibri"/>
              </a:rPr>
              <a:t>t</a:t>
            </a:r>
            <a:r>
              <a:rPr dirty="0" smtClean="0" sz="3000" spc="0">
                <a:latin typeface="Calibri"/>
                <a:cs typeface="Calibri"/>
              </a:rPr>
              <a:t>i</a:t>
            </a:r>
            <a:r>
              <a:rPr dirty="0" smtClean="0" sz="3000" spc="-19">
                <a:latin typeface="Calibri"/>
                <a:cs typeface="Calibri"/>
              </a:rPr>
              <a:t> </a:t>
            </a:r>
            <a:r>
              <a:rPr dirty="0" smtClean="0" sz="3000" spc="-9">
                <a:latin typeface="Calibri"/>
                <a:cs typeface="Calibri"/>
              </a:rPr>
              <a:t>s</a:t>
            </a:r>
            <a:r>
              <a:rPr dirty="0" smtClean="0" sz="3000" spc="-25">
                <a:latin typeface="Calibri"/>
                <a:cs typeface="Calibri"/>
              </a:rPr>
              <a:t>o</a:t>
            </a:r>
            <a:r>
              <a:rPr dirty="0" smtClean="0" sz="3000" spc="-14">
                <a:latin typeface="Calibri"/>
                <a:cs typeface="Calibri"/>
              </a:rPr>
              <a:t>n</a:t>
            </a:r>
            <a:r>
              <a:rPr dirty="0" smtClean="0" sz="3000" spc="0">
                <a:latin typeface="Calibri"/>
                <a:cs typeface="Calibri"/>
              </a:rPr>
              <a:t>o</a:t>
            </a:r>
            <a:r>
              <a:rPr dirty="0" smtClean="0" sz="3000" spc="-24">
                <a:latin typeface="Calibri"/>
                <a:cs typeface="Calibri"/>
              </a:rPr>
              <a:t> </a:t>
            </a:r>
            <a:r>
              <a:rPr dirty="0" smtClean="0" sz="3000" spc="-34">
                <a:latin typeface="Calibri"/>
                <a:cs typeface="Calibri"/>
              </a:rPr>
              <a:t>c</a:t>
            </a:r>
            <a:r>
              <a:rPr dirty="0" smtClean="0" sz="3000" spc="-19">
                <a:latin typeface="Calibri"/>
                <a:cs typeface="Calibri"/>
              </a:rPr>
              <a:t>a</a:t>
            </a:r>
            <a:r>
              <a:rPr dirty="0" smtClean="0" sz="3000" spc="-14">
                <a:latin typeface="Calibri"/>
                <a:cs typeface="Calibri"/>
              </a:rPr>
              <a:t>u</a:t>
            </a:r>
            <a:r>
              <a:rPr dirty="0" smtClean="0" sz="3000" spc="-9">
                <a:latin typeface="Calibri"/>
                <a:cs typeface="Calibri"/>
              </a:rPr>
              <a:t>s</a:t>
            </a:r>
            <a:r>
              <a:rPr dirty="0" smtClean="0" sz="3000" spc="-50">
                <a:latin typeface="Calibri"/>
                <a:cs typeface="Calibri"/>
              </a:rPr>
              <a:t>a</a:t>
            </a:r>
            <a:r>
              <a:rPr dirty="0" smtClean="0" sz="3000" spc="-14">
                <a:latin typeface="Calibri"/>
                <a:cs typeface="Calibri"/>
              </a:rPr>
              <a:t>t</a:t>
            </a:r>
            <a:r>
              <a:rPr dirty="0" smtClean="0" sz="3000" spc="0">
                <a:latin typeface="Calibri"/>
                <a:cs typeface="Calibri"/>
              </a:rPr>
              <a:t>i</a:t>
            </a:r>
            <a:r>
              <a:rPr dirty="0" smtClean="0" sz="3000" spc="-19">
                <a:latin typeface="Calibri"/>
                <a:cs typeface="Calibri"/>
              </a:rPr>
              <a:t> </a:t>
            </a:r>
            <a:r>
              <a:rPr dirty="0" smtClean="0" sz="3000" spc="-14">
                <a:latin typeface="Calibri"/>
                <a:cs typeface="Calibri"/>
              </a:rPr>
              <a:t>d</a:t>
            </a:r>
            <a:r>
              <a:rPr dirty="0" smtClean="0" sz="3000" spc="0">
                <a:latin typeface="Calibri"/>
                <a:cs typeface="Calibri"/>
              </a:rPr>
              <a:t>a</a:t>
            </a:r>
            <a:r>
              <a:rPr dirty="0" smtClean="0" sz="3000" spc="-25">
                <a:latin typeface="Calibri"/>
                <a:cs typeface="Calibri"/>
              </a:rPr>
              <a:t> </a:t>
            </a:r>
            <a:r>
              <a:rPr dirty="0" smtClean="0" sz="3000" spc="0"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96647">
              <a:lnSpc>
                <a:spcPts val="3504"/>
              </a:lnSpc>
              <a:spcBef>
                <a:spcPts val="175"/>
              </a:spcBef>
            </a:pPr>
            <a:r>
              <a:rPr dirty="0" smtClean="0" baseline="1932" sz="4500" spc="0">
                <a:latin typeface="Arial"/>
                <a:cs typeface="Arial"/>
              </a:rPr>
              <a:t>•</a:t>
            </a:r>
            <a:r>
              <a:rPr dirty="0" smtClean="0" baseline="1932" sz="4500" spc="0">
                <a:latin typeface="Arial"/>
                <a:cs typeface="Arial"/>
              </a:rPr>
              <a:t> </a:t>
            </a:r>
            <a:r>
              <a:rPr dirty="0" smtClean="0" baseline="1932" sz="4500" spc="139">
                <a:latin typeface="Arial"/>
                <a:cs typeface="Arial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i</a:t>
            </a:r>
            <a:r>
              <a:rPr dirty="0" smtClean="0" baseline="1820" sz="4500" spc="-29">
                <a:latin typeface="Calibri"/>
                <a:cs typeface="Calibri"/>
              </a:rPr>
              <a:t>m</a:t>
            </a:r>
            <a:r>
              <a:rPr dirty="0" smtClean="0" baseline="1820" sz="4500" spc="-14">
                <a:latin typeface="Calibri"/>
                <a:cs typeface="Calibri"/>
              </a:rPr>
              <a:t>p</a:t>
            </a:r>
            <a:r>
              <a:rPr dirty="0" smtClean="0" baseline="1820" sz="4500" spc="-25">
                <a:latin typeface="Calibri"/>
                <a:cs typeface="Calibri"/>
              </a:rPr>
              <a:t>e</a:t>
            </a:r>
            <a:r>
              <a:rPr dirty="0" smtClean="0" baseline="1820" sz="4500" spc="-14">
                <a:latin typeface="Calibri"/>
                <a:cs typeface="Calibri"/>
              </a:rPr>
              <a:t>ri</a:t>
            </a:r>
            <a:r>
              <a:rPr dirty="0" smtClean="0" baseline="1820" sz="4500" spc="-25">
                <a:latin typeface="Calibri"/>
                <a:cs typeface="Calibri"/>
              </a:rPr>
              <a:t>z</a:t>
            </a:r>
            <a:r>
              <a:rPr dirty="0" smtClean="0" baseline="1820" sz="4500" spc="-14">
                <a:latin typeface="Calibri"/>
                <a:cs typeface="Calibri"/>
              </a:rPr>
              <a:t>ia</a:t>
            </a:r>
            <a:endParaRPr sz="3000">
              <a:latin typeface="Calibri"/>
              <a:cs typeface="Calibri"/>
            </a:endParaRPr>
          </a:p>
          <a:p>
            <a:pPr marL="96647">
              <a:lnSpc>
                <a:spcPts val="3600"/>
              </a:lnSpc>
              <a:spcBef>
                <a:spcPts val="4"/>
              </a:spcBef>
            </a:pPr>
            <a:r>
              <a:rPr dirty="0" smtClean="0" baseline="1932" sz="4500" spc="0">
                <a:latin typeface="Arial"/>
                <a:cs typeface="Arial"/>
              </a:rPr>
              <a:t>•</a:t>
            </a:r>
            <a:r>
              <a:rPr dirty="0" smtClean="0" baseline="1932" sz="4500" spc="0">
                <a:latin typeface="Arial"/>
                <a:cs typeface="Arial"/>
              </a:rPr>
              <a:t> </a:t>
            </a:r>
            <a:r>
              <a:rPr dirty="0" smtClean="0" baseline="1932" sz="4500" spc="139">
                <a:latin typeface="Arial"/>
                <a:cs typeface="Arial"/>
              </a:rPr>
              <a:t> 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-34">
                <a:latin typeface="Calibri"/>
                <a:cs typeface="Calibri"/>
              </a:rPr>
              <a:t>c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64">
                <a:latin typeface="Calibri"/>
                <a:cs typeface="Calibri"/>
              </a:rPr>
              <a:t>r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0">
                <a:latin typeface="Calibri"/>
                <a:cs typeface="Calibri"/>
              </a:rPr>
              <a:t>a</a:t>
            </a:r>
            <a:r>
              <a:rPr dirty="0" smtClean="0" baseline="1820" sz="4500" spc="-24">
                <a:latin typeface="Calibri"/>
                <a:cs typeface="Calibri"/>
              </a:rPr>
              <a:t> </a:t>
            </a:r>
            <a:r>
              <a:rPr dirty="0" smtClean="0" baseline="1820" sz="4500" spc="-34">
                <a:latin typeface="Calibri"/>
                <a:cs typeface="Calibri"/>
              </a:rPr>
              <a:t>c</a:t>
            </a:r>
            <a:r>
              <a:rPr dirty="0" smtClean="0" baseline="1820" sz="4500" spc="-25">
                <a:latin typeface="Calibri"/>
                <a:cs typeface="Calibri"/>
              </a:rPr>
              <a:t>o</a:t>
            </a:r>
            <a:r>
              <a:rPr dirty="0" smtClean="0" baseline="1820" sz="4500" spc="-19">
                <a:latin typeface="Calibri"/>
                <a:cs typeface="Calibri"/>
              </a:rPr>
              <a:t>n</a:t>
            </a:r>
            <a:r>
              <a:rPr dirty="0" smtClean="0" baseline="1820" sz="4500" spc="-25">
                <a:latin typeface="Calibri"/>
                <a:cs typeface="Calibri"/>
              </a:rPr>
              <a:t>o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-14">
                <a:latin typeface="Calibri"/>
                <a:cs typeface="Calibri"/>
              </a:rPr>
              <a:t>c</a:t>
            </a:r>
            <a:r>
              <a:rPr dirty="0" smtClean="0" baseline="1820" sz="4500" spc="-25">
                <a:latin typeface="Calibri"/>
                <a:cs typeface="Calibri"/>
              </a:rPr>
              <a:t>e</a:t>
            </a:r>
            <a:r>
              <a:rPr dirty="0" smtClean="0" baseline="1820" sz="4500" spc="-19">
                <a:latin typeface="Calibri"/>
                <a:cs typeface="Calibri"/>
              </a:rPr>
              <a:t>n</a:t>
            </a:r>
            <a:r>
              <a:rPr dirty="0" smtClean="0" baseline="1820" sz="4500" spc="-69">
                <a:latin typeface="Calibri"/>
                <a:cs typeface="Calibri"/>
              </a:rPr>
              <a:t>z</a:t>
            </a:r>
            <a:r>
              <a:rPr dirty="0" smtClean="0" baseline="1820" sz="4500" spc="0">
                <a:latin typeface="Calibri"/>
                <a:cs typeface="Calibri"/>
              </a:rPr>
              <a:t>a</a:t>
            </a:r>
            <a:r>
              <a:rPr dirty="0" smtClean="0" baseline="1820" sz="4500" spc="-24">
                <a:latin typeface="Calibri"/>
                <a:cs typeface="Calibri"/>
              </a:rPr>
              <a:t> </a:t>
            </a:r>
            <a:r>
              <a:rPr dirty="0" smtClean="0" baseline="1820" sz="4500" spc="-19">
                <a:latin typeface="Calibri"/>
                <a:cs typeface="Calibri"/>
              </a:rPr>
              <a:t>d</a:t>
            </a:r>
            <a:r>
              <a:rPr dirty="0" smtClean="0" baseline="1820" sz="4500" spc="-25">
                <a:latin typeface="Calibri"/>
                <a:cs typeface="Calibri"/>
              </a:rPr>
              <a:t>e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r</a:t>
            </a:r>
            <a:r>
              <a:rPr dirty="0" smtClean="0" baseline="1820" sz="4500" spc="-14">
                <a:latin typeface="Calibri"/>
                <a:cs typeface="Calibri"/>
              </a:rPr>
              <a:t>i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-14">
                <a:latin typeface="Calibri"/>
                <a:cs typeface="Calibri"/>
              </a:rPr>
              <a:t>c</a:t>
            </a:r>
            <a:r>
              <a:rPr dirty="0" smtClean="0" baseline="1820" sz="4500" spc="-19">
                <a:latin typeface="Calibri"/>
                <a:cs typeface="Calibri"/>
              </a:rPr>
              <a:t>h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34">
                <a:latin typeface="Calibri"/>
                <a:cs typeface="Calibri"/>
              </a:rPr>
              <a:t>c</a:t>
            </a:r>
            <a:r>
              <a:rPr dirty="0" smtClean="0" baseline="1820" sz="4500" spc="-25">
                <a:latin typeface="Calibri"/>
                <a:cs typeface="Calibri"/>
              </a:rPr>
              <a:t>o</a:t>
            </a:r>
            <a:r>
              <a:rPr dirty="0" smtClean="0" baseline="1820" sz="4500" spc="-19">
                <a:latin typeface="Calibri"/>
                <a:cs typeface="Calibri"/>
              </a:rPr>
              <a:t>n</a:t>
            </a:r>
            <a:r>
              <a:rPr dirty="0" smtClean="0" baseline="1820" sz="4500" spc="-19">
                <a:latin typeface="Calibri"/>
                <a:cs typeface="Calibri"/>
              </a:rPr>
              <a:t>n</a:t>
            </a:r>
            <a:r>
              <a:rPr dirty="0" smtClean="0" baseline="1820" sz="4500" spc="-25">
                <a:latin typeface="Calibri"/>
                <a:cs typeface="Calibri"/>
              </a:rPr>
              <a:t>e</a:t>
            </a:r>
            <a:r>
              <a:rPr dirty="0" smtClean="0" baseline="1820" sz="4500" spc="-9">
                <a:latin typeface="Calibri"/>
                <a:cs typeface="Calibri"/>
              </a:rPr>
              <a:t>ss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14">
                <a:latin typeface="Calibri"/>
                <a:cs typeface="Calibri"/>
              </a:rPr>
              <a:t>l</a:t>
            </a:r>
            <a:r>
              <a:rPr dirty="0" smtClean="0" baseline="1820" sz="4500" spc="-14">
                <a:latin typeface="Calibri"/>
                <a:cs typeface="Calibri"/>
              </a:rPr>
              <a:t>l</a:t>
            </a:r>
            <a:r>
              <a:rPr dirty="0" smtClean="0" baseline="1820" sz="4500" spc="-225">
                <a:latin typeface="Calibri"/>
                <a:cs typeface="Calibri"/>
              </a:rPr>
              <a:t>’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19">
                <a:latin typeface="Calibri"/>
                <a:cs typeface="Calibri"/>
              </a:rPr>
              <a:t>p</a:t>
            </a:r>
            <a:r>
              <a:rPr dirty="0" smtClean="0" baseline="1820" sz="4500" spc="-19">
                <a:latin typeface="Calibri"/>
                <a:cs typeface="Calibri"/>
              </a:rPr>
              <a:t>p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75">
                <a:latin typeface="Calibri"/>
                <a:cs typeface="Calibri"/>
              </a:rPr>
              <a:t>r</a:t>
            </a:r>
            <a:r>
              <a:rPr dirty="0" smtClean="0" baseline="1820" sz="4500" spc="-50">
                <a:latin typeface="Calibri"/>
                <a:cs typeface="Calibri"/>
              </a:rPr>
              <a:t>a</a:t>
            </a:r>
            <a:r>
              <a:rPr dirty="0" smtClean="0" baseline="1820" sz="4500" spc="-44">
                <a:latin typeface="Calibri"/>
                <a:cs typeface="Calibri"/>
              </a:rPr>
              <a:t>t</a:t>
            </a:r>
            <a:r>
              <a:rPr dirty="0" smtClean="0" baseline="1820" sz="4500" spc="0">
                <a:latin typeface="Calibri"/>
                <a:cs typeface="Calibri"/>
              </a:rPr>
              <a:t>o</a:t>
            </a:r>
            <a:endParaRPr sz="3000">
              <a:latin typeface="Calibri"/>
              <a:cs typeface="Calibri"/>
            </a:endParaRPr>
          </a:p>
          <a:p>
            <a:pPr marL="96647">
              <a:lnSpc>
                <a:spcPts val="3504"/>
              </a:lnSpc>
            </a:pPr>
            <a:r>
              <a:rPr dirty="0" smtClean="0" baseline="1932" sz="4500" spc="0">
                <a:latin typeface="Arial"/>
                <a:cs typeface="Arial"/>
              </a:rPr>
              <a:t>•</a:t>
            </a:r>
            <a:r>
              <a:rPr dirty="0" smtClean="0" baseline="1932" sz="4500" spc="0">
                <a:latin typeface="Arial"/>
                <a:cs typeface="Arial"/>
              </a:rPr>
              <a:t> </a:t>
            </a:r>
            <a:r>
              <a:rPr dirty="0" smtClean="0" baseline="1932" sz="4500" spc="139">
                <a:latin typeface="Arial"/>
                <a:cs typeface="Arial"/>
              </a:rPr>
              <a:t> 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14">
                <a:latin typeface="Calibri"/>
                <a:cs typeface="Calibri"/>
              </a:rPr>
              <a:t>p</a:t>
            </a:r>
            <a:r>
              <a:rPr dirty="0" smtClean="0" baseline="1820" sz="4500" spc="-14">
                <a:latin typeface="Calibri"/>
                <a:cs typeface="Calibri"/>
              </a:rPr>
              <a:t>p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75">
                <a:latin typeface="Calibri"/>
                <a:cs typeface="Calibri"/>
              </a:rPr>
              <a:t>r</a:t>
            </a:r>
            <a:r>
              <a:rPr dirty="0" smtClean="0" baseline="1820" sz="4500" spc="-50">
                <a:latin typeface="Calibri"/>
                <a:cs typeface="Calibri"/>
              </a:rPr>
              <a:t>a</a:t>
            </a:r>
            <a:r>
              <a:rPr dirty="0" smtClean="0" baseline="1820" sz="4500" spc="-14">
                <a:latin typeface="Calibri"/>
                <a:cs typeface="Calibri"/>
              </a:rPr>
              <a:t>t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n</a:t>
            </a:r>
            <a:r>
              <a:rPr dirty="0" smtClean="0" baseline="1820" sz="4500" spc="-19">
                <a:latin typeface="Calibri"/>
                <a:cs typeface="Calibri"/>
              </a:rPr>
              <a:t>o</a:t>
            </a:r>
            <a:r>
              <a:rPr dirty="0" smtClean="0" baseline="1820" sz="4500" spc="0">
                <a:latin typeface="Calibri"/>
                <a:cs typeface="Calibri"/>
              </a:rPr>
              <a:t>n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39">
                <a:latin typeface="Calibri"/>
                <a:cs typeface="Calibri"/>
              </a:rPr>
              <a:t>c</a:t>
            </a:r>
            <a:r>
              <a:rPr dirty="0" smtClean="0" baseline="1820" sz="4500" spc="-19">
                <a:latin typeface="Calibri"/>
                <a:cs typeface="Calibri"/>
              </a:rPr>
              <a:t>o</a:t>
            </a:r>
            <a:r>
              <a:rPr dirty="0" smtClean="0" baseline="1820" sz="4500" spc="-34">
                <a:latin typeface="Calibri"/>
                <a:cs typeface="Calibri"/>
              </a:rPr>
              <a:t>n</a:t>
            </a:r>
            <a:r>
              <a:rPr dirty="0" smtClean="0" baseline="1820" sz="4500" spc="-79">
                <a:latin typeface="Calibri"/>
                <a:cs typeface="Calibri"/>
              </a:rPr>
              <a:t>f</a:t>
            </a:r>
            <a:r>
              <a:rPr dirty="0" smtClean="0" baseline="1820" sz="4500" spc="-19">
                <a:latin typeface="Calibri"/>
                <a:cs typeface="Calibri"/>
              </a:rPr>
              <a:t>o</a:t>
            </a:r>
            <a:r>
              <a:rPr dirty="0" smtClean="0" baseline="1820" sz="4500" spc="-14">
                <a:latin typeface="Calibri"/>
                <a:cs typeface="Calibri"/>
              </a:rPr>
              <a:t>r</a:t>
            </a:r>
            <a:r>
              <a:rPr dirty="0" smtClean="0" baseline="1820" sz="4500" spc="-29">
                <a:latin typeface="Calibri"/>
                <a:cs typeface="Calibri"/>
              </a:rPr>
              <a:t>m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54">
                <a:latin typeface="Calibri"/>
                <a:cs typeface="Calibri"/>
              </a:rPr>
              <a:t>r</a:t>
            </a:r>
            <a:r>
              <a:rPr dirty="0" smtClean="0" baseline="1820" sz="4500" spc="-25">
                <a:latin typeface="Calibri"/>
                <a:cs typeface="Calibri"/>
              </a:rPr>
              <a:t>e</a:t>
            </a:r>
            <a:r>
              <a:rPr dirty="0" smtClean="0" baseline="1820" sz="4500" spc="-14">
                <a:latin typeface="Calibri"/>
                <a:cs typeface="Calibri"/>
              </a:rPr>
              <a:t>q</a:t>
            </a:r>
            <a:r>
              <a:rPr dirty="0" smtClean="0" baseline="1820" sz="4500" spc="-14">
                <a:latin typeface="Calibri"/>
                <a:cs typeface="Calibri"/>
              </a:rPr>
              <a:t>u</a:t>
            </a:r>
            <a:r>
              <a:rPr dirty="0" smtClean="0" baseline="1820" sz="4500" spc="-14">
                <a:latin typeface="Calibri"/>
                <a:cs typeface="Calibri"/>
              </a:rPr>
              <a:t>i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-14">
                <a:latin typeface="Calibri"/>
                <a:cs typeface="Calibri"/>
              </a:rPr>
              <a:t>i</a:t>
            </a:r>
            <a:r>
              <a:rPr dirty="0" smtClean="0" baseline="1820" sz="4500" spc="-14">
                <a:latin typeface="Calibri"/>
                <a:cs typeface="Calibri"/>
              </a:rPr>
              <a:t>t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d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-14">
                <a:latin typeface="Calibri"/>
                <a:cs typeface="Calibri"/>
              </a:rPr>
              <a:t>i</a:t>
            </a:r>
            <a:r>
              <a:rPr dirty="0" smtClean="0" baseline="1820" sz="4500" spc="-14">
                <a:latin typeface="Calibri"/>
                <a:cs typeface="Calibri"/>
              </a:rPr>
              <a:t>c</a:t>
            </a:r>
            <a:r>
              <a:rPr dirty="0" smtClean="0" baseline="1820" sz="4500" spc="-14">
                <a:latin typeface="Calibri"/>
                <a:cs typeface="Calibri"/>
              </a:rPr>
              <a:t>u</a:t>
            </a:r>
            <a:r>
              <a:rPr dirty="0" smtClean="0" baseline="1820" sz="4500" spc="-54">
                <a:latin typeface="Calibri"/>
                <a:cs typeface="Calibri"/>
              </a:rPr>
              <a:t>r</a:t>
            </a:r>
            <a:r>
              <a:rPr dirty="0" smtClean="0" baseline="1820" sz="4500" spc="-54">
                <a:latin typeface="Calibri"/>
                <a:cs typeface="Calibri"/>
              </a:rPr>
              <a:t>e</a:t>
            </a:r>
            <a:r>
              <a:rPr dirty="0" smtClean="0" baseline="1820" sz="4500" spc="-25">
                <a:latin typeface="Calibri"/>
                <a:cs typeface="Calibri"/>
              </a:rPr>
              <a:t>z</a:t>
            </a:r>
            <a:r>
              <a:rPr dirty="0" smtClean="0" baseline="1820" sz="4500" spc="-69">
                <a:latin typeface="Calibri"/>
                <a:cs typeface="Calibri"/>
              </a:rPr>
              <a:t>z</a:t>
            </a:r>
            <a:r>
              <a:rPr dirty="0" smtClean="0" baseline="1820" sz="4500" spc="-25">
                <a:latin typeface="Calibri"/>
                <a:cs typeface="Calibri"/>
              </a:rPr>
              <a:t>a.</a:t>
            </a:r>
            <a:endParaRPr sz="3000">
              <a:latin typeface="Calibri"/>
              <a:cs typeface="Calibri"/>
            </a:endParaRPr>
          </a:p>
          <a:p>
            <a:pPr marL="96647">
              <a:lnSpc>
                <a:spcPts val="3600"/>
              </a:lnSpc>
              <a:spcBef>
                <a:spcPts val="4"/>
              </a:spcBef>
            </a:pPr>
            <a:r>
              <a:rPr dirty="0" smtClean="0" baseline="1932" sz="4500" spc="0">
                <a:latin typeface="Arial"/>
                <a:cs typeface="Arial"/>
              </a:rPr>
              <a:t>•</a:t>
            </a:r>
            <a:r>
              <a:rPr dirty="0" smtClean="0" baseline="1932" sz="4500" spc="0">
                <a:latin typeface="Arial"/>
                <a:cs typeface="Arial"/>
              </a:rPr>
              <a:t> </a:t>
            </a:r>
            <a:r>
              <a:rPr dirty="0" smtClean="0" baseline="1932" sz="4500" spc="139">
                <a:latin typeface="Arial"/>
                <a:cs typeface="Arial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In</a:t>
            </a:r>
            <a:r>
              <a:rPr dirty="0" smtClean="0" baseline="1820" sz="4500" spc="-25">
                <a:latin typeface="Calibri"/>
                <a:cs typeface="Calibri"/>
              </a:rPr>
              <a:t>a</a:t>
            </a:r>
            <a:r>
              <a:rPr dirty="0" smtClean="0" baseline="1820" sz="4500" spc="-14">
                <a:latin typeface="Calibri"/>
                <a:cs typeface="Calibri"/>
              </a:rPr>
              <a:t>pp</a:t>
            </a:r>
            <a:r>
              <a:rPr dirty="0" smtClean="0" baseline="1820" sz="4500" spc="-64">
                <a:latin typeface="Calibri"/>
                <a:cs typeface="Calibri"/>
              </a:rPr>
              <a:t>r</a:t>
            </a:r>
            <a:r>
              <a:rPr dirty="0" smtClean="0" baseline="1820" sz="4500" spc="-25">
                <a:latin typeface="Calibri"/>
                <a:cs typeface="Calibri"/>
              </a:rPr>
              <a:t>o</a:t>
            </a:r>
            <a:r>
              <a:rPr dirty="0" smtClean="0" baseline="1820" sz="4500" spc="-14">
                <a:latin typeface="Calibri"/>
                <a:cs typeface="Calibri"/>
              </a:rPr>
              <a:t>pri</a:t>
            </a:r>
            <a:r>
              <a:rPr dirty="0" smtClean="0" baseline="1820" sz="4500" spc="-50">
                <a:latin typeface="Calibri"/>
                <a:cs typeface="Calibri"/>
              </a:rPr>
              <a:t>a</a:t>
            </a:r>
            <a:r>
              <a:rPr dirty="0" smtClean="0" baseline="1820" sz="4500" spc="-44">
                <a:latin typeface="Calibri"/>
                <a:cs typeface="Calibri"/>
              </a:rPr>
              <a:t>t</a:t>
            </a:r>
            <a:r>
              <a:rPr dirty="0" smtClean="0" baseline="1820" sz="4500" spc="0">
                <a:latin typeface="Calibri"/>
                <a:cs typeface="Calibri"/>
              </a:rPr>
              <a:t>o</a:t>
            </a:r>
            <a:r>
              <a:rPr dirty="0" smtClean="0" baseline="1820" sz="4500" spc="-24">
                <a:latin typeface="Calibri"/>
                <a:cs typeface="Calibri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u</a:t>
            </a:r>
            <a:r>
              <a:rPr dirty="0" smtClean="0" baseline="1820" sz="4500" spc="-9">
                <a:latin typeface="Calibri"/>
                <a:cs typeface="Calibri"/>
              </a:rPr>
              <a:t>s</a:t>
            </a:r>
            <a:r>
              <a:rPr dirty="0" smtClean="0" baseline="1820" sz="4500" spc="0">
                <a:latin typeface="Calibri"/>
                <a:cs typeface="Calibri"/>
              </a:rPr>
              <a:t>o</a:t>
            </a:r>
            <a:r>
              <a:rPr dirty="0" smtClean="0" baseline="1820" sz="4500" spc="-24">
                <a:latin typeface="Calibri"/>
                <a:cs typeface="Calibri"/>
              </a:rPr>
              <a:t> </a:t>
            </a:r>
            <a:r>
              <a:rPr dirty="0" smtClean="0" baseline="1820" sz="4500" spc="-14">
                <a:latin typeface="Calibri"/>
                <a:cs typeface="Calibri"/>
              </a:rPr>
              <a:t>d</a:t>
            </a:r>
            <a:r>
              <a:rPr dirty="0" smtClean="0" baseline="1820" sz="4500" spc="-29">
                <a:latin typeface="Calibri"/>
                <a:cs typeface="Calibri"/>
              </a:rPr>
              <a:t>e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r>
              <a:rPr dirty="0" smtClean="0" baseline="1820" sz="4500" spc="-19">
                <a:latin typeface="Calibri"/>
                <a:cs typeface="Calibri"/>
              </a:rPr>
              <a:t> </a:t>
            </a:r>
            <a:r>
              <a:rPr dirty="0" smtClean="0" baseline="1820" sz="4500" spc="-25">
                <a:latin typeface="Calibri"/>
                <a:cs typeface="Calibri"/>
              </a:rPr>
              <a:t>D</a:t>
            </a:r>
            <a:r>
              <a:rPr dirty="0" smtClean="0" baseline="1820" sz="4500" spc="-19">
                <a:latin typeface="Calibri"/>
                <a:cs typeface="Calibri"/>
              </a:rPr>
              <a:t>P</a:t>
            </a:r>
            <a:r>
              <a:rPr dirty="0" smtClean="0" baseline="1820" sz="4500" spc="0">
                <a:latin typeface="Calibri"/>
                <a:cs typeface="Calibri"/>
              </a:rPr>
              <a:t>I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3842" y="1874705"/>
            <a:ext cx="8978210" cy="8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 marR="2984788">
              <a:lnSpc>
                <a:spcPts val="3000"/>
              </a:lnSpc>
              <a:spcBef>
                <a:spcPts val="530"/>
              </a:spcBef>
            </a:pPr>
            <a:r>
              <a:rPr dirty="0" smtClean="0" sz="2500" spc="-109" b="1">
                <a:latin typeface="Calibri"/>
                <a:cs typeface="Calibri"/>
              </a:rPr>
              <a:t>V</a:t>
            </a:r>
            <a:r>
              <a:rPr dirty="0" smtClean="0" sz="2500" spc="19" b="1">
                <a:latin typeface="Calibri"/>
                <a:cs typeface="Calibri"/>
              </a:rPr>
              <a:t>a</a:t>
            </a:r>
            <a:r>
              <a:rPr dirty="0" smtClean="0" sz="2500" spc="4" b="1">
                <a:latin typeface="Calibri"/>
                <a:cs typeface="Calibri"/>
              </a:rPr>
              <a:t>l</a:t>
            </a:r>
            <a:r>
              <a:rPr dirty="0" smtClean="0" sz="2500" spc="19" b="1">
                <a:latin typeface="Calibri"/>
                <a:cs typeface="Calibri"/>
              </a:rPr>
              <a:t>u</a:t>
            </a:r>
            <a:r>
              <a:rPr dirty="0" smtClean="0" sz="2500" spc="-4" b="1">
                <a:latin typeface="Calibri"/>
                <a:cs typeface="Calibri"/>
              </a:rPr>
              <a:t>t</a:t>
            </a:r>
            <a:r>
              <a:rPr dirty="0" smtClean="0" sz="2500" spc="19" b="1">
                <a:latin typeface="Calibri"/>
                <a:cs typeface="Calibri"/>
              </a:rPr>
              <a:t>a</a:t>
            </a:r>
            <a:r>
              <a:rPr dirty="0" smtClean="0" sz="2500" spc="-19" b="1">
                <a:latin typeface="Calibri"/>
                <a:cs typeface="Calibri"/>
              </a:rPr>
              <a:t>r</a:t>
            </a:r>
            <a:r>
              <a:rPr dirty="0" smtClean="0" sz="2500" spc="0" b="1">
                <a:latin typeface="Calibri"/>
                <a:cs typeface="Calibri"/>
              </a:rPr>
              <a:t>e</a:t>
            </a:r>
            <a:r>
              <a:rPr dirty="0" smtClean="0" sz="2500" spc="25" b="1">
                <a:latin typeface="Calibri"/>
                <a:cs typeface="Calibri"/>
              </a:rPr>
              <a:t> </a:t>
            </a:r>
            <a:r>
              <a:rPr dirty="0" smtClean="0" sz="2500" spc="4" b="1">
                <a:latin typeface="Calibri"/>
                <a:cs typeface="Calibri"/>
              </a:rPr>
              <a:t>l</a:t>
            </a:r>
            <a:r>
              <a:rPr dirty="0" smtClean="0" sz="2500" spc="0" b="1">
                <a:latin typeface="Calibri"/>
                <a:cs typeface="Calibri"/>
              </a:rPr>
              <a:t>a</a:t>
            </a:r>
            <a:r>
              <a:rPr dirty="0" smtClean="0" sz="2500" spc="25" b="1">
                <a:latin typeface="Calibri"/>
                <a:cs typeface="Calibri"/>
              </a:rPr>
              <a:t> </a:t>
            </a:r>
            <a:r>
              <a:rPr dirty="0" smtClean="0" sz="2500" spc="0" b="1">
                <a:latin typeface="Calibri"/>
                <a:cs typeface="Calibri"/>
              </a:rPr>
              <a:t>c</a:t>
            </a:r>
            <a:r>
              <a:rPr dirty="0" smtClean="0" sz="2500" spc="14" b="1">
                <a:latin typeface="Calibri"/>
                <a:cs typeface="Calibri"/>
              </a:rPr>
              <a:t>o</a:t>
            </a:r>
            <a:r>
              <a:rPr dirty="0" smtClean="0" sz="2500" spc="4" b="1">
                <a:latin typeface="Calibri"/>
                <a:cs typeface="Calibri"/>
              </a:rPr>
              <a:t>n</a:t>
            </a:r>
            <a:r>
              <a:rPr dirty="0" smtClean="0" sz="2500" spc="-25" b="1">
                <a:latin typeface="Calibri"/>
                <a:cs typeface="Calibri"/>
              </a:rPr>
              <a:t>f</a:t>
            </a:r>
            <a:r>
              <a:rPr dirty="0" smtClean="0" sz="2500" spc="14" b="1">
                <a:latin typeface="Calibri"/>
                <a:cs typeface="Calibri"/>
              </a:rPr>
              <a:t>o</a:t>
            </a:r>
            <a:r>
              <a:rPr dirty="0" smtClean="0" sz="2500" spc="9" b="1">
                <a:latin typeface="Calibri"/>
                <a:cs typeface="Calibri"/>
              </a:rPr>
              <a:t>r</a:t>
            </a:r>
            <a:r>
              <a:rPr dirty="0" smtClean="0" sz="2500" spc="25" b="1">
                <a:latin typeface="Calibri"/>
                <a:cs typeface="Calibri"/>
              </a:rPr>
              <a:t>m</a:t>
            </a:r>
            <a:r>
              <a:rPr dirty="0" smtClean="0" sz="2500" spc="4" b="1">
                <a:latin typeface="Calibri"/>
                <a:cs typeface="Calibri"/>
              </a:rPr>
              <a:t>i</a:t>
            </a:r>
            <a:r>
              <a:rPr dirty="0" smtClean="0" sz="2500" spc="-4" b="1">
                <a:latin typeface="Calibri"/>
                <a:cs typeface="Calibri"/>
              </a:rPr>
              <a:t>t</a:t>
            </a:r>
            <a:r>
              <a:rPr dirty="0" smtClean="0" sz="2500" spc="0" b="1">
                <a:latin typeface="Calibri"/>
                <a:cs typeface="Calibri"/>
              </a:rPr>
              <a:t>à</a:t>
            </a:r>
            <a:r>
              <a:rPr dirty="0" smtClean="0" sz="2500" spc="25" b="1">
                <a:latin typeface="Calibri"/>
                <a:cs typeface="Calibri"/>
              </a:rPr>
              <a:t> </a:t>
            </a:r>
            <a:r>
              <a:rPr dirty="0" smtClean="0" sz="2500" spc="19" b="1">
                <a:latin typeface="Calibri"/>
                <a:cs typeface="Calibri"/>
              </a:rPr>
              <a:t>d</a:t>
            </a:r>
            <a:r>
              <a:rPr dirty="0" smtClean="0" sz="2500" spc="19" b="1">
                <a:latin typeface="Calibri"/>
                <a:cs typeface="Calibri"/>
              </a:rPr>
              <a:t>e</a:t>
            </a:r>
            <a:r>
              <a:rPr dirty="0" smtClean="0" sz="2500" spc="19" b="1">
                <a:latin typeface="Calibri"/>
                <a:cs typeface="Calibri"/>
              </a:rPr>
              <a:t>g</a:t>
            </a:r>
            <a:r>
              <a:rPr dirty="0" smtClean="0" sz="2500" spc="4" b="1">
                <a:latin typeface="Calibri"/>
                <a:cs typeface="Calibri"/>
              </a:rPr>
              <a:t>l</a:t>
            </a:r>
            <a:r>
              <a:rPr dirty="0" smtClean="0" sz="2500" spc="0" b="1">
                <a:latin typeface="Calibri"/>
                <a:cs typeface="Calibri"/>
              </a:rPr>
              <a:t>i</a:t>
            </a:r>
            <a:r>
              <a:rPr dirty="0" smtClean="0" sz="2500" spc="9" b="1">
                <a:latin typeface="Calibri"/>
                <a:cs typeface="Calibri"/>
              </a:rPr>
              <a:t> </a:t>
            </a:r>
            <a:r>
              <a:rPr dirty="0" smtClean="0" sz="2500" spc="19" b="1">
                <a:latin typeface="Calibri"/>
                <a:cs typeface="Calibri"/>
              </a:rPr>
              <a:t>a</a:t>
            </a:r>
            <a:r>
              <a:rPr dirty="0" smtClean="0" sz="2500" spc="19" b="1">
                <a:latin typeface="Calibri"/>
                <a:cs typeface="Calibri"/>
              </a:rPr>
              <a:t>p</a:t>
            </a:r>
            <a:r>
              <a:rPr dirty="0" smtClean="0" sz="2500" spc="19" b="1">
                <a:latin typeface="Calibri"/>
                <a:cs typeface="Calibri"/>
              </a:rPr>
              <a:t>p</a:t>
            </a:r>
            <a:r>
              <a:rPr dirty="0" smtClean="0" sz="2500" spc="19" b="1">
                <a:latin typeface="Calibri"/>
                <a:cs typeface="Calibri"/>
              </a:rPr>
              <a:t>a</a:t>
            </a:r>
            <a:r>
              <a:rPr dirty="0" smtClean="0" sz="2500" spc="-44" b="1">
                <a:latin typeface="Calibri"/>
                <a:cs typeface="Calibri"/>
              </a:rPr>
              <a:t>r</a:t>
            </a:r>
            <a:r>
              <a:rPr dirty="0" smtClean="0" sz="2500" spc="-4" b="1">
                <a:latin typeface="Calibri"/>
                <a:cs typeface="Calibri"/>
              </a:rPr>
              <a:t>a</a:t>
            </a:r>
            <a:r>
              <a:rPr dirty="0" smtClean="0" sz="2500" spc="19" b="1">
                <a:latin typeface="Calibri"/>
                <a:cs typeface="Calibri"/>
              </a:rPr>
              <a:t>t</a:t>
            </a:r>
            <a:r>
              <a:rPr dirty="0" smtClean="0" sz="2500" spc="0" b="1">
                <a:latin typeface="Calibri"/>
                <a:cs typeface="Calibri"/>
              </a:rPr>
              <a:t>i</a:t>
            </a:r>
            <a:r>
              <a:rPr dirty="0" smtClean="0" sz="2500" spc="9" b="1">
                <a:latin typeface="Calibri"/>
                <a:cs typeface="Calibri"/>
              </a:rPr>
              <a:t> </a:t>
            </a:r>
            <a:r>
              <a:rPr dirty="0" smtClean="0" sz="2500" spc="4" b="1">
                <a:latin typeface="Calibri"/>
                <a:cs typeface="Calibri"/>
              </a:rPr>
              <a:t>i</a:t>
            </a:r>
            <a:r>
              <a:rPr dirty="0" smtClean="0" sz="2500" spc="0" b="1">
                <a:latin typeface="Calibri"/>
                <a:cs typeface="Calibri"/>
              </a:rPr>
              <a:t>n</a:t>
            </a:r>
            <a:r>
              <a:rPr dirty="0" smtClean="0" sz="2500" spc="24" b="1">
                <a:latin typeface="Calibri"/>
                <a:cs typeface="Calibri"/>
              </a:rPr>
              <a:t> </a:t>
            </a:r>
            <a:r>
              <a:rPr dirty="0" smtClean="0" sz="2500" spc="19" b="1">
                <a:latin typeface="Calibri"/>
                <a:cs typeface="Calibri"/>
              </a:rPr>
              <a:t>u</a:t>
            </a:r>
            <a:r>
              <a:rPr dirty="0" smtClean="0" sz="2500" spc="19" b="1">
                <a:latin typeface="Calibri"/>
                <a:cs typeface="Calibri"/>
              </a:rPr>
              <a:t>s</a:t>
            </a:r>
            <a:r>
              <a:rPr dirty="0" smtClean="0" sz="2500" spc="-19" b="1">
                <a:latin typeface="Calibri"/>
                <a:cs typeface="Calibri"/>
              </a:rPr>
              <a:t>o</a:t>
            </a:r>
            <a:r>
              <a:rPr dirty="0" smtClean="0" sz="2500" spc="0" b="1">
                <a:latin typeface="Calibri"/>
                <a:cs typeface="Calibri"/>
              </a:rPr>
              <a:t>,</a:t>
            </a:r>
            <a:r>
              <a:rPr dirty="0" smtClean="0" sz="2500" spc="0" b="1">
                <a:latin typeface="Calibri"/>
                <a:cs typeface="Calibri"/>
              </a:rPr>
              <a:t> </a:t>
            </a:r>
            <a:r>
              <a:rPr dirty="0" smtClean="0" sz="2500" spc="0" b="1">
                <a:latin typeface="Calibri"/>
                <a:cs typeface="Calibri"/>
              </a:rPr>
              <a:t>e</a:t>
            </a:r>
            <a:r>
              <a:rPr dirty="0" smtClean="0" sz="2500" spc="25" b="1">
                <a:latin typeface="Calibri"/>
                <a:cs typeface="Calibri"/>
              </a:rPr>
              <a:t> </a:t>
            </a:r>
            <a:r>
              <a:rPr dirty="0" smtClean="0" sz="2500" spc="0" b="1">
                <a:latin typeface="Calibri"/>
                <a:cs typeface="Calibri"/>
              </a:rPr>
              <a:t>c</a:t>
            </a:r>
            <a:r>
              <a:rPr dirty="0" smtClean="0" sz="2500" spc="19" b="1">
                <a:latin typeface="Calibri"/>
                <a:cs typeface="Calibri"/>
              </a:rPr>
              <a:t>o</a:t>
            </a:r>
            <a:r>
              <a:rPr dirty="0" smtClean="0" sz="2500" spc="19" b="1">
                <a:latin typeface="Calibri"/>
                <a:cs typeface="Calibri"/>
              </a:rPr>
              <a:t>n</a:t>
            </a:r>
            <a:r>
              <a:rPr dirty="0" smtClean="0" sz="2500" spc="19" b="1">
                <a:latin typeface="Calibri"/>
                <a:cs typeface="Calibri"/>
              </a:rPr>
              <a:t>s</a:t>
            </a:r>
            <a:r>
              <a:rPr dirty="0" smtClean="0" sz="2500" spc="19" b="1">
                <a:latin typeface="Calibri"/>
                <a:cs typeface="Calibri"/>
              </a:rPr>
              <a:t>a</a:t>
            </a:r>
            <a:r>
              <a:rPr dirty="0" smtClean="0" sz="2500" spc="19" b="1">
                <a:latin typeface="Calibri"/>
                <a:cs typeface="Calibri"/>
              </a:rPr>
              <a:t>p</a:t>
            </a:r>
            <a:r>
              <a:rPr dirty="0" smtClean="0" sz="2500" spc="9" b="1">
                <a:latin typeface="Calibri"/>
                <a:cs typeface="Calibri"/>
              </a:rPr>
              <a:t>e</a:t>
            </a:r>
            <a:r>
              <a:rPr dirty="0" smtClean="0" sz="2500" spc="-4" b="1">
                <a:latin typeface="Calibri"/>
                <a:cs typeface="Calibri"/>
              </a:rPr>
              <a:t>v</a:t>
            </a:r>
            <a:r>
              <a:rPr dirty="0" smtClean="0" sz="2500" spc="19" b="1">
                <a:latin typeface="Calibri"/>
                <a:cs typeface="Calibri"/>
              </a:rPr>
              <a:t>o</a:t>
            </a:r>
            <a:r>
              <a:rPr dirty="0" smtClean="0" sz="2500" spc="4" b="1">
                <a:latin typeface="Calibri"/>
                <a:cs typeface="Calibri"/>
              </a:rPr>
              <a:t>l</a:t>
            </a:r>
            <a:r>
              <a:rPr dirty="0" smtClean="0" sz="2500" spc="0" b="1">
                <a:latin typeface="Calibri"/>
                <a:cs typeface="Calibri"/>
              </a:rPr>
              <a:t>e</a:t>
            </a:r>
            <a:r>
              <a:rPr dirty="0" smtClean="0" sz="2500" spc="9" b="1">
                <a:latin typeface="Calibri"/>
                <a:cs typeface="Calibri"/>
              </a:rPr>
              <a:t>z</a:t>
            </a:r>
            <a:r>
              <a:rPr dirty="0" smtClean="0" sz="2500" spc="-19" b="1">
                <a:latin typeface="Calibri"/>
                <a:cs typeface="Calibri"/>
              </a:rPr>
              <a:t>z</a:t>
            </a:r>
            <a:r>
              <a:rPr dirty="0" smtClean="0" sz="2500" spc="0" b="1">
                <a:latin typeface="Calibri"/>
                <a:cs typeface="Calibri"/>
              </a:rPr>
              <a:t>a</a:t>
            </a:r>
            <a:r>
              <a:rPr dirty="0" smtClean="0" sz="2500" spc="25" b="1">
                <a:latin typeface="Calibri"/>
                <a:cs typeface="Calibri"/>
              </a:rPr>
              <a:t> </a:t>
            </a:r>
            <a:r>
              <a:rPr dirty="0" smtClean="0" sz="2500" spc="19" b="1">
                <a:latin typeface="Calibri"/>
                <a:cs typeface="Calibri"/>
              </a:rPr>
              <a:t>d</a:t>
            </a:r>
            <a:r>
              <a:rPr dirty="0" smtClean="0" sz="2500" spc="25" b="1">
                <a:latin typeface="Calibri"/>
                <a:cs typeface="Calibri"/>
              </a:rPr>
              <a:t>e</a:t>
            </a:r>
            <a:r>
              <a:rPr dirty="0" smtClean="0" sz="2500" spc="0" b="1">
                <a:latin typeface="Calibri"/>
                <a:cs typeface="Calibri"/>
              </a:rPr>
              <a:t>i</a:t>
            </a:r>
            <a:r>
              <a:rPr dirty="0" smtClean="0" sz="2500" spc="9" b="1">
                <a:latin typeface="Calibri"/>
                <a:cs typeface="Calibri"/>
              </a:rPr>
              <a:t> </a:t>
            </a:r>
            <a:r>
              <a:rPr dirty="0" smtClean="0" sz="2500" spc="9" b="1">
                <a:latin typeface="Calibri"/>
                <a:cs typeface="Calibri"/>
              </a:rPr>
              <a:t>r</a:t>
            </a:r>
            <a:r>
              <a:rPr dirty="0" smtClean="0" sz="2500" spc="4" b="1">
                <a:latin typeface="Calibri"/>
                <a:cs typeface="Calibri"/>
              </a:rPr>
              <a:t>i</a:t>
            </a:r>
            <a:r>
              <a:rPr dirty="0" smtClean="0" sz="2500" spc="19" b="1">
                <a:latin typeface="Calibri"/>
                <a:cs typeface="Calibri"/>
              </a:rPr>
              <a:t>s</a:t>
            </a:r>
            <a:r>
              <a:rPr dirty="0" smtClean="0" sz="2500" spc="9" b="1">
                <a:latin typeface="Calibri"/>
                <a:cs typeface="Calibri"/>
              </a:rPr>
              <a:t>c</a:t>
            </a:r>
            <a:r>
              <a:rPr dirty="0" smtClean="0" sz="2500" spc="19" b="1">
                <a:latin typeface="Calibri"/>
                <a:cs typeface="Calibri"/>
              </a:rPr>
              <a:t>h</a:t>
            </a:r>
            <a:r>
              <a:rPr dirty="0" smtClean="0" sz="2500" spc="0" b="1">
                <a:latin typeface="Calibri"/>
                <a:cs typeface="Calibri"/>
              </a:rPr>
              <a:t>i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3842" y="442804"/>
            <a:ext cx="8978210" cy="1209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50487">
              <a:lnSpc>
                <a:spcPts val="4815"/>
              </a:lnSpc>
              <a:spcBef>
                <a:spcPts val="240"/>
              </a:spcBef>
            </a:pPr>
            <a:r>
              <a:rPr dirty="0" smtClean="0" baseline="1950" sz="6300" spc="19">
                <a:latin typeface="Calibri"/>
                <a:cs typeface="Calibri"/>
              </a:rPr>
              <a:t>Co</a:t>
            </a:r>
            <a:r>
              <a:rPr dirty="0" smtClean="0" baseline="1950" sz="6300" spc="9">
                <a:latin typeface="Calibri"/>
                <a:cs typeface="Calibri"/>
              </a:rPr>
              <a:t>n</a:t>
            </a:r>
            <a:r>
              <a:rPr dirty="0" smtClean="0" baseline="1950" sz="6300" spc="19">
                <a:latin typeface="Calibri"/>
                <a:cs typeface="Calibri"/>
              </a:rPr>
              <a:t>o</a:t>
            </a:r>
            <a:r>
              <a:rPr dirty="0" smtClean="0" baseline="1950" sz="6300" spc="4">
                <a:latin typeface="Calibri"/>
                <a:cs typeface="Calibri"/>
              </a:rPr>
              <a:t>s</a:t>
            </a:r>
            <a:r>
              <a:rPr dirty="0" smtClean="0" baseline="1950" sz="6300" spc="9">
                <a:latin typeface="Calibri"/>
                <a:cs typeface="Calibri"/>
              </a:rPr>
              <a:t>c</a:t>
            </a:r>
            <a:r>
              <a:rPr dirty="0" smtClean="0" baseline="1950" sz="6300" spc="9">
                <a:latin typeface="Calibri"/>
                <a:cs typeface="Calibri"/>
              </a:rPr>
              <a:t>e</a:t>
            </a:r>
            <a:r>
              <a:rPr dirty="0" smtClean="0" baseline="1950" sz="6300" spc="14">
                <a:latin typeface="Calibri"/>
                <a:cs typeface="Calibri"/>
              </a:rPr>
              <a:t>n</a:t>
            </a:r>
            <a:r>
              <a:rPr dirty="0" smtClean="0" baseline="1950" sz="6300" spc="-64">
                <a:latin typeface="Calibri"/>
                <a:cs typeface="Calibri"/>
              </a:rPr>
              <a:t>z</a:t>
            </a:r>
            <a:r>
              <a:rPr dirty="0" smtClean="0" baseline="1950" sz="6300" spc="9">
                <a:latin typeface="Calibri"/>
                <a:cs typeface="Calibri"/>
              </a:rPr>
              <a:t>a</a:t>
            </a:r>
            <a:r>
              <a:rPr dirty="0" smtClean="0" baseline="1950" sz="6300" spc="14">
                <a:latin typeface="Calibri"/>
                <a:cs typeface="Calibri"/>
              </a:rPr>
              <a:t>/</a:t>
            </a:r>
            <a:r>
              <a:rPr dirty="0" smtClean="0" baseline="1950" sz="6300" spc="9">
                <a:latin typeface="Calibri"/>
                <a:cs typeface="Calibri"/>
              </a:rPr>
              <a:t>I</a:t>
            </a:r>
            <a:r>
              <a:rPr dirty="0" smtClean="0" baseline="1950" sz="6300" spc="-9">
                <a:latin typeface="Calibri"/>
                <a:cs typeface="Calibri"/>
              </a:rPr>
              <a:t>n</a:t>
            </a:r>
            <a:r>
              <a:rPr dirty="0" smtClean="0" baseline="1950" sz="6300" spc="-75">
                <a:latin typeface="Calibri"/>
                <a:cs typeface="Calibri"/>
              </a:rPr>
              <a:t>f</a:t>
            </a:r>
            <a:r>
              <a:rPr dirty="0" smtClean="0" baseline="1950" sz="6300" spc="19">
                <a:latin typeface="Calibri"/>
                <a:cs typeface="Calibri"/>
              </a:rPr>
              <a:t>o</a:t>
            </a:r>
            <a:r>
              <a:rPr dirty="0" smtClean="0" baseline="1950" sz="6300" spc="9">
                <a:latin typeface="Calibri"/>
                <a:cs typeface="Calibri"/>
              </a:rPr>
              <a:t>r</a:t>
            </a:r>
            <a:r>
              <a:rPr dirty="0" smtClean="0" baseline="1950" sz="6300" spc="25">
                <a:latin typeface="Calibri"/>
                <a:cs typeface="Calibri"/>
              </a:rPr>
              <a:t>m</a:t>
            </a:r>
            <a:r>
              <a:rPr dirty="0" smtClean="0" baseline="1950" sz="6300" spc="9">
                <a:latin typeface="Calibri"/>
                <a:cs typeface="Calibri"/>
              </a:rPr>
              <a:t>a</a:t>
            </a:r>
            <a:r>
              <a:rPr dirty="0" smtClean="0" baseline="1950" sz="6300" spc="4">
                <a:latin typeface="Calibri"/>
                <a:cs typeface="Calibri"/>
              </a:rPr>
              <a:t>z</a:t>
            </a:r>
            <a:r>
              <a:rPr dirty="0" smtClean="0" baseline="1950" sz="6300" spc="0">
                <a:latin typeface="Calibri"/>
                <a:cs typeface="Calibri"/>
              </a:rPr>
              <a:t>i</a:t>
            </a:r>
            <a:r>
              <a:rPr dirty="0" smtClean="0" baseline="1950" sz="6300" spc="19">
                <a:latin typeface="Calibri"/>
                <a:cs typeface="Calibri"/>
              </a:rPr>
              <a:t>o</a:t>
            </a:r>
            <a:r>
              <a:rPr dirty="0" smtClean="0" baseline="1950" sz="6300" spc="14">
                <a:latin typeface="Calibri"/>
                <a:cs typeface="Calibri"/>
              </a:rPr>
              <a:t>n</a:t>
            </a:r>
            <a:r>
              <a:rPr dirty="0" smtClean="0" baseline="1950" sz="6300" spc="0">
                <a:latin typeface="Calibri"/>
                <a:cs typeface="Calibri"/>
              </a:rPr>
              <a:t>e</a:t>
            </a:r>
            <a:endParaRPr sz="4200">
              <a:latin typeface="Calibri"/>
              <a:cs typeface="Calibri"/>
            </a:endParaRPr>
          </a:p>
          <a:p>
            <a:pPr marL="1685691">
              <a:lnSpc>
                <a:spcPts val="4705"/>
              </a:lnSpc>
            </a:pPr>
            <a:r>
              <a:rPr dirty="0" smtClean="0" baseline="-1950" sz="6300" spc="19">
                <a:latin typeface="Calibri"/>
                <a:cs typeface="Calibri"/>
              </a:rPr>
              <a:t>Co</a:t>
            </a:r>
            <a:r>
              <a:rPr dirty="0" smtClean="0" baseline="-1950" sz="6300" spc="9">
                <a:latin typeface="Calibri"/>
                <a:cs typeface="Calibri"/>
              </a:rPr>
              <a:t>n</a:t>
            </a:r>
            <a:r>
              <a:rPr dirty="0" smtClean="0" baseline="-1950" sz="6300" spc="9">
                <a:latin typeface="Calibri"/>
                <a:cs typeface="Calibri"/>
              </a:rPr>
              <a:t>s</a:t>
            </a:r>
            <a:r>
              <a:rPr dirty="0" smtClean="0" baseline="-1950" sz="6300" spc="9">
                <a:latin typeface="Calibri"/>
                <a:cs typeface="Calibri"/>
              </a:rPr>
              <a:t>a</a:t>
            </a:r>
            <a:r>
              <a:rPr dirty="0" smtClean="0" baseline="-1950" sz="6300" spc="14">
                <a:latin typeface="Calibri"/>
                <a:cs typeface="Calibri"/>
              </a:rPr>
              <a:t>p</a:t>
            </a:r>
            <a:r>
              <a:rPr dirty="0" smtClean="0" baseline="-1950" sz="6300" spc="-9">
                <a:latin typeface="Calibri"/>
                <a:cs typeface="Calibri"/>
              </a:rPr>
              <a:t>e</a:t>
            </a:r>
            <a:r>
              <a:rPr dirty="0" smtClean="0" baseline="-1950" sz="6300" spc="-19">
                <a:latin typeface="Calibri"/>
                <a:cs typeface="Calibri"/>
              </a:rPr>
              <a:t>v</a:t>
            </a:r>
            <a:r>
              <a:rPr dirty="0" smtClean="0" baseline="-1950" sz="6300" spc="19">
                <a:latin typeface="Calibri"/>
                <a:cs typeface="Calibri"/>
              </a:rPr>
              <a:t>o</a:t>
            </a:r>
            <a:r>
              <a:rPr dirty="0" smtClean="0" baseline="-1950" sz="6300" spc="0">
                <a:latin typeface="Calibri"/>
                <a:cs typeface="Calibri"/>
              </a:rPr>
              <a:t>l</a:t>
            </a:r>
            <a:r>
              <a:rPr dirty="0" smtClean="0" baseline="-1950" sz="6300" spc="-29">
                <a:latin typeface="Calibri"/>
                <a:cs typeface="Calibri"/>
              </a:rPr>
              <a:t>e</a:t>
            </a:r>
            <a:r>
              <a:rPr dirty="0" smtClean="0" baseline="-1950" sz="6300" spc="4">
                <a:latin typeface="Calibri"/>
                <a:cs typeface="Calibri"/>
              </a:rPr>
              <a:t>z</a:t>
            </a:r>
            <a:r>
              <a:rPr dirty="0" smtClean="0" baseline="-1950" sz="6300" spc="-64">
                <a:latin typeface="Calibri"/>
                <a:cs typeface="Calibri"/>
              </a:rPr>
              <a:t>z</a:t>
            </a:r>
            <a:r>
              <a:rPr dirty="0" smtClean="0" baseline="-1950" sz="6300" spc="0">
                <a:latin typeface="Calibri"/>
                <a:cs typeface="Calibri"/>
              </a:rPr>
              <a:t>a</a:t>
            </a:r>
            <a:r>
              <a:rPr dirty="0" smtClean="0" baseline="-1950" sz="6300" spc="9">
                <a:latin typeface="Calibri"/>
                <a:cs typeface="Calibri"/>
              </a:rPr>
              <a:t> </a:t>
            </a:r>
            <a:r>
              <a:rPr dirty="0" smtClean="0" baseline="-1950" sz="6300" spc="14">
                <a:latin typeface="Calibri"/>
                <a:cs typeface="Calibri"/>
              </a:rPr>
              <a:t>d</a:t>
            </a:r>
            <a:r>
              <a:rPr dirty="0" smtClean="0" baseline="-1950" sz="6300" spc="9">
                <a:latin typeface="Calibri"/>
                <a:cs typeface="Calibri"/>
              </a:rPr>
              <a:t>e</a:t>
            </a:r>
            <a:r>
              <a:rPr dirty="0" smtClean="0" baseline="-1950" sz="6300" spc="0">
                <a:latin typeface="Calibri"/>
                <a:cs typeface="Calibri"/>
              </a:rPr>
              <a:t>i</a:t>
            </a:r>
            <a:r>
              <a:rPr dirty="0" smtClean="0" baseline="-1950" sz="6300" spc="0">
                <a:latin typeface="Calibri"/>
                <a:cs typeface="Calibri"/>
              </a:rPr>
              <a:t> </a:t>
            </a:r>
            <a:r>
              <a:rPr dirty="0" smtClean="0" baseline="-1950" sz="6300" spc="14">
                <a:latin typeface="Calibri"/>
                <a:cs typeface="Calibri"/>
              </a:rPr>
              <a:t>R</a:t>
            </a:r>
            <a:r>
              <a:rPr dirty="0" smtClean="0" baseline="-1950" sz="6300" spc="0">
                <a:latin typeface="Calibri"/>
                <a:cs typeface="Calibri"/>
              </a:rPr>
              <a:t>i</a:t>
            </a:r>
            <a:r>
              <a:rPr dirty="0" smtClean="0" baseline="-1950" sz="6300" spc="9">
                <a:latin typeface="Calibri"/>
                <a:cs typeface="Calibri"/>
              </a:rPr>
              <a:t>s</a:t>
            </a:r>
            <a:r>
              <a:rPr dirty="0" smtClean="0" baseline="-1950" sz="6300" spc="9">
                <a:latin typeface="Calibri"/>
                <a:cs typeface="Calibri"/>
              </a:rPr>
              <a:t>c</a:t>
            </a:r>
            <a:r>
              <a:rPr dirty="0" smtClean="0" baseline="-1950" sz="6300" spc="14">
                <a:latin typeface="Calibri"/>
                <a:cs typeface="Calibri"/>
              </a:rPr>
              <a:t>h</a:t>
            </a:r>
            <a:r>
              <a:rPr dirty="0" smtClean="0" baseline="-1950" sz="6300" spc="0">
                <a:latin typeface="Calibri"/>
                <a:cs typeface="Calibri"/>
              </a:rPr>
              <a:t>i</a:t>
            </a:r>
            <a:endParaRPr sz="4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54175" y="4163568"/>
            <a:ext cx="3215640" cy="25633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6329680" y="655320"/>
            <a:ext cx="3273552" cy="3188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5188132" y="4230725"/>
            <a:ext cx="4560624" cy="2505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1475083" y="1255827"/>
            <a:ext cx="4036822" cy="1920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8" marR="33638" algn="ctr">
              <a:lnSpc>
                <a:spcPts val="5030"/>
              </a:lnSpc>
              <a:spcBef>
                <a:spcPts val="251"/>
              </a:spcBef>
            </a:pPr>
            <a:r>
              <a:rPr dirty="0" smtClean="0" baseline="2904" sz="7050" spc="-34" b="1">
                <a:solidFill>
                  <a:srgbClr val="6F2F9F"/>
                </a:solidFill>
                <a:latin typeface="Calibri"/>
                <a:cs typeface="Calibri"/>
              </a:rPr>
              <a:t>G</a:t>
            </a:r>
            <a:r>
              <a:rPr dirty="0" smtClean="0" baseline="2904" sz="7050" spc="-19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u</a:t>
            </a:r>
            <a:r>
              <a:rPr dirty="0" smtClean="0" baseline="2904" sz="7050" spc="-19" b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baseline="2904" sz="7050" spc="-19" b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p</a:t>
            </a:r>
            <a:r>
              <a:rPr dirty="0" smtClean="0" baseline="2904" sz="7050" spc="-19" b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u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d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dirty="0" smtClean="0" baseline="2904" sz="7050" spc="-79" b="1">
                <a:solidFill>
                  <a:srgbClr val="6F2F9F"/>
                </a:solidFill>
                <a:latin typeface="Calibri"/>
                <a:cs typeface="Calibri"/>
              </a:rPr>
              <a:t>z</a:t>
            </a:r>
            <a:r>
              <a:rPr dirty="0" smtClean="0" baseline="2904" sz="7050" spc="-25" b="1">
                <a:solidFill>
                  <a:srgbClr val="6F2F9F"/>
                </a:solidFill>
                <a:latin typeface="Calibri"/>
                <a:cs typeface="Calibri"/>
              </a:rPr>
              <a:t>a</a:t>
            </a:r>
            <a:r>
              <a:rPr dirty="0" smtClean="0" baseline="2904" sz="7050" spc="0" b="1">
                <a:solidFill>
                  <a:srgbClr val="6F2F9F"/>
                </a:solidFill>
                <a:latin typeface="Calibri"/>
                <a:cs typeface="Calibri"/>
              </a:rPr>
              <a:t>:</a:t>
            </a:r>
            <a:endParaRPr sz="4700">
              <a:latin typeface="Calibri"/>
              <a:cs typeface="Calibri"/>
            </a:endParaRPr>
          </a:p>
          <a:p>
            <a:pPr marL="694986" marR="726452" algn="ctr">
              <a:lnSpc>
                <a:spcPts val="5590"/>
              </a:lnSpc>
              <a:spcBef>
                <a:spcPts val="27"/>
              </a:spcBef>
            </a:pPr>
            <a:r>
              <a:rPr dirty="0" smtClean="0" baseline="1742" sz="7050" spc="-29" b="1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dirty="0" smtClean="0" baseline="1742" sz="7050" spc="-19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baseline="1742" sz="7050" spc="-29" b="1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dirty="0" smtClean="0" baseline="1742" sz="7050" spc="-25" b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baseline="1742" sz="7050" spc="-19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baseline="1742" sz="7050" spc="-29" b="1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dirty="0" smtClean="0" baseline="1742" sz="7050" spc="-25" b="1">
                <a:solidFill>
                  <a:srgbClr val="6F2F9F"/>
                </a:solidFill>
                <a:latin typeface="Calibri"/>
                <a:cs typeface="Calibri"/>
              </a:rPr>
              <a:t>Z</a:t>
            </a:r>
            <a:r>
              <a:rPr dirty="0" smtClean="0" baseline="1742" sz="7050" spc="0" b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endParaRPr sz="4700">
              <a:latin typeface="Calibri"/>
              <a:cs typeface="Calibri"/>
            </a:endParaRPr>
          </a:p>
          <a:p>
            <a:pPr algn="ctr">
              <a:lnSpc>
                <a:spcPts val="4500"/>
              </a:lnSpc>
            </a:pPr>
            <a:r>
              <a:rPr dirty="0" smtClean="0" sz="3800" spc="0" b="1">
                <a:solidFill>
                  <a:srgbClr val="6F2F9F"/>
                </a:solidFill>
                <a:latin typeface="Calibri"/>
                <a:cs typeface="Calibri"/>
              </a:rPr>
              <a:t>«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d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800" spc="-4" b="1" i="1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p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o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b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l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sz="3800" spc="4" b="1" i="1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mtClean="0" sz="3800" spc="-4" b="1" i="1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dirty="0" smtClean="0" sz="3800" spc="-29" b="1" i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sz="3800" spc="-29" b="1" i="1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dirty="0" smtClean="0" sz="3800" spc="-4" b="1" i="1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dirty="0" smtClean="0" sz="3800" spc="0" b="1" i="1">
                <a:solidFill>
                  <a:srgbClr val="6F2F9F"/>
                </a:solidFill>
                <a:latin typeface="Calibri"/>
                <a:cs typeface="Calibri"/>
              </a:rPr>
              <a:t>»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078276" y="509918"/>
            <a:ext cx="1459086" cy="16069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090844" y="443896"/>
            <a:ext cx="2920069" cy="16414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42765" y="2232005"/>
            <a:ext cx="7146220" cy="9662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65"/>
              </a:lnSpc>
              <a:spcBef>
                <a:spcPts val="183"/>
              </a:spcBef>
            </a:pPr>
            <a:r>
              <a:rPr dirty="0" smtClean="0" baseline="3212" sz="5100" spc="-4">
                <a:solidFill>
                  <a:srgbClr val="000090"/>
                </a:solidFill>
                <a:latin typeface="Calibri"/>
                <a:cs typeface="Calibri"/>
              </a:rPr>
              <a:t>D</a:t>
            </a:r>
            <a:r>
              <a:rPr dirty="0" smtClean="0" baseline="3212" sz="5100" spc="-9">
                <a:solidFill>
                  <a:srgbClr val="000090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nna</a:t>
            </a:r>
            <a:r>
              <a:rPr dirty="0" smtClean="0" baseline="3212" sz="5100" spc="-9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u</a:t>
            </a:r>
            <a:r>
              <a:rPr dirty="0" smtClean="0" baseline="3212" sz="5100" spc="-50">
                <a:solidFill>
                  <a:srgbClr val="000090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4">
                <a:solidFill>
                  <a:srgbClr val="000090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-9">
                <a:solidFill>
                  <a:srgbClr val="000090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34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44">
                <a:solidFill>
                  <a:srgbClr val="000090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g</a:t>
            </a:r>
            <a:r>
              <a:rPr dirty="0" smtClean="0" baseline="3212" sz="5100" spc="-79">
                <a:solidFill>
                  <a:srgbClr val="000090"/>
                </a:solidFill>
                <a:latin typeface="Calibri"/>
                <a:cs typeface="Calibri"/>
              </a:rPr>
              <a:t>r</a:t>
            </a:r>
            <a:r>
              <a:rPr dirty="0" smtClean="0" baseline="3212" sz="5100" spc="-59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34">
                <a:solidFill>
                  <a:srgbClr val="000090"/>
                </a:solidFill>
                <a:latin typeface="Calibri"/>
                <a:cs typeface="Calibri"/>
              </a:rPr>
              <a:t>v</a:t>
            </a:r>
            <a:r>
              <a:rPr dirty="0" smtClean="0" baseline="3212" sz="5100" spc="-14">
                <a:solidFill>
                  <a:srgbClr val="000090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4">
                <a:solidFill>
                  <a:srgbClr val="000090"/>
                </a:solidFill>
                <a:latin typeface="Calibri"/>
                <a:cs typeface="Calibri"/>
              </a:rPr>
              <a:t>m</a:t>
            </a:r>
            <a:r>
              <a:rPr dirty="0" smtClean="0" baseline="3212" sz="5100" spc="-14">
                <a:solidFill>
                  <a:srgbClr val="000090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34">
                <a:solidFill>
                  <a:srgbClr val="000090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39">
                <a:solidFill>
                  <a:srgbClr val="000090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19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4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lle</a:t>
            </a:r>
            <a:r>
              <a:rPr dirty="0" smtClean="0" baseline="3212" sz="5100" spc="-19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64">
                <a:solidFill>
                  <a:srgbClr val="000090"/>
                </a:solidFill>
                <a:latin typeface="Calibri"/>
                <a:cs typeface="Calibri"/>
              </a:rPr>
              <a:t>g</a:t>
            </a:r>
            <a:r>
              <a:rPr dirty="0" smtClean="0" baseline="3212" sz="5100" spc="-4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4">
                <a:solidFill>
                  <a:srgbClr val="000090"/>
                </a:solidFill>
                <a:latin typeface="Calibri"/>
                <a:cs typeface="Calibri"/>
              </a:rPr>
              <a:t>m</a:t>
            </a:r>
            <a:r>
              <a:rPr dirty="0" smtClean="0" baseline="3212" sz="5100" spc="0">
                <a:solidFill>
                  <a:srgbClr val="000090"/>
                </a:solidFill>
                <a:latin typeface="Calibri"/>
                <a:cs typeface="Calibri"/>
              </a:rPr>
              <a:t>be</a:t>
            </a:r>
            <a:endParaRPr sz="3400">
              <a:latin typeface="Calibri"/>
              <a:cs typeface="Calibri"/>
            </a:endParaRPr>
          </a:p>
          <a:p>
            <a:pPr marL="12700" marR="64798">
              <a:lnSpc>
                <a:spcPts val="3940"/>
              </a:lnSpc>
              <a:spcBef>
                <a:spcPts val="13"/>
              </a:spcBef>
            </a:pPr>
            <a:r>
              <a:rPr dirty="0" smtClean="0" sz="3400" spc="0">
                <a:solidFill>
                  <a:srgbClr val="000090"/>
                </a:solidFill>
                <a:latin typeface="Calibri"/>
                <a:cs typeface="Calibri"/>
              </a:rPr>
              <a:t>du</a:t>
            </a:r>
            <a:r>
              <a:rPr dirty="0" smtClean="0" sz="3400" spc="-79">
                <a:solidFill>
                  <a:srgbClr val="000090"/>
                </a:solidFill>
                <a:latin typeface="Calibri"/>
                <a:cs typeface="Calibri"/>
              </a:rPr>
              <a:t>r</a:t>
            </a:r>
            <a:r>
              <a:rPr dirty="0" smtClean="0" sz="3400" spc="-4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sz="3400" spc="-34">
                <a:solidFill>
                  <a:srgbClr val="000090"/>
                </a:solidFill>
                <a:latin typeface="Calibri"/>
                <a:cs typeface="Calibri"/>
              </a:rPr>
              <a:t>n</a:t>
            </a:r>
            <a:r>
              <a:rPr dirty="0" smtClean="0" sz="3400" spc="-39">
                <a:solidFill>
                  <a:srgbClr val="000090"/>
                </a:solidFill>
                <a:latin typeface="Calibri"/>
                <a:cs typeface="Calibri"/>
              </a:rPr>
              <a:t>t</a:t>
            </a:r>
            <a:r>
              <a:rPr dirty="0" smtClean="0" sz="3400" spc="0">
                <a:solidFill>
                  <a:srgbClr val="000090"/>
                </a:solidFill>
                <a:latin typeface="Calibri"/>
                <a:cs typeface="Calibri"/>
              </a:rPr>
              <a:t>e</a:t>
            </a:r>
            <a:r>
              <a:rPr dirty="0" smtClean="0" sz="3400" spc="-14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dirty="0" smtClean="0" sz="3400" spc="0">
                <a:solidFill>
                  <a:srgbClr val="000090"/>
                </a:solidFill>
                <a:latin typeface="Calibri"/>
                <a:cs typeface="Calibri"/>
              </a:rPr>
              <a:t>l</a:t>
            </a:r>
            <a:r>
              <a:rPr dirty="0" smtClean="0" sz="3400" spc="-244">
                <a:solidFill>
                  <a:srgbClr val="000090"/>
                </a:solidFill>
                <a:latin typeface="Calibri"/>
                <a:cs typeface="Calibri"/>
              </a:rPr>
              <a:t>’</a:t>
            </a:r>
            <a:r>
              <a:rPr dirty="0" smtClean="0" sz="3400" spc="-14">
                <a:solidFill>
                  <a:srgbClr val="000090"/>
                </a:solidFill>
                <a:latin typeface="Calibri"/>
                <a:cs typeface="Calibri"/>
              </a:rPr>
              <a:t>e</a:t>
            </a:r>
            <a:r>
              <a:rPr dirty="0" smtClean="0" sz="3400" spc="0">
                <a:solidFill>
                  <a:srgbClr val="000090"/>
                </a:solidFill>
                <a:latin typeface="Calibri"/>
                <a:cs typeface="Calibri"/>
              </a:rPr>
              <a:t>pil</a:t>
            </a:r>
            <a:r>
              <a:rPr dirty="0" smtClean="0" sz="3400" spc="-4">
                <a:solidFill>
                  <a:srgbClr val="000090"/>
                </a:solidFill>
                <a:latin typeface="Calibri"/>
                <a:cs typeface="Calibri"/>
              </a:rPr>
              <a:t>a</a:t>
            </a:r>
            <a:r>
              <a:rPr dirty="0" smtClean="0" sz="3400" spc="-9">
                <a:solidFill>
                  <a:srgbClr val="000090"/>
                </a:solidFill>
                <a:latin typeface="Calibri"/>
                <a:cs typeface="Calibri"/>
              </a:rPr>
              <a:t>z</a:t>
            </a:r>
            <a:r>
              <a:rPr dirty="0" smtClean="0" sz="3400" spc="0">
                <a:solidFill>
                  <a:srgbClr val="000090"/>
                </a:solidFill>
                <a:latin typeface="Calibri"/>
                <a:cs typeface="Calibri"/>
              </a:rPr>
              <a:t>i</a:t>
            </a:r>
            <a:r>
              <a:rPr dirty="0" smtClean="0" sz="3400" spc="-9">
                <a:solidFill>
                  <a:srgbClr val="000090"/>
                </a:solidFill>
                <a:latin typeface="Calibri"/>
                <a:cs typeface="Calibri"/>
              </a:rPr>
              <a:t>o</a:t>
            </a:r>
            <a:r>
              <a:rPr dirty="0" smtClean="0" sz="3400" spc="0">
                <a:solidFill>
                  <a:srgbClr val="000090"/>
                </a:solidFill>
                <a:latin typeface="Calibri"/>
                <a:cs typeface="Calibri"/>
              </a:rPr>
              <a:t>ne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2765" y="3247790"/>
            <a:ext cx="6708219" cy="11199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20"/>
              </a:lnSpc>
              <a:spcBef>
                <a:spcPts val="136"/>
              </a:spcBef>
            </a:pPr>
            <a:r>
              <a:rPr dirty="0" smtClean="0" baseline="3276" sz="3750" spc="14" i="1">
                <a:latin typeface="Calibri"/>
                <a:cs typeface="Calibri"/>
              </a:rPr>
              <a:t>C</a:t>
            </a:r>
            <a:r>
              <a:rPr dirty="0" smtClean="0" baseline="3276" sz="3750" spc="19" i="1">
                <a:latin typeface="Calibri"/>
                <a:cs typeface="Calibri"/>
              </a:rPr>
              <a:t>a</a:t>
            </a:r>
            <a:r>
              <a:rPr dirty="0" smtClean="0" baseline="3276" sz="3750" spc="25" i="1">
                <a:latin typeface="Calibri"/>
                <a:cs typeface="Calibri"/>
              </a:rPr>
              <a:t>g</a:t>
            </a:r>
            <a:r>
              <a:rPr dirty="0" smtClean="0" baseline="3276" sz="3750" spc="9" i="1">
                <a:latin typeface="Calibri"/>
                <a:cs typeface="Calibri"/>
              </a:rPr>
              <a:t>l</a:t>
            </a:r>
            <a:r>
              <a:rPr dirty="0" smtClean="0" baseline="3276" sz="3750" spc="9" i="1">
                <a:latin typeface="Calibri"/>
                <a:cs typeface="Calibri"/>
              </a:rPr>
              <a:t>i</a:t>
            </a:r>
            <a:r>
              <a:rPr dirty="0" smtClean="0" baseline="3276" sz="3750" spc="25" i="1">
                <a:latin typeface="Calibri"/>
                <a:cs typeface="Calibri"/>
              </a:rPr>
              <a:t>a</a:t>
            </a:r>
            <a:r>
              <a:rPr dirty="0" smtClean="0" baseline="3276" sz="3750" spc="14" i="1">
                <a:latin typeface="Calibri"/>
                <a:cs typeface="Calibri"/>
              </a:rPr>
              <a:t>r</a:t>
            </a:r>
            <a:r>
              <a:rPr dirty="0" smtClean="0" baseline="3276" sz="3750" spc="9" i="1">
                <a:latin typeface="Calibri"/>
                <a:cs typeface="Calibri"/>
              </a:rPr>
              <a:t>i</a:t>
            </a:r>
            <a:r>
              <a:rPr dirty="0" smtClean="0" baseline="3276" sz="3750" spc="0" i="1">
                <a:latin typeface="Calibri"/>
                <a:cs typeface="Calibri"/>
              </a:rPr>
              <a:t>,</a:t>
            </a:r>
            <a:r>
              <a:rPr dirty="0" smtClean="0" baseline="3276" sz="3750" spc="14" i="1">
                <a:latin typeface="Calibri"/>
                <a:cs typeface="Calibri"/>
              </a:rPr>
              <a:t> </a:t>
            </a:r>
            <a:r>
              <a:rPr dirty="0" smtClean="0" baseline="3276" sz="3750" spc="9" i="1">
                <a:latin typeface="Calibri"/>
                <a:cs typeface="Calibri"/>
              </a:rPr>
              <a:t>l</a:t>
            </a:r>
            <a:r>
              <a:rPr dirty="0" smtClean="0" baseline="3276" sz="3750" spc="25" i="1">
                <a:latin typeface="Calibri"/>
                <a:cs typeface="Calibri"/>
              </a:rPr>
              <a:t>’</a:t>
            </a:r>
            <a:r>
              <a:rPr dirty="0" smtClean="0" baseline="3276" sz="3750" spc="9" i="1">
                <a:latin typeface="Calibri"/>
                <a:cs typeface="Calibri"/>
              </a:rPr>
              <a:t>i</a:t>
            </a:r>
            <a:r>
              <a:rPr dirty="0" smtClean="0" baseline="3276" sz="3750" spc="0" i="1">
                <a:latin typeface="Calibri"/>
                <a:cs typeface="Calibri"/>
              </a:rPr>
              <a:t>n</a:t>
            </a:r>
            <a:r>
              <a:rPr dirty="0" smtClean="0" baseline="3276" sz="3750" spc="-19" i="1">
                <a:latin typeface="Calibri"/>
                <a:cs typeface="Calibri"/>
              </a:rPr>
              <a:t>t</a:t>
            </a:r>
            <a:r>
              <a:rPr dirty="0" smtClean="0" baseline="3276" sz="3750" spc="19" i="1">
                <a:latin typeface="Calibri"/>
                <a:cs typeface="Calibri"/>
              </a:rPr>
              <a:t>e</a:t>
            </a:r>
            <a:r>
              <a:rPr dirty="0" smtClean="0" baseline="3276" sz="3750" spc="39" i="1">
                <a:latin typeface="Calibri"/>
                <a:cs typeface="Calibri"/>
              </a:rPr>
              <a:t>r</a:t>
            </a:r>
            <a:r>
              <a:rPr dirty="0" smtClean="0" baseline="3276" sz="3750" spc="19" i="1">
                <a:latin typeface="Calibri"/>
                <a:cs typeface="Calibri"/>
              </a:rPr>
              <a:t>v</a:t>
            </a:r>
            <a:r>
              <a:rPr dirty="0" smtClean="0" baseline="3276" sz="3750" spc="19" i="1">
                <a:latin typeface="Calibri"/>
                <a:cs typeface="Calibri"/>
              </a:rPr>
              <a:t>e</a:t>
            </a:r>
            <a:r>
              <a:rPr dirty="0" smtClean="0" baseline="3276" sz="3750" spc="0" i="1">
                <a:latin typeface="Calibri"/>
                <a:cs typeface="Calibri"/>
              </a:rPr>
              <a:t>n</a:t>
            </a:r>
            <a:r>
              <a:rPr dirty="0" smtClean="0" baseline="3276" sz="3750" spc="-25" i="1">
                <a:latin typeface="Calibri"/>
                <a:cs typeface="Calibri"/>
              </a:rPr>
              <a:t>t</a:t>
            </a:r>
            <a:r>
              <a:rPr dirty="0" smtClean="0" baseline="3276" sz="3750" spc="0" i="1">
                <a:latin typeface="Calibri"/>
                <a:cs typeface="Calibri"/>
              </a:rPr>
              <a:t>o</a:t>
            </a:r>
            <a:r>
              <a:rPr dirty="0" smtClean="0" baseline="3276" sz="3750" spc="29" i="1">
                <a:latin typeface="Calibri"/>
                <a:cs typeface="Calibri"/>
              </a:rPr>
              <a:t> </a:t>
            </a:r>
            <a:r>
              <a:rPr dirty="0" smtClean="0" baseline="3276" sz="3750" spc="-4" i="1">
                <a:latin typeface="Calibri"/>
                <a:cs typeface="Calibri"/>
              </a:rPr>
              <a:t>c</a:t>
            </a:r>
            <a:r>
              <a:rPr dirty="0" smtClean="0" baseline="3276" sz="3750" spc="25" i="1">
                <a:latin typeface="Calibri"/>
                <a:cs typeface="Calibri"/>
              </a:rPr>
              <a:t>o</a:t>
            </a:r>
            <a:r>
              <a:rPr dirty="0" smtClean="0" baseline="3276" sz="3750" spc="0" i="1">
                <a:latin typeface="Calibri"/>
                <a:cs typeface="Calibri"/>
              </a:rPr>
              <a:t>n</a:t>
            </a:r>
            <a:r>
              <a:rPr dirty="0" smtClean="0" baseline="3276" sz="3750" spc="24" i="1">
                <a:latin typeface="Calibri"/>
                <a:cs typeface="Calibri"/>
              </a:rPr>
              <a:t> </a:t>
            </a:r>
            <a:r>
              <a:rPr dirty="0" smtClean="0" baseline="3276" sz="3750" spc="9" i="1">
                <a:latin typeface="Calibri"/>
                <a:cs typeface="Calibri"/>
              </a:rPr>
              <a:t>l</a:t>
            </a:r>
            <a:r>
              <a:rPr dirty="0" smtClean="0" baseline="3276" sz="3750" spc="0" i="1">
                <a:latin typeface="Calibri"/>
                <a:cs typeface="Calibri"/>
              </a:rPr>
              <a:t>a</a:t>
            </a:r>
            <a:r>
              <a:rPr dirty="0" smtClean="0" baseline="3276" sz="3750" spc="24" i="1">
                <a:latin typeface="Calibri"/>
                <a:cs typeface="Calibri"/>
              </a:rPr>
              <a:t> </a:t>
            </a:r>
            <a:r>
              <a:rPr dirty="0" smtClean="0" baseline="3276" sz="3750" spc="9" i="1">
                <a:latin typeface="Calibri"/>
                <a:cs typeface="Calibri"/>
              </a:rPr>
              <a:t>l</a:t>
            </a:r>
            <a:r>
              <a:rPr dirty="0" smtClean="0" baseline="3276" sz="3750" spc="25" i="1">
                <a:latin typeface="Calibri"/>
                <a:cs typeface="Calibri"/>
              </a:rPr>
              <a:t>u</a:t>
            </a:r>
            <a:r>
              <a:rPr dirty="0" smtClean="0" baseline="3276" sz="3750" spc="0" i="1">
                <a:latin typeface="Calibri"/>
                <a:cs typeface="Calibri"/>
              </a:rPr>
              <a:t>ce</a:t>
            </a:r>
            <a:r>
              <a:rPr dirty="0" smtClean="0" baseline="3276" sz="3750" spc="24" i="1">
                <a:latin typeface="Calibri"/>
                <a:cs typeface="Calibri"/>
              </a:rPr>
              <a:t> </a:t>
            </a:r>
            <a:r>
              <a:rPr dirty="0" smtClean="0" baseline="3276" sz="3750" spc="25" i="1">
                <a:latin typeface="Calibri"/>
                <a:cs typeface="Calibri"/>
              </a:rPr>
              <a:t>p</a:t>
            </a:r>
            <a:r>
              <a:rPr dirty="0" smtClean="0" baseline="3276" sz="3750" spc="25" i="1">
                <a:latin typeface="Calibri"/>
                <a:cs typeface="Calibri"/>
              </a:rPr>
              <a:t>u</a:t>
            </a:r>
            <a:r>
              <a:rPr dirty="0" smtClean="0" baseline="3276" sz="3750" spc="9" i="1">
                <a:latin typeface="Calibri"/>
                <a:cs typeface="Calibri"/>
              </a:rPr>
              <a:t>l</a:t>
            </a:r>
            <a:r>
              <a:rPr dirty="0" smtClean="0" baseline="3276" sz="3750" spc="19" i="1">
                <a:latin typeface="Calibri"/>
                <a:cs typeface="Calibri"/>
              </a:rPr>
              <a:t>s</a:t>
            </a:r>
            <a:r>
              <a:rPr dirty="0" smtClean="0" baseline="3276" sz="3750" spc="25" i="1">
                <a:latin typeface="Calibri"/>
                <a:cs typeface="Calibri"/>
              </a:rPr>
              <a:t>a</a:t>
            </a:r>
            <a:r>
              <a:rPr dirty="0" smtClean="0" baseline="3276" sz="3750" spc="-25" i="1">
                <a:latin typeface="Calibri"/>
                <a:cs typeface="Calibri"/>
              </a:rPr>
              <a:t>t</a:t>
            </a:r>
            <a:r>
              <a:rPr dirty="0" smtClean="0" baseline="3276" sz="3750" spc="0" i="1">
                <a:latin typeface="Calibri"/>
                <a:cs typeface="Calibri"/>
              </a:rPr>
              <a:t>a</a:t>
            </a:r>
            <a:r>
              <a:rPr dirty="0" smtClean="0" baseline="3276" sz="3750" spc="24" i="1">
                <a:latin typeface="Calibri"/>
                <a:cs typeface="Calibri"/>
              </a:rPr>
              <a:t> </a:t>
            </a:r>
            <a:r>
              <a:rPr dirty="0" smtClean="0" baseline="3276" sz="3750" spc="25" i="1">
                <a:latin typeface="Calibri"/>
                <a:cs typeface="Calibri"/>
              </a:rPr>
              <a:t>h</a:t>
            </a:r>
            <a:r>
              <a:rPr dirty="0" smtClean="0" baseline="3276" sz="3750" spc="0" i="1">
                <a:latin typeface="Calibri"/>
                <a:cs typeface="Calibri"/>
              </a:rPr>
              <a:t>a</a:t>
            </a:r>
            <a:r>
              <a:rPr dirty="0" smtClean="0" baseline="3276" sz="3750" spc="24" i="1">
                <a:latin typeface="Calibri"/>
                <a:cs typeface="Calibri"/>
              </a:rPr>
              <a:t> </a:t>
            </a:r>
            <a:r>
              <a:rPr dirty="0" smtClean="0" baseline="3276" sz="3750" spc="0" i="1">
                <a:latin typeface="Calibri"/>
                <a:cs typeface="Calibri"/>
              </a:rPr>
              <a:t>c</a:t>
            </a:r>
            <a:r>
              <a:rPr dirty="0" smtClean="0" baseline="3276" sz="3750" spc="25" i="1">
                <a:latin typeface="Calibri"/>
                <a:cs typeface="Calibri"/>
              </a:rPr>
              <a:t>a</a:t>
            </a:r>
            <a:r>
              <a:rPr dirty="0" smtClean="0" baseline="3276" sz="3750" spc="25" i="1">
                <a:latin typeface="Calibri"/>
                <a:cs typeface="Calibri"/>
              </a:rPr>
              <a:t>u</a:t>
            </a:r>
            <a:r>
              <a:rPr dirty="0" smtClean="0" baseline="3276" sz="3750" spc="19" i="1">
                <a:latin typeface="Calibri"/>
                <a:cs typeface="Calibri"/>
              </a:rPr>
              <a:t>s</a:t>
            </a:r>
            <a:r>
              <a:rPr dirty="0" smtClean="0" baseline="3276" sz="3750" spc="25" i="1">
                <a:latin typeface="Calibri"/>
                <a:cs typeface="Calibri"/>
              </a:rPr>
              <a:t>a</a:t>
            </a:r>
            <a:r>
              <a:rPr dirty="0" smtClean="0" baseline="3276" sz="3750" spc="-25" i="1">
                <a:latin typeface="Calibri"/>
                <a:cs typeface="Calibri"/>
              </a:rPr>
              <a:t>t</a:t>
            </a:r>
            <a:r>
              <a:rPr dirty="0" smtClean="0" baseline="3276" sz="3750" spc="0" i="1">
                <a:latin typeface="Calibri"/>
                <a:cs typeface="Calibri"/>
              </a:rPr>
              <a:t>o</a:t>
            </a:r>
            <a:endParaRPr sz="2500">
              <a:latin typeface="Calibri"/>
              <a:cs typeface="Calibri"/>
            </a:endParaRPr>
          </a:p>
          <a:p>
            <a:pPr marL="12700" marR="47645">
              <a:lnSpc>
                <a:spcPts val="3000"/>
              </a:lnSpc>
              <a:spcBef>
                <a:spcPts val="13"/>
              </a:spcBef>
            </a:pPr>
            <a:r>
              <a:rPr dirty="0" smtClean="0" baseline="1092" sz="3750" spc="25" i="1">
                <a:latin typeface="Calibri"/>
                <a:cs typeface="Calibri"/>
              </a:rPr>
              <a:t>un</a:t>
            </a:r>
            <a:r>
              <a:rPr dirty="0" smtClean="0" baseline="1092" sz="3750" spc="0" i="1">
                <a:latin typeface="Calibri"/>
                <a:cs typeface="Calibri"/>
              </a:rPr>
              <a:t>a</a:t>
            </a:r>
            <a:r>
              <a:rPr dirty="0" smtClean="0" baseline="1092" sz="3750" spc="24" i="1">
                <a:latin typeface="Calibri"/>
                <a:cs typeface="Calibri"/>
              </a:rPr>
              <a:t> </a:t>
            </a:r>
            <a:r>
              <a:rPr dirty="0" smtClean="0" baseline="1092" sz="3750" spc="25" i="1">
                <a:latin typeface="Calibri"/>
                <a:cs typeface="Calibri"/>
              </a:rPr>
              <a:t>donn</a:t>
            </a:r>
            <a:r>
              <a:rPr dirty="0" smtClean="0" baseline="1092" sz="3750" spc="0" i="1">
                <a:latin typeface="Calibri"/>
                <a:cs typeface="Calibri"/>
              </a:rPr>
              <a:t>a</a:t>
            </a:r>
            <a:r>
              <a:rPr dirty="0" smtClean="0" baseline="1092" sz="3750" spc="25" i="1">
                <a:latin typeface="Calibri"/>
                <a:cs typeface="Calibri"/>
              </a:rPr>
              <a:t> </a:t>
            </a:r>
            <a:r>
              <a:rPr dirty="0" smtClean="0" baseline="1092" sz="3750" spc="19" i="1">
                <a:latin typeface="Calibri"/>
                <a:cs typeface="Calibri"/>
              </a:rPr>
              <a:t>c</a:t>
            </a:r>
            <a:r>
              <a:rPr dirty="0" smtClean="0" baseline="1092" sz="3750" spc="25" i="1">
                <a:latin typeface="Calibri"/>
                <a:cs typeface="Calibri"/>
              </a:rPr>
              <a:t>h</a:t>
            </a:r>
            <a:r>
              <a:rPr dirty="0" smtClean="0" baseline="1092" sz="3750" spc="0" i="1">
                <a:latin typeface="Calibri"/>
                <a:cs typeface="Calibri"/>
              </a:rPr>
              <a:t>e</a:t>
            </a:r>
            <a:r>
              <a:rPr dirty="0" smtClean="0" baseline="1092" sz="3750" spc="25" i="1">
                <a:latin typeface="Calibri"/>
                <a:cs typeface="Calibri"/>
              </a:rPr>
              <a:t> </a:t>
            </a:r>
            <a:r>
              <a:rPr dirty="0" smtClean="0" baseline="1092" sz="3750" spc="25" i="1">
                <a:latin typeface="Calibri"/>
                <a:cs typeface="Calibri"/>
              </a:rPr>
              <a:t>h</a:t>
            </a:r>
            <a:r>
              <a:rPr dirty="0" smtClean="0" baseline="1092" sz="3750" spc="0" i="1">
                <a:latin typeface="Calibri"/>
                <a:cs typeface="Calibri"/>
              </a:rPr>
              <a:t>a</a:t>
            </a:r>
            <a:r>
              <a:rPr dirty="0" smtClean="0" baseline="1092" sz="3750" spc="25" i="1">
                <a:latin typeface="Calibri"/>
                <a:cs typeface="Calibri"/>
              </a:rPr>
              <a:t> </a:t>
            </a:r>
            <a:r>
              <a:rPr dirty="0" smtClean="0" baseline="1092" sz="3750" spc="25" i="1">
                <a:latin typeface="Calibri"/>
                <a:cs typeface="Calibri"/>
              </a:rPr>
              <a:t>p</a:t>
            </a:r>
            <a:r>
              <a:rPr dirty="0" smtClean="0" baseline="1092" sz="3750" spc="14" i="1">
                <a:latin typeface="Calibri"/>
                <a:cs typeface="Calibri"/>
              </a:rPr>
              <a:t>r</a:t>
            </a:r>
            <a:r>
              <a:rPr dirty="0" smtClean="0" baseline="1092" sz="3750" spc="19" i="1">
                <a:latin typeface="Calibri"/>
                <a:cs typeface="Calibri"/>
              </a:rPr>
              <a:t>e</a:t>
            </a:r>
            <a:r>
              <a:rPr dirty="0" smtClean="0" baseline="1092" sz="3750" spc="19" i="1">
                <a:latin typeface="Calibri"/>
                <a:cs typeface="Calibri"/>
              </a:rPr>
              <a:t>s</a:t>
            </a:r>
            <a:r>
              <a:rPr dirty="0" smtClean="0" baseline="1092" sz="3750" spc="19" i="1">
                <a:latin typeface="Calibri"/>
                <a:cs typeface="Calibri"/>
              </a:rPr>
              <a:t>e</a:t>
            </a:r>
            <a:r>
              <a:rPr dirty="0" smtClean="0" baseline="1092" sz="3750" spc="0" i="1">
                <a:latin typeface="Calibri"/>
                <a:cs typeface="Calibri"/>
              </a:rPr>
              <a:t>n</a:t>
            </a:r>
            <a:r>
              <a:rPr dirty="0" smtClean="0" baseline="1092" sz="3750" spc="-25" i="1">
                <a:latin typeface="Calibri"/>
                <a:cs typeface="Calibri"/>
              </a:rPr>
              <a:t>t</a:t>
            </a:r>
            <a:r>
              <a:rPr dirty="0" smtClean="0" baseline="1092" sz="3750" spc="25" i="1">
                <a:latin typeface="Calibri"/>
                <a:cs typeface="Calibri"/>
              </a:rPr>
              <a:t>a</a:t>
            </a:r>
            <a:r>
              <a:rPr dirty="0" smtClean="0" baseline="1092" sz="3750" spc="-19" i="1">
                <a:latin typeface="Calibri"/>
                <a:cs typeface="Calibri"/>
              </a:rPr>
              <a:t>t</a:t>
            </a:r>
            <a:r>
              <a:rPr dirty="0" smtClean="0" baseline="1092" sz="3750" spc="0" i="1">
                <a:latin typeface="Calibri"/>
                <a:cs typeface="Calibri"/>
              </a:rPr>
              <a:t>o</a:t>
            </a:r>
            <a:r>
              <a:rPr dirty="0" smtClean="0" baseline="1092" sz="3750" spc="29" i="1">
                <a:latin typeface="Calibri"/>
                <a:cs typeface="Calibri"/>
              </a:rPr>
              <a:t> </a:t>
            </a:r>
            <a:r>
              <a:rPr dirty="0" smtClean="0" baseline="1092" sz="3750" spc="25" i="1">
                <a:latin typeface="Calibri"/>
                <a:cs typeface="Calibri"/>
              </a:rPr>
              <a:t>u</a:t>
            </a:r>
            <a:r>
              <a:rPr dirty="0" smtClean="0" baseline="1092" sz="3750" spc="0" i="1">
                <a:latin typeface="Calibri"/>
                <a:cs typeface="Calibri"/>
              </a:rPr>
              <a:t>n</a:t>
            </a:r>
            <a:r>
              <a:rPr dirty="0" smtClean="0" baseline="1092" sz="3750" spc="24" i="1">
                <a:latin typeface="Calibri"/>
                <a:cs typeface="Calibri"/>
              </a:rPr>
              <a:t> </a:t>
            </a:r>
            <a:r>
              <a:rPr dirty="0" smtClean="0" baseline="1092" sz="3750" spc="19" i="1">
                <a:latin typeface="Calibri"/>
                <a:cs typeface="Calibri"/>
              </a:rPr>
              <a:t>e</a:t>
            </a:r>
            <a:r>
              <a:rPr dirty="0" smtClean="0" baseline="1092" sz="3750" spc="19" i="1">
                <a:latin typeface="Calibri"/>
                <a:cs typeface="Calibri"/>
              </a:rPr>
              <a:t>s</a:t>
            </a:r>
            <a:r>
              <a:rPr dirty="0" smtClean="0" baseline="1092" sz="3750" spc="25" i="1">
                <a:latin typeface="Calibri"/>
                <a:cs typeface="Calibri"/>
              </a:rPr>
              <a:t>po</a:t>
            </a:r>
            <a:r>
              <a:rPr dirty="0" smtClean="0" baseline="1092" sz="3750" spc="-9" i="1">
                <a:latin typeface="Calibri"/>
                <a:cs typeface="Calibri"/>
              </a:rPr>
              <a:t>s</a:t>
            </a:r>
            <a:r>
              <a:rPr dirty="0" smtClean="0" baseline="1092" sz="3750" spc="-19" i="1">
                <a:latin typeface="Calibri"/>
                <a:cs typeface="Calibri"/>
              </a:rPr>
              <a:t>t</a:t>
            </a:r>
            <a:r>
              <a:rPr dirty="0" smtClean="0" baseline="1092" sz="3750" spc="0" i="1">
                <a:latin typeface="Calibri"/>
                <a:cs typeface="Calibri"/>
              </a:rPr>
              <a:t>o</a:t>
            </a:r>
            <a:endParaRPr sz="2500">
              <a:latin typeface="Calibri"/>
              <a:cs typeface="Calibri"/>
            </a:endParaRPr>
          </a:p>
          <a:p>
            <a:pPr marL="12700" marR="47645">
              <a:lnSpc>
                <a:spcPts val="3030"/>
              </a:lnSpc>
              <a:spcBef>
                <a:spcPts val="66"/>
              </a:spcBef>
            </a:pPr>
            <a:r>
              <a:rPr dirty="0" smtClean="0" baseline="1092" sz="3750" spc="9">
                <a:latin typeface="Calibri"/>
                <a:cs typeface="Calibri"/>
              </a:rPr>
              <a:t>(</a:t>
            </a:r>
            <a:r>
              <a:rPr dirty="0" smtClean="0" baseline="1092" sz="3750" spc="19">
                <a:latin typeface="Calibri"/>
                <a:cs typeface="Calibri"/>
              </a:rPr>
              <a:t>L</a:t>
            </a:r>
            <a:r>
              <a:rPr dirty="0" smtClean="0" baseline="1092" sz="3750" spc="0">
                <a:latin typeface="Calibri"/>
                <a:cs typeface="Calibri"/>
              </a:rPr>
              <a:t>a</a:t>
            </a:r>
            <a:r>
              <a:rPr dirty="0" smtClean="0" baseline="1092" sz="3750" spc="19">
                <a:latin typeface="Calibri"/>
                <a:cs typeface="Calibri"/>
              </a:rPr>
              <a:t> </a:t>
            </a:r>
            <a:r>
              <a:rPr dirty="0" smtClean="0" baseline="1092" sz="3750" spc="25">
                <a:latin typeface="Calibri"/>
                <a:cs typeface="Calibri"/>
              </a:rPr>
              <a:t>N</a:t>
            </a:r>
            <a:r>
              <a:rPr dirty="0" smtClean="0" baseline="1092" sz="3750" spc="19">
                <a:latin typeface="Calibri"/>
                <a:cs typeface="Calibri"/>
              </a:rPr>
              <a:t>u</a:t>
            </a:r>
            <a:r>
              <a:rPr dirty="0" smtClean="0" baseline="1092" sz="3750" spc="4">
                <a:latin typeface="Calibri"/>
                <a:cs typeface="Calibri"/>
              </a:rPr>
              <a:t>o</a:t>
            </a:r>
            <a:r>
              <a:rPr dirty="0" smtClean="0" baseline="1092" sz="3750" spc="-19">
                <a:latin typeface="Calibri"/>
                <a:cs typeface="Calibri"/>
              </a:rPr>
              <a:t>v</a:t>
            </a:r>
            <a:r>
              <a:rPr dirty="0" smtClean="0" baseline="1092" sz="3750" spc="0">
                <a:latin typeface="Calibri"/>
                <a:cs typeface="Calibri"/>
              </a:rPr>
              <a:t>a</a:t>
            </a:r>
            <a:r>
              <a:rPr dirty="0" smtClean="0" baseline="1092" sz="3750" spc="19">
                <a:latin typeface="Calibri"/>
                <a:cs typeface="Calibri"/>
              </a:rPr>
              <a:t> </a:t>
            </a:r>
            <a:r>
              <a:rPr dirty="0" smtClean="0" baseline="1092" sz="3750" spc="14">
                <a:latin typeface="Calibri"/>
                <a:cs typeface="Calibri"/>
              </a:rPr>
              <a:t>S</a:t>
            </a:r>
            <a:r>
              <a:rPr dirty="0" smtClean="0" baseline="1092" sz="3750" spc="19">
                <a:latin typeface="Calibri"/>
                <a:cs typeface="Calibri"/>
              </a:rPr>
              <a:t>a</a:t>
            </a:r>
            <a:r>
              <a:rPr dirty="0" smtClean="0" baseline="1092" sz="3750" spc="-19">
                <a:latin typeface="Calibri"/>
                <a:cs typeface="Calibri"/>
              </a:rPr>
              <a:t>r</a:t>
            </a:r>
            <a:r>
              <a:rPr dirty="0" smtClean="0" baseline="1092" sz="3750" spc="19">
                <a:latin typeface="Calibri"/>
                <a:cs typeface="Calibri"/>
              </a:rPr>
              <a:t>d</a:t>
            </a:r>
            <a:r>
              <a:rPr dirty="0" smtClean="0" baseline="1092" sz="3750" spc="25">
                <a:latin typeface="Calibri"/>
                <a:cs typeface="Calibri"/>
              </a:rPr>
              <a:t>e</a:t>
            </a:r>
            <a:r>
              <a:rPr dirty="0" smtClean="0" baseline="1092" sz="3750" spc="9">
                <a:latin typeface="Calibri"/>
                <a:cs typeface="Calibri"/>
              </a:rPr>
              <a:t>g</a:t>
            </a:r>
            <a:r>
              <a:rPr dirty="0" smtClean="0" baseline="1092" sz="3750" spc="19">
                <a:latin typeface="Calibri"/>
                <a:cs typeface="Calibri"/>
              </a:rPr>
              <a:t>n</a:t>
            </a:r>
            <a:r>
              <a:rPr dirty="0" smtClean="0" baseline="1092" sz="3750" spc="0">
                <a:latin typeface="Calibri"/>
                <a:cs typeface="Calibri"/>
              </a:rPr>
              <a:t>a</a:t>
            </a:r>
            <a:r>
              <a:rPr dirty="0" smtClean="0" baseline="1092" sz="3750" spc="19">
                <a:latin typeface="Calibri"/>
                <a:cs typeface="Calibri"/>
              </a:rPr>
              <a:t> </a:t>
            </a:r>
            <a:r>
              <a:rPr dirty="0" smtClean="0" baseline="1092" sz="3750" spc="14">
                <a:latin typeface="Calibri"/>
                <a:cs typeface="Calibri"/>
              </a:rPr>
              <a:t>1</a:t>
            </a:r>
            <a:r>
              <a:rPr dirty="0" smtClean="0" baseline="1092" sz="3750" spc="0">
                <a:latin typeface="Calibri"/>
                <a:cs typeface="Calibri"/>
              </a:rPr>
              <a:t>6</a:t>
            </a:r>
            <a:r>
              <a:rPr dirty="0" smtClean="0" baseline="1092" sz="3750" spc="19">
                <a:latin typeface="Calibri"/>
                <a:cs typeface="Calibri"/>
              </a:rPr>
              <a:t> </a:t>
            </a:r>
            <a:r>
              <a:rPr dirty="0" smtClean="0" baseline="1092" sz="3750" spc="29">
                <a:latin typeface="Calibri"/>
                <a:cs typeface="Calibri"/>
              </a:rPr>
              <a:t>M</a:t>
            </a:r>
            <a:r>
              <a:rPr dirty="0" smtClean="0" baseline="1092" sz="3750" spc="19">
                <a:latin typeface="Calibri"/>
                <a:cs typeface="Calibri"/>
              </a:rPr>
              <a:t>a</a:t>
            </a:r>
            <a:r>
              <a:rPr dirty="0" smtClean="0" baseline="1092" sz="3750" spc="14">
                <a:latin typeface="Calibri"/>
                <a:cs typeface="Calibri"/>
              </a:rPr>
              <a:t>r</a:t>
            </a:r>
            <a:r>
              <a:rPr dirty="0" smtClean="0" baseline="1092" sz="3750" spc="-39">
                <a:latin typeface="Calibri"/>
                <a:cs typeface="Calibri"/>
              </a:rPr>
              <a:t>z</a:t>
            </a:r>
            <a:r>
              <a:rPr dirty="0" smtClean="0" baseline="1092" sz="3750" spc="0">
                <a:latin typeface="Calibri"/>
                <a:cs typeface="Calibri"/>
              </a:rPr>
              <a:t>o</a:t>
            </a:r>
            <a:r>
              <a:rPr dirty="0" smtClean="0" baseline="1092" sz="3750" spc="0">
                <a:latin typeface="Calibri"/>
                <a:cs typeface="Calibri"/>
              </a:rPr>
              <a:t> </a:t>
            </a:r>
            <a:r>
              <a:rPr dirty="0" smtClean="0" baseline="1092" sz="3750" spc="24">
                <a:latin typeface="Calibri"/>
                <a:cs typeface="Calibri"/>
              </a:rPr>
              <a:t> </a:t>
            </a:r>
            <a:r>
              <a:rPr dirty="0" smtClean="0" baseline="1092" sz="3750" spc="14">
                <a:latin typeface="Calibri"/>
                <a:cs typeface="Calibri"/>
              </a:rPr>
              <a:t>2</a:t>
            </a:r>
            <a:r>
              <a:rPr dirty="0" smtClean="0" baseline="1092" sz="3750" spc="14">
                <a:latin typeface="Calibri"/>
                <a:cs typeface="Calibri"/>
              </a:rPr>
              <a:t>0</a:t>
            </a:r>
            <a:r>
              <a:rPr dirty="0" smtClean="0" baseline="1092" sz="3750" spc="14">
                <a:latin typeface="Calibri"/>
                <a:cs typeface="Calibri"/>
              </a:rPr>
              <a:t>1</a:t>
            </a:r>
            <a:r>
              <a:rPr dirty="0" smtClean="0" baseline="1092" sz="3750" spc="14">
                <a:latin typeface="Calibri"/>
                <a:cs typeface="Calibri"/>
              </a:rPr>
              <a:t>3</a:t>
            </a:r>
            <a:r>
              <a:rPr dirty="0" smtClean="0" baseline="1092" sz="3750" spc="0">
                <a:latin typeface="Calibri"/>
                <a:cs typeface="Calibri"/>
              </a:rPr>
              <a:t>)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53445" y="3247790"/>
            <a:ext cx="906322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00"/>
              </a:lnSpc>
              <a:spcBef>
                <a:spcPts val="135"/>
              </a:spcBef>
            </a:pPr>
            <a:r>
              <a:rPr dirty="0" smtClean="0" baseline="2184" sz="3750" spc="9" i="1">
                <a:latin typeface="Calibri"/>
                <a:cs typeface="Calibri"/>
              </a:rPr>
              <a:t>l</a:t>
            </a:r>
            <a:r>
              <a:rPr dirty="0" smtClean="0" baseline="2184" sz="3750" spc="19" i="1">
                <a:latin typeface="Calibri"/>
                <a:cs typeface="Calibri"/>
              </a:rPr>
              <a:t>e</a:t>
            </a:r>
            <a:r>
              <a:rPr dirty="0" smtClean="0" baseline="2184" sz="3750" spc="19" i="1">
                <a:latin typeface="Calibri"/>
                <a:cs typeface="Calibri"/>
              </a:rPr>
              <a:t>s</a:t>
            </a:r>
            <a:r>
              <a:rPr dirty="0" smtClean="0" baseline="2184" sz="3750" spc="9" i="1">
                <a:latin typeface="Calibri"/>
                <a:cs typeface="Calibri"/>
              </a:rPr>
              <a:t>i</a:t>
            </a:r>
            <a:r>
              <a:rPr dirty="0" smtClean="0" baseline="2184" sz="3750" spc="25" i="1">
                <a:latin typeface="Calibri"/>
                <a:cs typeface="Calibri"/>
              </a:rPr>
              <a:t>o</a:t>
            </a:r>
            <a:r>
              <a:rPr dirty="0" smtClean="0" baseline="2184" sz="3750" spc="25" i="1">
                <a:latin typeface="Calibri"/>
                <a:cs typeface="Calibri"/>
              </a:rPr>
              <a:t>n</a:t>
            </a:r>
            <a:r>
              <a:rPr dirty="0" smtClean="0" baseline="2184" sz="3750" spc="0" i="1">
                <a:latin typeface="Calibri"/>
                <a:cs typeface="Calibri"/>
              </a:rPr>
              <a:t>i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59908" y="3247790"/>
            <a:ext cx="236291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00"/>
              </a:lnSpc>
              <a:spcBef>
                <a:spcPts val="135"/>
              </a:spcBef>
            </a:pPr>
            <a:r>
              <a:rPr dirty="0" smtClean="0" baseline="2184" sz="3750" spc="0" i="1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2765" y="4798421"/>
            <a:ext cx="5401173" cy="1487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65"/>
              </a:lnSpc>
              <a:spcBef>
                <a:spcPts val="183"/>
              </a:spcBef>
            </a:pP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mtClean="0" baseline="3212" sz="5100" spc="-44" b="1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4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-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4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34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dirty="0" smtClean="0" baseline="3212" sz="5100" spc="-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dirty="0" smtClean="0" baseline="3212" sz="5100" spc="-9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il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4" b="1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-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1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endParaRPr sz="3400">
              <a:latin typeface="Calibri"/>
              <a:cs typeface="Calibri"/>
            </a:endParaRPr>
          </a:p>
          <a:p>
            <a:pPr marL="57622" marR="92462" algn="ctr">
              <a:lnSpc>
                <a:spcPts val="4105"/>
              </a:lnSpc>
              <a:spcBef>
                <a:spcPts val="21"/>
              </a:spcBef>
            </a:pPr>
            <a:r>
              <a:rPr dirty="0" smtClean="0" baseline="1606" sz="5100" spc="-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3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606" sz="5100" spc="0" b="1">
                <a:solidFill>
                  <a:srgbClr val="FF0000"/>
                </a:solidFill>
                <a:latin typeface="Calibri"/>
                <a:cs typeface="Calibri"/>
              </a:rPr>
              <a:t>ti</a:t>
            </a:r>
            <a:r>
              <a:rPr dirty="0" smtClean="0" baseline="1606" sz="5100" spc="-4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1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14" b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mtClean="0" baseline="1606" sz="5100" spc="0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-1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19" b="1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dirty="0" smtClean="0" baseline="1606" sz="5100" spc="-4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4" b="1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r>
              <a:rPr dirty="0" smtClean="0" baseline="1606" sz="5100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4" b="1">
                <a:solidFill>
                  <a:srgbClr val="FF0000"/>
                </a:solidFill>
                <a:latin typeface="Calibri"/>
                <a:cs typeface="Calibri"/>
              </a:rPr>
              <a:t>ri</a:t>
            </a:r>
            <a:r>
              <a:rPr dirty="0" smtClean="0" baseline="1606" sz="5100" spc="-9" b="1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mtClean="0" baseline="1606" sz="5100" spc="-1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54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4" b="1">
                <a:solidFill>
                  <a:srgbClr val="FF0000"/>
                </a:solidFill>
                <a:latin typeface="Calibri"/>
                <a:cs typeface="Calibri"/>
              </a:rPr>
              <a:t>ci</a:t>
            </a:r>
            <a:r>
              <a:rPr dirty="0" smtClean="0" baseline="1606" sz="5100" spc="-19" b="1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dirty="0" smtClean="0" baseline="1606" sz="5100" spc="-4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4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-34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606" sz="5100" spc="0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endParaRPr sz="3400">
              <a:latin typeface="Calibri"/>
              <a:cs typeface="Calibri"/>
            </a:endParaRPr>
          </a:p>
          <a:p>
            <a:pPr marL="12700" marR="64798">
              <a:lnSpc>
                <a:spcPts val="3940"/>
              </a:lnSpc>
            </a:pPr>
            <a:r>
              <a:rPr dirty="0" smtClean="0" sz="3400" spc="-9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dirty="0" smtClean="0" sz="3400" spc="-4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sz="3400" spc="-3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ti</a:t>
            </a:r>
            <a:r>
              <a:rPr dirty="0" smtClean="0" sz="3400" spc="-1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6</a:t>
            </a:r>
            <a:r>
              <a:rPr dirty="0" smtClean="0" sz="3400" spc="-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dirty="0" smtClean="0" sz="3400" spc="-1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sz="3400" spc="14" b="1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dirty="0" smtClean="0" sz="3400" spc="-14" b="1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io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dirty="0" smtClean="0" sz="3400" spc="-4" b="1">
                <a:solidFill>
                  <a:srgbClr val="FF0000"/>
                </a:solidFill>
                <a:latin typeface="Calibri"/>
                <a:cs typeface="Calibri"/>
              </a:rPr>
              <a:t>0</a:t>
            </a:r>
            <a:r>
              <a:rPr dirty="0" smtClean="0" sz="3400" spc="-4" b="1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dirty="0" smtClean="0" sz="3400" spc="0" b="1">
                <a:solidFill>
                  <a:srgbClr val="FF0000"/>
                </a:solidFill>
                <a:latin typeface="Calibri"/>
                <a:cs typeface="Calibri"/>
              </a:rPr>
              <a:t>7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49765" y="4798421"/>
            <a:ext cx="1027339" cy="457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00"/>
              </a:lnSpc>
              <a:spcBef>
                <a:spcPts val="180"/>
              </a:spcBef>
            </a:pPr>
            <a:r>
              <a:rPr dirty="0" smtClean="0" baseline="2409" sz="5100" spc="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2409" sz="5100" spc="-1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2409" sz="5100" spc="-9" b="1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mtClean="0" baseline="2409" sz="5100" spc="-9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2409" sz="5100" spc="-250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2409" sz="5100" spc="0" b="1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507999" y="247907"/>
            <a:ext cx="1762869" cy="1679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22096" y="6959304"/>
            <a:ext cx="9433787" cy="0"/>
          </a:xfrm>
          <a:custGeom>
            <a:avLst/>
            <a:gdLst/>
            <a:ahLst/>
            <a:cxnLst/>
            <a:rect l="l" t="t" r="r" b="b"/>
            <a:pathLst>
              <a:path w="9433787" h="0">
                <a:moveTo>
                  <a:pt x="0" y="0"/>
                </a:moveTo>
                <a:lnTo>
                  <a:pt x="9433787" y="0"/>
                </a:lnTo>
              </a:path>
            </a:pathLst>
          </a:custGeom>
          <a:ln w="201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204747" y="188690"/>
            <a:ext cx="1898906" cy="14284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22796" y="561701"/>
            <a:ext cx="5634166" cy="9662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65"/>
              </a:lnSpc>
              <a:spcBef>
                <a:spcPts val="183"/>
              </a:spcBef>
            </a:pP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Il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2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-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b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le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64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3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3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64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endParaRPr sz="3400">
              <a:latin typeface="Calibri"/>
              <a:cs typeface="Calibri"/>
            </a:endParaRPr>
          </a:p>
          <a:p>
            <a:pPr marL="12700" marR="64798">
              <a:lnSpc>
                <a:spcPts val="3940"/>
              </a:lnSpc>
              <a:spcBef>
                <a:spcPts val="13"/>
              </a:spcBef>
            </a:pP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89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sz="34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b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b</a:t>
            </a:r>
            <a:r>
              <a:rPr dirty="0" smtClean="0" sz="3400" spc="-7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io</a:t>
            </a:r>
            <a:r>
              <a:rPr dirty="0" smtClean="0" sz="34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2018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481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043" y="2030855"/>
            <a:ext cx="9241544" cy="1308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174">
              <a:lnSpc>
                <a:spcPts val="3245"/>
              </a:lnSpc>
              <a:spcBef>
                <a:spcPts val="162"/>
              </a:spcBef>
            </a:pP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h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2730" sz="4500" spc="-3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273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nd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un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nn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ri</a:t>
            </a:r>
            <a:r>
              <a:rPr dirty="0" smtClean="0" baseline="2730" sz="4500" spc="-50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273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6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endParaRPr sz="3000">
              <a:latin typeface="Calibri"/>
              <a:cs typeface="Calibri"/>
            </a:endParaRPr>
          </a:p>
          <a:p>
            <a:pPr marL="12700" marR="57174">
              <a:lnSpc>
                <a:spcPts val="3504"/>
              </a:lnSpc>
              <a:spcBef>
                <a:spcPts val="12"/>
              </a:spcBef>
            </a:pP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ts val="3554"/>
              </a:lnSpc>
              <a:spcBef>
                <a:spcPts val="2"/>
              </a:spcBef>
            </a:pP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75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ls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à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3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3684" y="3377516"/>
            <a:ext cx="9083940" cy="1443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059">
              <a:lnSpc>
                <a:spcPts val="3245"/>
              </a:lnSpc>
              <a:spcBef>
                <a:spcPts val="162"/>
              </a:spcBef>
            </a:pP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ag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3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89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44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273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273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2730" sz="4500" spc="-75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endParaRPr sz="3000">
              <a:latin typeface="Calibri"/>
              <a:cs typeface="Calibri"/>
            </a:endParaRPr>
          </a:p>
          <a:p>
            <a:pPr marL="75059" marR="57174">
              <a:lnSpc>
                <a:spcPts val="3600"/>
              </a:lnSpc>
              <a:spcBef>
                <a:spcPts val="17"/>
              </a:spcBef>
            </a:pP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75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12700" marR="1311747">
              <a:lnSpc>
                <a:spcPts val="1989"/>
              </a:lnSpc>
              <a:spcBef>
                <a:spcPts val="384"/>
              </a:spcBef>
            </a:pP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La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z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3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18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p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700" spc="-8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-13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-3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29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700" spc="-8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3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2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m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3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2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q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14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b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8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44">
                <a:solidFill>
                  <a:srgbClr val="111111"/>
                </a:solidFill>
                <a:latin typeface="Calibri"/>
                <a:cs typeface="Calibri"/>
              </a:rPr>
              <a:t>f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m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14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-29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4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2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z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5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el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700" spc="-13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700" spc="-19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700" spc="-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700" spc="-4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700" spc="0">
                <a:solidFill>
                  <a:srgbClr val="111111"/>
                </a:solidFill>
                <a:latin typeface="Calibri"/>
                <a:cs typeface="Calibri"/>
              </a:rPr>
              <a:t>e: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27285" y="3377516"/>
            <a:ext cx="255431" cy="406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50340" y="5108621"/>
            <a:ext cx="8796128" cy="1714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8237" algn="just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0" b="1">
                <a:solidFill>
                  <a:srgbClr val="111111"/>
                </a:solidFill>
                <a:latin typeface="Calibri"/>
                <a:cs typeface="Calibri"/>
              </a:rPr>
              <a:t>a)</a:t>
            </a:r>
            <a:r>
              <a:rPr dirty="0" smtClean="0" baseline="2874" sz="2850" spc="9" b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h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1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p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lle</a:t>
            </a:r>
            <a:r>
              <a:rPr dirty="0" smtClean="0" baseline="2874" sz="2850" spc="1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-1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baseline="2874" sz="2850" spc="-3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alm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5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baseline="2874" sz="2850" spc="-3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baseline="2874" sz="2850" spc="-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ll</a:t>
            </a:r>
            <a:r>
              <a:rPr dirty="0" smtClean="0" baseline="2874" sz="2850" spc="-139">
                <a:solidFill>
                  <a:srgbClr val="111111"/>
                </a:solidFill>
                <a:latin typeface="Calibri"/>
                <a:cs typeface="Calibri"/>
              </a:rPr>
              <a:t>’</a:t>
            </a:r>
            <a:r>
              <a:rPr dirty="0" smtClean="0" baseline="2874" sz="2850" spc="-1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baseline="2874" sz="2850" spc="-2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-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ic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baseline="2874" sz="2850" spc="-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baseline="2874" sz="285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il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baseline="2874" sz="2850" spc="2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-25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baseline="2874" sz="285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-1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baseline="2874" sz="285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baseline="2874" sz="2850" spc="-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p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g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m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azio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-25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baseline="2874" sz="2850" spc="-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-25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baseline="2874" sz="285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  <a:spcBef>
                <a:spcPts val="5"/>
              </a:spcBef>
            </a:pP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900" spc="-39">
                <a:solidFill>
                  <a:srgbClr val="111111"/>
                </a:solidFill>
                <a:latin typeface="Calibri"/>
                <a:cs typeface="Calibri"/>
              </a:rPr>
              <a:t>’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iliz</a:t>
            </a:r>
            <a:r>
              <a:rPr dirty="0" smtClean="0" sz="1900" spc="-39">
                <a:solidFill>
                  <a:srgbClr val="111111"/>
                </a:solidFill>
                <a:latin typeface="Calibri"/>
                <a:cs typeface="Calibri"/>
              </a:rPr>
              <a:t>z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900" spc="2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lla</a:t>
            </a:r>
            <a:r>
              <a:rPr dirty="0" smtClean="0" sz="1900" spc="-2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6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p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3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a,</a:t>
            </a:r>
            <a:r>
              <a:rPr dirty="0" smtClean="0" sz="1900" spc="2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lla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p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il</a:t>
            </a:r>
            <a:r>
              <a:rPr dirty="0" smtClean="0" sz="1900" spc="-1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oria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im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p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g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8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al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3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ti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;</a:t>
            </a:r>
            <a:endParaRPr sz="1900">
              <a:latin typeface="Calibri"/>
              <a:cs typeface="Calibri"/>
            </a:endParaRPr>
          </a:p>
          <a:p>
            <a:pPr marL="12700" marR="275645" algn="just">
              <a:lnSpc>
                <a:spcPts val="2300"/>
              </a:lnSpc>
              <a:spcBef>
                <a:spcPts val="24"/>
              </a:spcBef>
            </a:pPr>
            <a:r>
              <a:rPr dirty="0" smtClean="0" sz="1900" spc="-4" b="1">
                <a:solidFill>
                  <a:srgbClr val="111111"/>
                </a:solidFill>
                <a:latin typeface="Calibri"/>
                <a:cs typeface="Calibri"/>
              </a:rPr>
              <a:t>b</a:t>
            </a:r>
            <a:r>
              <a:rPr dirty="0" smtClean="0" sz="1900" spc="0" b="1">
                <a:solidFill>
                  <a:srgbClr val="111111"/>
                </a:solidFill>
                <a:latin typeface="Calibri"/>
                <a:cs typeface="Calibri"/>
              </a:rPr>
              <a:t>)</a:t>
            </a:r>
            <a:r>
              <a:rPr dirty="0" smtClean="0" sz="1900" spc="9" b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h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1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“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un</a:t>
            </a:r>
            <a:r>
              <a:rPr dirty="0" smtClean="0" sz="1900" spc="-125" i="1">
                <a:solidFill>
                  <a:srgbClr val="111111"/>
                </a:solidFill>
                <a:latin typeface="Calibri"/>
                <a:cs typeface="Calibri"/>
              </a:rPr>
              <a:t>’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19" i="1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-25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4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19" i="1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-29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26" i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sp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4" i="1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-29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4" i="1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900" spc="-4" i="1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bbe</a:t>
            </a:r>
            <a:r>
              <a:rPr dirty="0" smtClean="0" sz="1900" spc="9" i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-4" i="1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vu</a:t>
            </a:r>
            <a:r>
              <a:rPr dirty="0" smtClean="0" sz="1900" spc="-25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-19" i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25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0" i="1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14" i="1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4" i="1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-19" i="1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25" i="1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9" i="1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”</a:t>
            </a:r>
            <a:r>
              <a:rPr dirty="0" smtClean="0" sz="1900" spc="-37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u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34">
                <a:solidFill>
                  <a:srgbClr val="111111"/>
                </a:solidFill>
                <a:latin typeface="Calibri"/>
                <a:cs typeface="Calibri"/>
              </a:rPr>
              <a:t>ò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3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m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3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qu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enu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ò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-34">
                <a:solidFill>
                  <a:srgbClr val="111111"/>
                </a:solidFill>
                <a:latin typeface="Calibri"/>
                <a:cs typeface="Calibri"/>
              </a:rPr>
              <a:t>f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19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,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imo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-3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15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fi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v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m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ne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g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li</a:t>
            </a:r>
            <a:r>
              <a:rPr dirty="0" smtClean="0" sz="1900" spc="-9">
                <a:solidFill>
                  <a:srgbClr val="111111"/>
                </a:solidFill>
                <a:latin typeface="Calibri"/>
                <a:cs typeface="Calibri"/>
              </a:rPr>
              <a:t>g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en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z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</a:t>
            </a:r>
            <a:r>
              <a:rPr dirty="0" smtClean="0" sz="1900" spc="9">
                <a:solidFill>
                  <a:srgbClr val="111111"/>
                </a:solidFill>
                <a:latin typeface="Calibri"/>
                <a:cs typeface="Calibri"/>
              </a:rPr>
              <a:t>’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im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pe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ri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z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de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ll</a:t>
            </a:r>
            <a:r>
              <a:rPr dirty="0" smtClean="0" sz="1900" spc="-139">
                <a:solidFill>
                  <a:srgbClr val="111111"/>
                </a:solidFill>
                <a:latin typeface="Calibri"/>
                <a:cs typeface="Calibri"/>
              </a:rPr>
              <a:t>’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pe</a:t>
            </a:r>
            <a:r>
              <a:rPr dirty="0" smtClean="0" sz="1900" spc="-3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-4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ri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ne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ll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i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r</a:t>
            </a:r>
            <a:r>
              <a:rPr dirty="0" smtClean="0" sz="1900" spc="-14">
                <a:solidFill>
                  <a:srgbClr val="111111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o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s</a:t>
            </a:r>
            <a:r>
              <a:rPr dirty="0" smtClean="0" sz="1900" spc="-25">
                <a:solidFill>
                  <a:srgbClr val="111111"/>
                </a:solidFill>
                <a:latin typeface="Calibri"/>
                <a:cs typeface="Calibri"/>
              </a:rPr>
              <a:t>t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4">
                <a:solidFill>
                  <a:srgbClr val="111111"/>
                </a:solidFill>
                <a:latin typeface="Calibri"/>
                <a:cs typeface="Calibri"/>
              </a:rPr>
              <a:t>n</a:t>
            </a:r>
            <a:r>
              <a:rPr dirty="0" smtClean="0" sz="1900" spc="-29">
                <a:solidFill>
                  <a:srgbClr val="111111"/>
                </a:solidFill>
                <a:latin typeface="Calibri"/>
                <a:cs typeface="Calibri"/>
              </a:rPr>
              <a:t>z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111111"/>
                </a:solidFill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4579265" y="1803908"/>
            <a:ext cx="3767722" cy="1465200"/>
          </a:xfrm>
          <a:custGeom>
            <a:avLst/>
            <a:gdLst/>
            <a:ahLst/>
            <a:cxnLst/>
            <a:rect l="l" t="t" r="r" b="b"/>
            <a:pathLst>
              <a:path w="3767722" h="1465200">
                <a:moveTo>
                  <a:pt x="0" y="0"/>
                </a:moveTo>
                <a:lnTo>
                  <a:pt x="3767722" y="0"/>
                </a:lnTo>
                <a:lnTo>
                  <a:pt x="3767722" y="1465200"/>
                </a:lnTo>
                <a:lnTo>
                  <a:pt x="0" y="1465200"/>
                </a:lnTo>
                <a:lnTo>
                  <a:pt x="0" y="0"/>
                </a:lnTo>
                <a:close/>
              </a:path>
            </a:pathLst>
          </a:custGeom>
          <a:ln w="12709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632845" y="220969"/>
            <a:ext cx="3946418" cy="3478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456082" y="536864"/>
            <a:ext cx="1710528" cy="2093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19735" y="4004246"/>
            <a:ext cx="9202318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49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h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49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487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ar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29">
                <a:solidFill>
                  <a:srgbClr val="49452A"/>
                </a:solidFill>
                <a:latin typeface="Georgia"/>
                <a:cs typeface="Georgia"/>
              </a:rPr>
              <a:t>m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50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de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487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da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50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su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b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50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497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u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49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482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un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9417" y="4385096"/>
            <a:ext cx="1490809" cy="7238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7645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er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eo</a:t>
            </a:r>
            <a:endParaRPr sz="2500">
              <a:latin typeface="Georgia"/>
              <a:cs typeface="Georgia"/>
            </a:endParaRPr>
          </a:p>
          <a:p>
            <a:pPr marL="12700">
              <a:lnSpc>
                <a:spcPct val="94685"/>
              </a:lnSpc>
              <a:spcBef>
                <a:spcPts val="21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'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1982" y="4385096"/>
            <a:ext cx="1775823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29">
                <a:solidFill>
                  <a:srgbClr val="49452A"/>
                </a:solidFill>
                <a:latin typeface="Georgia"/>
                <a:cs typeface="Georgia"/>
              </a:rPr>
              <a:t>m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3510" y="4385096"/>
            <a:ext cx="1156534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97500" y="4385096"/>
            <a:ext cx="1347637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32625" y="4385096"/>
            <a:ext cx="995562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19097" y="4385096"/>
            <a:ext cx="1599256" cy="1117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2722" marR="23269" algn="ctr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endParaRPr sz="2500">
              <a:latin typeface="Georgia"/>
              <a:cs typeface="Georgia"/>
            </a:endParaRPr>
          </a:p>
          <a:p>
            <a:pPr marL="156834" marR="22983" algn="ctr">
              <a:lnSpc>
                <a:spcPct val="94685"/>
              </a:lnSpc>
              <a:spcBef>
                <a:spcPts val="21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de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f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v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endParaRPr sz="2500">
              <a:latin typeface="Georgia"/>
              <a:cs typeface="Georgia"/>
            </a:endParaRPr>
          </a:p>
          <a:p>
            <a:pPr marL="12700">
              <a:lnSpc>
                <a:spcPct val="94685"/>
              </a:lnSpc>
              <a:spcBef>
                <a:spcPts val="254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v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v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8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12657" y="4765946"/>
            <a:ext cx="873314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2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0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1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0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,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86772" y="4765946"/>
            <a:ext cx="1442189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ns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31435" y="4765946"/>
            <a:ext cx="762880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6647" y="4765946"/>
            <a:ext cx="1795800" cy="736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7645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de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z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endParaRPr sz="2500">
              <a:latin typeface="Georgia"/>
              <a:cs typeface="Georgia"/>
            </a:endParaRPr>
          </a:p>
          <a:p>
            <a:pPr marL="26987">
              <a:lnSpc>
                <a:spcPct val="94685"/>
              </a:lnSpc>
              <a:spcBef>
                <a:spcPts val="121"/>
              </a:spcBef>
            </a:pP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u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,</a:t>
            </a:r>
            <a:r>
              <a:rPr dirty="0" smtClean="0" sz="2500" spc="179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h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9417" y="5159184"/>
            <a:ext cx="5765026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de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'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add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29">
                <a:solidFill>
                  <a:srgbClr val="49452A"/>
                </a:solidFill>
                <a:latin typeface="Georgia"/>
                <a:cs typeface="Georgia"/>
              </a:rPr>
              <a:t>m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8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75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8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de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17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179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18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u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9417" y="5540034"/>
            <a:ext cx="860084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u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g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39545" y="5540034"/>
            <a:ext cx="233036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31975" y="5540034"/>
            <a:ext cx="687970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f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77477" y="5540034"/>
            <a:ext cx="1949969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ar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29">
                <a:solidFill>
                  <a:srgbClr val="49452A"/>
                </a:solidFill>
                <a:latin typeface="Georgia"/>
                <a:cs typeface="Georgia"/>
              </a:rPr>
              <a:t>m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84725" y="5540034"/>
            <a:ext cx="226524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0487" y="5540034"/>
            <a:ext cx="926307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ri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2527" y="5540034"/>
            <a:ext cx="762880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75182" y="5540034"/>
            <a:ext cx="739639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z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74342" y="5540034"/>
            <a:ext cx="504443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de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l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36965" y="5540034"/>
            <a:ext cx="882119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9735" y="5920884"/>
            <a:ext cx="6377177" cy="34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,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s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f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c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a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v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2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2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p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op</a:t>
            </a:r>
            <a:r>
              <a:rPr dirty="0" smtClean="0" sz="2500" spc="19">
                <a:solidFill>
                  <a:srgbClr val="49452A"/>
                </a:solidFill>
                <a:latin typeface="Georgia"/>
                <a:cs typeface="Georgia"/>
              </a:rPr>
              <a:t>r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e</a:t>
            </a:r>
            <a:r>
              <a:rPr dirty="0" smtClean="0" sz="2500" spc="24">
                <a:solidFill>
                  <a:srgbClr val="49452A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us</a:t>
            </a:r>
            <a:r>
              <a:rPr dirty="0" smtClean="0" sz="2500" spc="4">
                <a:solidFill>
                  <a:srgbClr val="49452A"/>
                </a:solidFill>
                <a:latin typeface="Georgia"/>
                <a:cs typeface="Georgia"/>
              </a:rPr>
              <a:t>t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25">
                <a:solidFill>
                  <a:srgbClr val="49452A"/>
                </a:solidFill>
                <a:latin typeface="Georgia"/>
                <a:cs typeface="Georgia"/>
              </a:rPr>
              <a:t>o</a:t>
            </a:r>
            <a:r>
              <a:rPr dirty="0" smtClean="0" sz="2500" spc="14">
                <a:solidFill>
                  <a:srgbClr val="49452A"/>
                </a:solidFill>
                <a:latin typeface="Georgia"/>
                <a:cs typeface="Georgia"/>
              </a:rPr>
              <a:t>n</a:t>
            </a:r>
            <a:r>
              <a:rPr dirty="0" smtClean="0" sz="2500" spc="9">
                <a:solidFill>
                  <a:srgbClr val="49452A"/>
                </a:solidFill>
                <a:latin typeface="Georgia"/>
                <a:cs typeface="Georgia"/>
              </a:rPr>
              <a:t>i</a:t>
            </a:r>
            <a:r>
              <a:rPr dirty="0" smtClean="0" sz="2500" spc="0">
                <a:solidFill>
                  <a:srgbClr val="49452A"/>
                </a:solidFill>
                <a:latin typeface="Georgia"/>
                <a:cs typeface="Georgia"/>
              </a:rPr>
              <a:t>.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9265" y="1803908"/>
            <a:ext cx="3767722" cy="1465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1"/>
              </a:spcBef>
            </a:pPr>
            <a:endParaRPr sz="500"/>
          </a:p>
          <a:p>
            <a:pPr marL="96647" marR="339984">
              <a:lnSpc>
                <a:spcPct val="97431"/>
              </a:lnSpc>
            </a:pPr>
            <a:r>
              <a:rPr dirty="0" smtClean="0" sz="3000" spc="-19">
                <a:solidFill>
                  <a:srgbClr val="333333"/>
                </a:solidFill>
                <a:latin typeface="Georgia"/>
                <a:cs typeface="Georgia"/>
              </a:rPr>
              <a:t>T</a:t>
            </a:r>
            <a:r>
              <a:rPr dirty="0" smtClean="0" sz="3000" spc="-14">
                <a:solidFill>
                  <a:srgbClr val="333333"/>
                </a:solidFill>
                <a:latin typeface="Georgia"/>
                <a:cs typeface="Georgia"/>
              </a:rPr>
              <a:t>r</a:t>
            </a:r>
            <a:r>
              <a:rPr dirty="0" smtClean="0" sz="3000" spc="-4">
                <a:solidFill>
                  <a:srgbClr val="333333"/>
                </a:solidFill>
                <a:latin typeface="Georgia"/>
                <a:cs typeface="Georgia"/>
              </a:rPr>
              <a:t>i</a:t>
            </a:r>
            <a:r>
              <a:rPr dirty="0" smtClean="0" sz="3000" spc="-29">
                <a:solidFill>
                  <a:srgbClr val="333333"/>
                </a:solidFill>
                <a:latin typeface="Georgia"/>
                <a:cs typeface="Georgia"/>
              </a:rPr>
              <a:t>b</a:t>
            </a:r>
            <a:r>
              <a:rPr dirty="0" smtClean="0" sz="3000" spc="-19">
                <a:solidFill>
                  <a:srgbClr val="333333"/>
                </a:solidFill>
                <a:latin typeface="Georgia"/>
                <a:cs typeface="Georgia"/>
              </a:rPr>
              <a:t>u</a:t>
            </a:r>
            <a:r>
              <a:rPr dirty="0" smtClean="0" sz="3000" spc="-29">
                <a:solidFill>
                  <a:srgbClr val="333333"/>
                </a:solidFill>
                <a:latin typeface="Georgia"/>
                <a:cs typeface="Georgia"/>
              </a:rPr>
              <a:t>n</a:t>
            </a:r>
            <a:r>
              <a:rPr dirty="0" smtClean="0" sz="3000" spc="-14">
                <a:solidFill>
                  <a:srgbClr val="333333"/>
                </a:solidFill>
                <a:latin typeface="Georgia"/>
                <a:cs typeface="Georgia"/>
              </a:rPr>
              <a:t>a</a:t>
            </a:r>
            <a:r>
              <a:rPr dirty="0" smtClean="0" sz="3000" spc="-9">
                <a:solidFill>
                  <a:srgbClr val="333333"/>
                </a:solidFill>
                <a:latin typeface="Georgia"/>
                <a:cs typeface="Georgia"/>
              </a:rPr>
              <a:t>l</a:t>
            </a:r>
            <a:r>
              <a:rPr dirty="0" smtClean="0" sz="3000" spc="0">
                <a:solidFill>
                  <a:srgbClr val="333333"/>
                </a:solidFill>
                <a:latin typeface="Georgia"/>
                <a:cs typeface="Georgia"/>
              </a:rPr>
              <a:t>e</a:t>
            </a:r>
            <a:r>
              <a:rPr dirty="0" smtClean="0" sz="3000" spc="-34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mtClean="0" sz="3000" spc="-19">
                <a:solidFill>
                  <a:srgbClr val="333333"/>
                </a:solidFill>
                <a:latin typeface="Georgia"/>
                <a:cs typeface="Georgia"/>
              </a:rPr>
              <a:t>d</a:t>
            </a:r>
            <a:r>
              <a:rPr dirty="0" smtClean="0" sz="3000" spc="0">
                <a:solidFill>
                  <a:srgbClr val="333333"/>
                </a:solidFill>
                <a:latin typeface="Georgia"/>
                <a:cs typeface="Georgia"/>
              </a:rPr>
              <a:t>i</a:t>
            </a:r>
            <a:r>
              <a:rPr dirty="0" smtClean="0" sz="3000" spc="-14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mtClean="0" sz="3000" spc="-29">
                <a:solidFill>
                  <a:srgbClr val="333333"/>
                </a:solidFill>
                <a:latin typeface="Georgia"/>
                <a:cs typeface="Georgia"/>
              </a:rPr>
              <a:t>A</a:t>
            </a:r>
            <a:r>
              <a:rPr dirty="0" smtClean="0" sz="3000" spc="-14">
                <a:solidFill>
                  <a:srgbClr val="333333"/>
                </a:solidFill>
                <a:latin typeface="Georgia"/>
                <a:cs typeface="Georgia"/>
              </a:rPr>
              <a:t>r</a:t>
            </a:r>
            <a:r>
              <a:rPr dirty="0" smtClean="0" sz="3000" spc="-25">
                <a:solidFill>
                  <a:srgbClr val="333333"/>
                </a:solidFill>
                <a:latin typeface="Georgia"/>
                <a:cs typeface="Georgia"/>
              </a:rPr>
              <a:t>e</a:t>
            </a:r>
            <a:r>
              <a:rPr dirty="0" smtClean="0" sz="3000" spc="-25">
                <a:solidFill>
                  <a:srgbClr val="333333"/>
                </a:solidFill>
                <a:latin typeface="Georgia"/>
                <a:cs typeface="Georgia"/>
              </a:rPr>
              <a:t>z</a:t>
            </a:r>
            <a:r>
              <a:rPr dirty="0" smtClean="0" sz="3000" spc="-25">
                <a:solidFill>
                  <a:srgbClr val="333333"/>
                </a:solidFill>
                <a:latin typeface="Georgia"/>
                <a:cs typeface="Georgia"/>
              </a:rPr>
              <a:t>z</a:t>
            </a:r>
            <a:r>
              <a:rPr dirty="0" smtClean="0" sz="3000" spc="0">
                <a:solidFill>
                  <a:srgbClr val="333333"/>
                </a:solidFill>
                <a:latin typeface="Georgia"/>
                <a:cs typeface="Georgia"/>
              </a:rPr>
              <a:t>o</a:t>
            </a:r>
            <a:r>
              <a:rPr dirty="0" smtClean="0" sz="3000" spc="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mtClean="0" sz="3400" spc="-4">
                <a:solidFill>
                  <a:srgbClr val="333333"/>
                </a:solidFill>
                <a:latin typeface="Georgia"/>
                <a:cs typeface="Georgia"/>
              </a:rPr>
              <a:t>Sezi</a:t>
            </a:r>
            <a:r>
              <a:rPr dirty="0" smtClean="0" sz="3400" spc="-9">
                <a:solidFill>
                  <a:srgbClr val="333333"/>
                </a:solidFill>
                <a:latin typeface="Georgia"/>
                <a:cs typeface="Georgia"/>
              </a:rPr>
              <a:t>o</a:t>
            </a:r>
            <a:r>
              <a:rPr dirty="0" smtClean="0" sz="3400" spc="-14">
                <a:solidFill>
                  <a:srgbClr val="333333"/>
                </a:solidFill>
                <a:latin typeface="Georgia"/>
                <a:cs typeface="Georgia"/>
              </a:rPr>
              <a:t>n</a:t>
            </a:r>
            <a:r>
              <a:rPr dirty="0" smtClean="0" sz="3400" spc="0">
                <a:solidFill>
                  <a:srgbClr val="333333"/>
                </a:solidFill>
                <a:latin typeface="Georgia"/>
                <a:cs typeface="Georgia"/>
              </a:rPr>
              <a:t>e</a:t>
            </a:r>
            <a:r>
              <a:rPr dirty="0" smtClean="0" sz="3400" spc="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mtClean="0" sz="3400" spc="-14">
                <a:solidFill>
                  <a:srgbClr val="333333"/>
                </a:solidFill>
                <a:latin typeface="Georgia"/>
                <a:cs typeface="Georgia"/>
              </a:rPr>
              <a:t>C</a:t>
            </a:r>
            <a:r>
              <a:rPr dirty="0" smtClean="0" sz="3400" spc="-4">
                <a:solidFill>
                  <a:srgbClr val="333333"/>
                </a:solidFill>
                <a:latin typeface="Georgia"/>
                <a:cs typeface="Georgia"/>
              </a:rPr>
              <a:t>i</a:t>
            </a:r>
            <a:r>
              <a:rPr dirty="0" smtClean="0" sz="3400" spc="-9">
                <a:solidFill>
                  <a:srgbClr val="333333"/>
                </a:solidFill>
                <a:latin typeface="Georgia"/>
                <a:cs typeface="Georgia"/>
              </a:rPr>
              <a:t>v</a:t>
            </a:r>
            <a:r>
              <a:rPr dirty="0" smtClean="0" sz="3400" spc="-4">
                <a:solidFill>
                  <a:srgbClr val="333333"/>
                </a:solidFill>
                <a:latin typeface="Georgia"/>
                <a:cs typeface="Georgia"/>
              </a:rPr>
              <a:t>i</a:t>
            </a:r>
            <a:r>
              <a:rPr dirty="0" smtClean="0" sz="3400" spc="-9">
                <a:solidFill>
                  <a:srgbClr val="333333"/>
                </a:solidFill>
                <a:latin typeface="Georgia"/>
                <a:cs typeface="Georgia"/>
              </a:rPr>
              <a:t>l</a:t>
            </a:r>
            <a:r>
              <a:rPr dirty="0" smtClean="0" sz="3400" spc="0">
                <a:solidFill>
                  <a:srgbClr val="333333"/>
                </a:solidFill>
                <a:latin typeface="Georgia"/>
                <a:cs typeface="Georgia"/>
              </a:rPr>
              <a:t>e</a:t>
            </a:r>
            <a:r>
              <a:rPr dirty="0" smtClean="0" sz="3400" spc="0">
                <a:solidFill>
                  <a:srgbClr val="333333"/>
                </a:solidFill>
                <a:latin typeface="Georgia"/>
                <a:cs typeface="Georgia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2500" spc="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-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-1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2500" spc="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-25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sz="2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2500" spc="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2500" spc="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25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14">
                <a:solidFill>
                  <a:srgbClr val="49452A"/>
                </a:solidFill>
                <a:latin typeface="Calibri"/>
                <a:cs typeface="Calibri"/>
              </a:rPr>
              <a:t>8</a:t>
            </a:r>
            <a:r>
              <a:rPr dirty="0" smtClean="0" sz="2500" spc="4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sz="2500" spc="14">
                <a:solidFill>
                  <a:srgbClr val="49452A"/>
                </a:solidFill>
                <a:latin typeface="Calibri"/>
                <a:cs typeface="Calibri"/>
              </a:rPr>
              <a:t>3</a:t>
            </a:r>
            <a:r>
              <a:rPr dirty="0" smtClean="0" sz="2500" spc="4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sz="2500" spc="14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r>
              <a:rPr dirty="0" smtClean="0" sz="2500" spc="14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sz="2500" spc="14">
                <a:solidFill>
                  <a:srgbClr val="49452A"/>
                </a:solidFill>
                <a:latin typeface="Calibri"/>
                <a:cs typeface="Calibri"/>
              </a:rPr>
              <a:t>1</a:t>
            </a:r>
            <a:r>
              <a:rPr dirty="0" smtClean="0" sz="2500" spc="0">
                <a:solidFill>
                  <a:srgbClr val="49452A"/>
                </a:solidFill>
                <a:latin typeface="Calibri"/>
                <a:cs typeface="Calibri"/>
              </a:rPr>
              <a:t>1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73842" y="351870"/>
            <a:ext cx="7304307" cy="1397275"/>
          </a:xfrm>
          <a:custGeom>
            <a:avLst/>
            <a:gdLst/>
            <a:ahLst/>
            <a:cxnLst/>
            <a:rect l="l" t="t" r="r" b="b"/>
            <a:pathLst>
              <a:path w="7304307" h="1397275">
                <a:moveTo>
                  <a:pt x="0" y="0"/>
                </a:moveTo>
                <a:lnTo>
                  <a:pt x="7304307" y="0"/>
                </a:lnTo>
                <a:lnTo>
                  <a:pt x="7304307" y="1397275"/>
                </a:lnTo>
                <a:lnTo>
                  <a:pt x="0" y="1397275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8212011" y="212962"/>
            <a:ext cx="1940699" cy="16744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68374" y="2082671"/>
            <a:ext cx="8607072" cy="47270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45370" algn="just">
              <a:lnSpc>
                <a:spcPts val="3245"/>
              </a:lnSpc>
              <a:spcBef>
                <a:spcPts val="162"/>
              </a:spcBef>
            </a:pP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34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2730" sz="45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2730" sz="45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273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2730" sz="45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2730" sz="45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endParaRPr sz="3000">
              <a:latin typeface="Calibri"/>
              <a:cs typeface="Calibri"/>
            </a:endParaRPr>
          </a:p>
          <a:p>
            <a:pPr marL="12700" marR="183108" algn="just">
              <a:lnSpc>
                <a:spcPts val="3504"/>
              </a:lnSpc>
              <a:spcBef>
                <a:spcPts val="12"/>
              </a:spcBef>
            </a:pP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75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il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iti</a:t>
            </a:r>
            <a:r>
              <a:rPr dirty="0" smtClean="0" baseline="1820" sz="45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is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820" sz="4500" spc="-75">
                <a:solidFill>
                  <a:srgbClr val="49452A"/>
                </a:solidFill>
                <a:latin typeface="Calibri"/>
                <a:cs typeface="Calibri"/>
              </a:rPr>
              <a:t>’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tili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820" sz="4500" spc="-84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endParaRPr sz="3000">
              <a:latin typeface="Calibri"/>
              <a:cs typeface="Calibri"/>
            </a:endParaRPr>
          </a:p>
          <a:p>
            <a:pPr marL="12700" marR="5566906" algn="just">
              <a:lnSpc>
                <a:spcPts val="3600"/>
              </a:lnSpc>
              <a:spcBef>
                <a:spcPts val="4"/>
              </a:spcBef>
            </a:pP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"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"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12700" algn="just">
              <a:lnSpc>
                <a:spcPct val="101725"/>
              </a:lnSpc>
              <a:spcBef>
                <a:spcPts val="380"/>
              </a:spcBef>
            </a:pP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(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5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)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sz="3000" spc="-89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sz="30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225">
                <a:solidFill>
                  <a:srgbClr val="49452A"/>
                </a:solidFill>
                <a:latin typeface="Calibri"/>
                <a:cs typeface="Calibri"/>
              </a:rPr>
              <a:t>’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endParaRPr sz="3000">
              <a:latin typeface="Calibri"/>
              <a:cs typeface="Calibri"/>
            </a:endParaRPr>
          </a:p>
          <a:p>
            <a:pPr marL="12700" marR="4606252" algn="just">
              <a:lnSpc>
                <a:spcPts val="3600"/>
              </a:lnSpc>
              <a:spcBef>
                <a:spcPts val="180"/>
              </a:spcBef>
            </a:pP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200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69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50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3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iti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12700" marR="12882">
              <a:lnSpc>
                <a:spcPts val="3600"/>
              </a:lnSpc>
              <a:spcBef>
                <a:spcPts val="513"/>
              </a:spcBef>
            </a:pP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69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q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q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7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7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3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12700" marR="85196" algn="just">
              <a:lnSpc>
                <a:spcPct val="98673"/>
              </a:lnSpc>
              <a:spcBef>
                <a:spcPts val="528"/>
              </a:spcBef>
            </a:pP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6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nn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-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3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5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nn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3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000" spc="-34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000" spc="-50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0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-14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0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0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0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3842" y="351870"/>
            <a:ext cx="7304307" cy="13972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9"/>
              </a:spcBef>
            </a:pPr>
            <a:endParaRPr sz="900"/>
          </a:p>
          <a:p>
            <a:pPr marL="843590" marR="844411" indent="0" algn="ctr">
              <a:lnSpc>
                <a:spcPts val="3020"/>
              </a:lnSpc>
              <a:spcBef>
                <a:spcPts val="151"/>
              </a:spcBef>
            </a:pPr>
            <a:r>
              <a:rPr dirty="0" smtClean="0" sz="2500" spc="-34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2500" spc="2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-4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2500" spc="2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25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25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2500" spc="25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2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2500" spc="2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–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-11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2500" spc="9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b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sz="2500" spc="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34" b="1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2500" spc="25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19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2500" spc="25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5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6</a:t>
            </a:r>
            <a:r>
              <a:rPr dirty="0" smtClean="0" sz="2500" spc="4" b="1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1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endParaRPr sz="2500">
              <a:latin typeface="Calibri"/>
              <a:cs typeface="Calibri"/>
            </a:endParaRPr>
          </a:p>
          <a:p>
            <a:pPr marL="1983897" marR="1911675" algn="ctr">
              <a:lnSpc>
                <a:spcPct val="101725"/>
              </a:lnSpc>
            </a:pPr>
            <a:r>
              <a:rPr dirty="0" smtClean="0" sz="2500" spc="-25" b="1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sz="2500" spc="1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2500" spc="-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2500" spc="-9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25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2500" spc="2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2100" spc="1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ww</a:t>
            </a:r>
            <a:r>
              <a:rPr dirty="0" smtClean="0" sz="2100" spc="-12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w</a:t>
            </a:r>
            <a:r>
              <a:rPr dirty="0" smtClean="0" sz="2100" spc="-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.</a:t>
            </a:r>
            <a:r>
              <a:rPr dirty="0" smtClean="0" sz="2100" spc="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p</a:t>
            </a:r>
            <a:r>
              <a:rPr dirty="0" smtClean="0" sz="2100" spc="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e</a:t>
            </a:r>
            <a:r>
              <a:rPr dirty="0" smtClean="0" sz="2100" spc="-2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r</a:t>
            </a:r>
            <a:r>
              <a:rPr dirty="0" smtClean="0" sz="2100" spc="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s</a:t>
            </a:r>
            <a:r>
              <a:rPr dirty="0" smtClean="0" sz="2100" spc="0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o</a:t>
            </a:r>
            <a:r>
              <a:rPr dirty="0" smtClean="0" sz="2100" spc="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n</a:t>
            </a:r>
            <a:r>
              <a:rPr dirty="0" smtClean="0" sz="2100" spc="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a</a:t>
            </a:r>
            <a:r>
              <a:rPr dirty="0" smtClean="0" sz="2100" spc="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e</a:t>
            </a:r>
            <a:r>
              <a:rPr dirty="0" smtClean="0" sz="2100" spc="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d</a:t>
            </a:r>
            <a:r>
              <a:rPr dirty="0" smtClean="0" sz="2100" spc="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a</a:t>
            </a:r>
            <a:r>
              <a:rPr dirty="0" smtClean="0" sz="2100" spc="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n</a:t>
            </a:r>
            <a:r>
              <a:rPr dirty="0" smtClean="0" sz="2100" spc="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n</a:t>
            </a:r>
            <a:r>
              <a:rPr dirty="0" smtClean="0" sz="2100" spc="0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o</a:t>
            </a:r>
            <a:r>
              <a:rPr dirty="0" smtClean="0" sz="2100" spc="-4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.</a:t>
            </a:r>
            <a:r>
              <a:rPr dirty="0" smtClean="0" sz="2100" spc="9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i</a:t>
            </a:r>
            <a:r>
              <a:rPr dirty="0" smtClean="0" sz="2100" spc="0">
                <a:solidFill>
                  <a:srgbClr val="49452A"/>
                </a:solidFill>
                <a:latin typeface="Calibri"/>
                <a:cs typeface="Calibri"/>
                <a:hlinkClick r:id="rId2"/>
              </a:rPr>
              <a:t>t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607885" y="165337"/>
            <a:ext cx="1503518" cy="1444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145150" y="373257"/>
            <a:ext cx="2134288" cy="3760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543478" y="296353"/>
            <a:ext cx="2541301" cy="2446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29097" y="1153031"/>
            <a:ext cx="4993711" cy="406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Ca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820" sz="4500" spc="-1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2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(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820" sz="4500" spc="-25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820" sz="4500" spc="-69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820" sz="4500" spc="-2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1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3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6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9</a:t>
            </a:r>
            <a:r>
              <a:rPr dirty="0" smtClean="0" baseline="1820" sz="4500" spc="-9">
                <a:solidFill>
                  <a:srgbClr val="49452A"/>
                </a:solidFill>
                <a:latin typeface="Calibri"/>
                <a:cs typeface="Calibri"/>
              </a:rPr>
              <a:t>/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1</a:t>
            </a:r>
            <a:r>
              <a:rPr dirty="0" smtClean="0" baseline="1820" sz="4500" spc="-14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baseline="1820" sz="4500" spc="0">
                <a:solidFill>
                  <a:srgbClr val="49452A"/>
                </a:solidFill>
                <a:latin typeface="Calibri"/>
                <a:cs typeface="Calibri"/>
              </a:rPr>
              <a:t>)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652" y="2396597"/>
            <a:ext cx="9196464" cy="25145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131" marR="64798">
              <a:lnSpc>
                <a:spcPts val="3665"/>
              </a:lnSpc>
              <a:spcBef>
                <a:spcPts val="183"/>
              </a:spcBef>
            </a:pPr>
            <a:r>
              <a:rPr dirty="0" smtClean="0" baseline="3212" sz="5100" spc="-9" b="1" i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0" b="1" i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3212" sz="5100" spc="0" b="1" i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39" b="1" i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3212" sz="5100" spc="-9" b="1" i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4" b="1" i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0" b="1" i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endParaRPr sz="3400">
              <a:latin typeface="Calibri"/>
              <a:cs typeface="Calibri"/>
            </a:endParaRPr>
          </a:p>
          <a:p>
            <a:pPr marL="13131">
              <a:lnSpc>
                <a:spcPts val="4004"/>
              </a:lnSpc>
              <a:spcBef>
                <a:spcPts val="16"/>
              </a:spcBef>
            </a:pPr>
            <a:r>
              <a:rPr dirty="0" smtClean="0" baseline="1606" sz="5100" spc="-9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-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606" sz="51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606" sz="5100" spc="-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ha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25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-89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la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nd</a:t>
            </a:r>
            <a:r>
              <a:rPr dirty="0" smtClean="0" baseline="1606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nna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60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€</a:t>
            </a:r>
            <a:r>
              <a:rPr dirty="0" smtClean="0" baseline="1606" sz="5100" spc="-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di</a:t>
            </a:r>
            <a:endParaRPr sz="3400">
              <a:latin typeface="Calibri"/>
              <a:cs typeface="Calibri"/>
            </a:endParaRPr>
          </a:p>
          <a:p>
            <a:pPr marL="12700" marR="64798">
              <a:lnSpc>
                <a:spcPts val="4105"/>
              </a:lnSpc>
              <a:spcBef>
                <a:spcPts val="4"/>
              </a:spcBef>
            </a:pP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ul</a:t>
            </a:r>
            <a:r>
              <a:rPr dirty="0" smtClean="0" baseline="1606" sz="5100" spc="-4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-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2</a:t>
            </a:r>
            <a:r>
              <a:rPr dirty="0" smtClean="0" baseline="1606" sz="5100" spc="-9" b="1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00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0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€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di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1606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-5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606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nni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79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li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-25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4</a:t>
            </a:r>
            <a:r>
              <a:rPr dirty="0" smtClean="0" baseline="1606" sz="5100" spc="-9" b="1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r>
              <a:rPr dirty="0" smtClean="0" baseline="1606" sz="5100" spc="-4" b="1">
                <a:solidFill>
                  <a:srgbClr val="49452A"/>
                </a:solidFill>
                <a:latin typeface="Calibri"/>
                <a:cs typeface="Calibri"/>
              </a:rPr>
              <a:t>368</a:t>
            </a:r>
            <a:endParaRPr sz="3400">
              <a:latin typeface="Calibri"/>
              <a:cs typeface="Calibri"/>
            </a:endParaRPr>
          </a:p>
          <a:p>
            <a:pPr marL="12700" marR="64798">
              <a:lnSpc>
                <a:spcPts val="4004"/>
              </a:lnSpc>
            </a:pP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€</a:t>
            </a:r>
            <a:r>
              <a:rPr dirty="0" smtClean="0" baseline="1606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606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nni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bi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gi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1606" sz="5100" spc="-6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25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ti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-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25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f</a:t>
            </a:r>
            <a:r>
              <a:rPr dirty="0" smtClean="0" baseline="1606" sz="5100" spc="-6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1606" sz="51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1606" sz="5100" spc="-3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ti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1606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1606" sz="51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endParaRPr sz="3400">
              <a:latin typeface="Calibri"/>
              <a:cs typeface="Calibri"/>
            </a:endParaRPr>
          </a:p>
          <a:p>
            <a:pPr marL="12700" marR="64798">
              <a:lnSpc>
                <a:spcPts val="4015"/>
              </a:lnSpc>
              <a:spcBef>
                <a:spcPts val="0"/>
              </a:spcBef>
            </a:pPr>
            <a:r>
              <a:rPr dirty="0" smtClean="0" sz="3400" spc="-29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50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3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5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di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un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34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64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50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39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3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4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39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di</a:t>
            </a:r>
            <a:r>
              <a:rPr dirty="0" smtClean="0" sz="3400" spc="-14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0" u="heavy">
                <a:solidFill>
                  <a:srgbClr val="49452A"/>
                </a:solidFill>
                <a:latin typeface="Calibri"/>
                <a:cs typeface="Calibri"/>
              </a:rPr>
              <a:t>Ci</a:t>
            </a:r>
            <a:r>
              <a:rPr dirty="0" smtClean="0" sz="3400" spc="-4" u="heavy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400" spc="0" u="heavy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44" u="heavy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 u="heavy">
                <a:solidFill>
                  <a:srgbClr val="49452A"/>
                </a:solidFill>
                <a:latin typeface="Calibri"/>
                <a:cs typeface="Calibri"/>
              </a:rPr>
              <a:t>an</a:t>
            </a:r>
            <a:r>
              <a:rPr dirty="0" smtClean="0" sz="3400" spc="-25" u="heavy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50" u="heavy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400" spc="0" u="heavy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84" u="heavy">
                <a:solidFill>
                  <a:srgbClr val="49452A"/>
                </a:solidFill>
                <a:latin typeface="Times New Roman"/>
                <a:cs typeface="Times New Roman"/>
              </a:rPr>
              <a:t> </a:t>
            </a:r>
            <a:r>
              <a:rPr dirty="0" smtClean="0" sz="3400" spc="-9" u="heavy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400" spc="0" u="heavy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59" u="heavy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-9" u="heavy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0" u="heavy">
                <a:solidFill>
                  <a:srgbClr val="49452A"/>
                </a:solidFill>
                <a:latin typeface="Calibri"/>
                <a:cs typeface="Calibri"/>
              </a:rPr>
              <a:t>he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084" y="4963013"/>
            <a:ext cx="9267111" cy="2009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65"/>
              </a:lnSpc>
              <a:spcBef>
                <a:spcPts val="183"/>
              </a:spcBef>
            </a:pP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14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qu</a:t>
            </a:r>
            <a:r>
              <a:rPr dirty="0" smtClean="0" baseline="3212" sz="5100" spc="-4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0">
                <a:solidFill>
                  <a:srgbClr val="49452A"/>
                </a:solidFill>
                <a:latin typeface="Calibri"/>
                <a:cs typeface="Calibri"/>
              </a:rPr>
              <a:t>le</a:t>
            </a:r>
            <a:r>
              <a:rPr dirty="0" smtClean="0" baseline="3212" sz="5100" spc="-19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un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9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4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baseline="3212" sz="5100" spc="-4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baseline="3212" sz="5100" spc="-50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baseline="3212" sz="51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39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baseline="3212" sz="51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baseline="3212" sz="5100" spc="-44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baseline="3212" sz="51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baseline="3212" sz="5100" spc="-14" b="1">
                <a:solidFill>
                  <a:srgbClr val="49452A"/>
                </a:solidFill>
                <a:latin typeface="Calibri"/>
                <a:cs typeface="Calibri"/>
              </a:rPr>
              <a:t>una</a:t>
            </a:r>
            <a:endParaRPr sz="3400">
              <a:latin typeface="Calibri"/>
              <a:cs typeface="Calibri"/>
            </a:endParaRPr>
          </a:p>
          <a:p>
            <a:pPr marL="12700" marR="326035">
              <a:lnSpc>
                <a:spcPct val="99385"/>
              </a:lnSpc>
            </a:pP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4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z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25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254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79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sc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25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pa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u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,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54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c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h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é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-229" b="1">
                <a:solidFill>
                  <a:srgbClr val="49452A"/>
                </a:solidFill>
                <a:latin typeface="Calibri"/>
                <a:cs typeface="Calibri"/>
              </a:rPr>
              <a:t>’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29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n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59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39" b="1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400" spc="-25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59" b="1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-214" b="1">
                <a:solidFill>
                  <a:srgbClr val="49452A"/>
                </a:solidFill>
                <a:latin typeface="Calibri"/>
                <a:cs typeface="Calibri"/>
              </a:rPr>
              <a:t>’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a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9" b="1">
                <a:solidFill>
                  <a:srgbClr val="49452A"/>
                </a:solidFill>
                <a:latin typeface="Calibri"/>
                <a:cs typeface="Calibri"/>
              </a:rPr>
              <a:t>s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3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50" b="1">
                <a:solidFill>
                  <a:srgbClr val="49452A"/>
                </a:solidFill>
                <a:latin typeface="Calibri"/>
                <a:cs typeface="Calibri"/>
              </a:rPr>
              <a:t>g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l</a:t>
            </a:r>
            <a:r>
              <a:rPr dirty="0" smtClean="0" sz="3400" spc="0" b="1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d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m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14" b="1">
                <a:solidFill>
                  <a:srgbClr val="49452A"/>
                </a:solidFill>
                <a:latin typeface="Calibri"/>
                <a:cs typeface="Calibri"/>
              </a:rPr>
              <a:t>p</a:t>
            </a:r>
            <a:r>
              <a:rPr dirty="0" smtClean="0" sz="3400" spc="-50" b="1">
                <a:solidFill>
                  <a:srgbClr val="49452A"/>
                </a:solidFill>
                <a:latin typeface="Calibri"/>
                <a:cs typeface="Calibri"/>
              </a:rPr>
              <a:t>r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-4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29" b="1">
                <a:solidFill>
                  <a:srgbClr val="49452A"/>
                </a:solidFill>
                <a:latin typeface="Calibri"/>
                <a:cs typeface="Calibri"/>
              </a:rPr>
              <a:t>e</a:t>
            </a:r>
            <a:r>
              <a:rPr dirty="0" smtClean="0" sz="3400" spc="-39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t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i</a:t>
            </a:r>
            <a:r>
              <a:rPr dirty="0" smtClean="0" sz="3400" spc="-39" b="1">
                <a:solidFill>
                  <a:srgbClr val="49452A"/>
                </a:solidFill>
                <a:latin typeface="Calibri"/>
                <a:cs typeface="Calibri"/>
              </a:rPr>
              <a:t>v</a:t>
            </a:r>
            <a:r>
              <a:rPr dirty="0" smtClean="0" sz="3400" spc="-4" b="1">
                <a:solidFill>
                  <a:srgbClr val="49452A"/>
                </a:solidFill>
                <a:latin typeface="Calibri"/>
                <a:cs typeface="Calibri"/>
              </a:rPr>
              <a:t>o</a:t>
            </a:r>
            <a:r>
              <a:rPr dirty="0" smtClean="0" sz="3400" spc="0">
                <a:solidFill>
                  <a:srgbClr val="49452A"/>
                </a:solidFill>
                <a:latin typeface="Calibri"/>
                <a:cs typeface="Calibri"/>
              </a:rPr>
              <a:t>.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5806" y="4663681"/>
            <a:ext cx="9706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49951" y="2114417"/>
            <a:ext cx="6773646" cy="5177637"/>
          </a:xfrm>
          <a:custGeom>
            <a:avLst/>
            <a:gdLst/>
            <a:ahLst/>
            <a:cxnLst/>
            <a:rect l="l" t="t" r="r" b="b"/>
            <a:pathLst>
              <a:path w="6773646" h="5177637">
                <a:moveTo>
                  <a:pt x="6773646" y="1553291"/>
                </a:moveTo>
                <a:lnTo>
                  <a:pt x="6773646" y="0"/>
                </a:lnTo>
                <a:lnTo>
                  <a:pt x="3386823" y="0"/>
                </a:lnTo>
                <a:lnTo>
                  <a:pt x="3109050" y="8581"/>
                </a:lnTo>
                <a:lnTo>
                  <a:pt x="2837462" y="33883"/>
                </a:lnTo>
                <a:lnTo>
                  <a:pt x="2572929" y="75237"/>
                </a:lnTo>
                <a:lnTo>
                  <a:pt x="2316323" y="131979"/>
                </a:lnTo>
                <a:lnTo>
                  <a:pt x="2068517" y="203442"/>
                </a:lnTo>
                <a:lnTo>
                  <a:pt x="1830381" y="288959"/>
                </a:lnTo>
                <a:lnTo>
                  <a:pt x="1602787" y="387864"/>
                </a:lnTo>
                <a:lnTo>
                  <a:pt x="1386608" y="499491"/>
                </a:lnTo>
                <a:lnTo>
                  <a:pt x="1182713" y="623174"/>
                </a:lnTo>
                <a:lnTo>
                  <a:pt x="991976" y="758247"/>
                </a:lnTo>
                <a:lnTo>
                  <a:pt x="815267" y="904042"/>
                </a:lnTo>
                <a:lnTo>
                  <a:pt x="653459" y="1059895"/>
                </a:lnTo>
                <a:lnTo>
                  <a:pt x="507423" y="1225139"/>
                </a:lnTo>
                <a:lnTo>
                  <a:pt x="378030" y="1399107"/>
                </a:lnTo>
                <a:lnTo>
                  <a:pt x="266152" y="1581133"/>
                </a:lnTo>
                <a:lnTo>
                  <a:pt x="172662" y="1770551"/>
                </a:lnTo>
                <a:lnTo>
                  <a:pt x="98429" y="1966695"/>
                </a:lnTo>
                <a:lnTo>
                  <a:pt x="44327" y="2168898"/>
                </a:lnTo>
                <a:lnTo>
                  <a:pt x="11227" y="2376495"/>
                </a:lnTo>
                <a:lnTo>
                  <a:pt x="0" y="2588818"/>
                </a:lnTo>
                <a:lnTo>
                  <a:pt x="11227" y="2801142"/>
                </a:lnTo>
                <a:lnTo>
                  <a:pt x="44327" y="3008738"/>
                </a:lnTo>
                <a:lnTo>
                  <a:pt x="98429" y="3210942"/>
                </a:lnTo>
                <a:lnTo>
                  <a:pt x="172662" y="3407086"/>
                </a:lnTo>
                <a:lnTo>
                  <a:pt x="266152" y="3596504"/>
                </a:lnTo>
                <a:lnTo>
                  <a:pt x="378030" y="3778530"/>
                </a:lnTo>
                <a:lnTo>
                  <a:pt x="507423" y="3952498"/>
                </a:lnTo>
                <a:lnTo>
                  <a:pt x="653459" y="4117741"/>
                </a:lnTo>
                <a:lnTo>
                  <a:pt x="815267" y="4273594"/>
                </a:lnTo>
                <a:lnTo>
                  <a:pt x="991976" y="4419390"/>
                </a:lnTo>
                <a:lnTo>
                  <a:pt x="1182713" y="4554462"/>
                </a:lnTo>
                <a:lnTo>
                  <a:pt x="1386608" y="4678145"/>
                </a:lnTo>
                <a:lnTo>
                  <a:pt x="1602787" y="4789773"/>
                </a:lnTo>
                <a:lnTo>
                  <a:pt x="1830381" y="4888678"/>
                </a:lnTo>
                <a:lnTo>
                  <a:pt x="2068517" y="4974195"/>
                </a:lnTo>
                <a:lnTo>
                  <a:pt x="2316323" y="5045657"/>
                </a:lnTo>
                <a:lnTo>
                  <a:pt x="2572929" y="5102399"/>
                </a:lnTo>
                <a:lnTo>
                  <a:pt x="2837462" y="5143754"/>
                </a:lnTo>
                <a:lnTo>
                  <a:pt x="3109050" y="5169055"/>
                </a:lnTo>
                <a:lnTo>
                  <a:pt x="3386823" y="5177637"/>
                </a:lnTo>
                <a:lnTo>
                  <a:pt x="3664595" y="5169055"/>
                </a:lnTo>
                <a:lnTo>
                  <a:pt x="3936184" y="5143754"/>
                </a:lnTo>
                <a:lnTo>
                  <a:pt x="4200717" y="5102399"/>
                </a:lnTo>
                <a:lnTo>
                  <a:pt x="4457322" y="5045657"/>
                </a:lnTo>
                <a:lnTo>
                  <a:pt x="4705129" y="4974195"/>
                </a:lnTo>
                <a:lnTo>
                  <a:pt x="4943265" y="4888678"/>
                </a:lnTo>
                <a:lnTo>
                  <a:pt x="5170858" y="4789773"/>
                </a:lnTo>
                <a:lnTo>
                  <a:pt x="5387038" y="4678145"/>
                </a:lnTo>
                <a:lnTo>
                  <a:pt x="5590932" y="4554462"/>
                </a:lnTo>
                <a:lnTo>
                  <a:pt x="5781670" y="4419390"/>
                </a:lnTo>
                <a:lnTo>
                  <a:pt x="5958378" y="4273594"/>
                </a:lnTo>
                <a:lnTo>
                  <a:pt x="6120187" y="4117741"/>
                </a:lnTo>
                <a:lnTo>
                  <a:pt x="6266223" y="3952498"/>
                </a:lnTo>
                <a:lnTo>
                  <a:pt x="6395616" y="3778530"/>
                </a:lnTo>
                <a:lnTo>
                  <a:pt x="6507493" y="3596504"/>
                </a:lnTo>
                <a:lnTo>
                  <a:pt x="6600984" y="3407086"/>
                </a:lnTo>
                <a:lnTo>
                  <a:pt x="6675216" y="3210942"/>
                </a:lnTo>
                <a:lnTo>
                  <a:pt x="6729318" y="3008738"/>
                </a:lnTo>
                <a:lnTo>
                  <a:pt x="6762419" y="2801142"/>
                </a:lnTo>
                <a:lnTo>
                  <a:pt x="6773646" y="2588818"/>
                </a:lnTo>
                <a:lnTo>
                  <a:pt x="6773646" y="1553291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849950" y="2114416"/>
            <a:ext cx="6771701" cy="5180102"/>
          </a:xfrm>
          <a:custGeom>
            <a:avLst/>
            <a:gdLst/>
            <a:ahLst/>
            <a:cxnLst/>
            <a:rect l="l" t="t" r="r" b="b"/>
            <a:pathLst>
              <a:path w="6771701" h="5180102">
                <a:moveTo>
                  <a:pt x="0" y="2590051"/>
                </a:moveTo>
                <a:lnTo>
                  <a:pt x="11223" y="2377626"/>
                </a:lnTo>
                <a:lnTo>
                  <a:pt x="44315" y="2169931"/>
                </a:lnTo>
                <a:lnTo>
                  <a:pt x="98401" y="1967632"/>
                </a:lnTo>
                <a:lnTo>
                  <a:pt x="172612" y="1771394"/>
                </a:lnTo>
                <a:lnTo>
                  <a:pt x="266076" y="1581886"/>
                </a:lnTo>
                <a:lnTo>
                  <a:pt x="377922" y="1399773"/>
                </a:lnTo>
                <a:lnTo>
                  <a:pt x="507278" y="1225723"/>
                </a:lnTo>
                <a:lnTo>
                  <a:pt x="653272" y="1060400"/>
                </a:lnTo>
                <a:lnTo>
                  <a:pt x="815034" y="904473"/>
                </a:lnTo>
                <a:lnTo>
                  <a:pt x="991692" y="758608"/>
                </a:lnTo>
                <a:lnTo>
                  <a:pt x="1182375" y="623471"/>
                </a:lnTo>
                <a:lnTo>
                  <a:pt x="1386211" y="499729"/>
                </a:lnTo>
                <a:lnTo>
                  <a:pt x="1602329" y="388049"/>
                </a:lnTo>
                <a:lnTo>
                  <a:pt x="1829857" y="289096"/>
                </a:lnTo>
                <a:lnTo>
                  <a:pt x="2067924" y="203539"/>
                </a:lnTo>
                <a:lnTo>
                  <a:pt x="2315660" y="132042"/>
                </a:lnTo>
                <a:lnTo>
                  <a:pt x="2572191" y="75273"/>
                </a:lnTo>
                <a:lnTo>
                  <a:pt x="2836648" y="33899"/>
                </a:lnTo>
                <a:lnTo>
                  <a:pt x="3108158" y="8585"/>
                </a:lnTo>
                <a:lnTo>
                  <a:pt x="3385850" y="0"/>
                </a:lnTo>
                <a:lnTo>
                  <a:pt x="3555143" y="0"/>
                </a:lnTo>
                <a:lnTo>
                  <a:pt x="3724435" y="0"/>
                </a:lnTo>
                <a:lnTo>
                  <a:pt x="3893728" y="0"/>
                </a:lnTo>
                <a:lnTo>
                  <a:pt x="4063020" y="0"/>
                </a:lnTo>
                <a:lnTo>
                  <a:pt x="4232313" y="0"/>
                </a:lnTo>
                <a:lnTo>
                  <a:pt x="4401606" y="0"/>
                </a:lnTo>
                <a:lnTo>
                  <a:pt x="4570898" y="0"/>
                </a:lnTo>
                <a:lnTo>
                  <a:pt x="4740191" y="0"/>
                </a:lnTo>
                <a:lnTo>
                  <a:pt x="4909483" y="0"/>
                </a:lnTo>
                <a:lnTo>
                  <a:pt x="5078776" y="0"/>
                </a:lnTo>
                <a:lnTo>
                  <a:pt x="5248068" y="0"/>
                </a:lnTo>
                <a:lnTo>
                  <a:pt x="5417361" y="0"/>
                </a:lnTo>
                <a:lnTo>
                  <a:pt x="5586653" y="0"/>
                </a:lnTo>
                <a:lnTo>
                  <a:pt x="5755946" y="0"/>
                </a:lnTo>
                <a:lnTo>
                  <a:pt x="5925238" y="0"/>
                </a:lnTo>
                <a:lnTo>
                  <a:pt x="6771701" y="0"/>
                </a:lnTo>
                <a:lnTo>
                  <a:pt x="6771701" y="129502"/>
                </a:lnTo>
                <a:lnTo>
                  <a:pt x="6771701" y="259005"/>
                </a:lnTo>
                <a:lnTo>
                  <a:pt x="6771701" y="388507"/>
                </a:lnTo>
                <a:lnTo>
                  <a:pt x="6771701" y="518010"/>
                </a:lnTo>
                <a:lnTo>
                  <a:pt x="6771701" y="647512"/>
                </a:lnTo>
                <a:lnTo>
                  <a:pt x="6771701" y="777015"/>
                </a:lnTo>
                <a:lnTo>
                  <a:pt x="6771701" y="906517"/>
                </a:lnTo>
                <a:lnTo>
                  <a:pt x="6771701" y="1036020"/>
                </a:lnTo>
                <a:lnTo>
                  <a:pt x="6771701" y="1165523"/>
                </a:lnTo>
                <a:lnTo>
                  <a:pt x="6771701" y="1295025"/>
                </a:lnTo>
                <a:lnTo>
                  <a:pt x="6771701" y="1424528"/>
                </a:lnTo>
                <a:lnTo>
                  <a:pt x="6771701" y="1554030"/>
                </a:lnTo>
                <a:lnTo>
                  <a:pt x="6771701" y="1683533"/>
                </a:lnTo>
                <a:lnTo>
                  <a:pt x="6771701" y="1813035"/>
                </a:lnTo>
                <a:lnTo>
                  <a:pt x="6771701" y="1942538"/>
                </a:lnTo>
                <a:lnTo>
                  <a:pt x="6771701" y="2072041"/>
                </a:lnTo>
                <a:lnTo>
                  <a:pt x="6771701" y="2201543"/>
                </a:lnTo>
                <a:lnTo>
                  <a:pt x="6771701" y="2331046"/>
                </a:lnTo>
                <a:lnTo>
                  <a:pt x="6771701" y="2460548"/>
                </a:lnTo>
                <a:lnTo>
                  <a:pt x="6771701" y="2590051"/>
                </a:lnTo>
                <a:lnTo>
                  <a:pt x="6760477" y="2802475"/>
                </a:lnTo>
                <a:lnTo>
                  <a:pt x="6727386" y="3010171"/>
                </a:lnTo>
                <a:lnTo>
                  <a:pt x="6673299" y="3212470"/>
                </a:lnTo>
                <a:lnTo>
                  <a:pt x="6599088" y="3408707"/>
                </a:lnTo>
                <a:lnTo>
                  <a:pt x="6505624" y="3598216"/>
                </a:lnTo>
                <a:lnTo>
                  <a:pt x="6393778" y="3780329"/>
                </a:lnTo>
                <a:lnTo>
                  <a:pt x="6264423" y="3954379"/>
                </a:lnTo>
                <a:lnTo>
                  <a:pt x="6118428" y="4119702"/>
                </a:lnTo>
                <a:lnTo>
                  <a:pt x="5956666" y="4275629"/>
                </a:lnTo>
                <a:lnTo>
                  <a:pt x="5780008" y="4421494"/>
                </a:lnTo>
                <a:lnTo>
                  <a:pt x="5589326" y="4556631"/>
                </a:lnTo>
                <a:lnTo>
                  <a:pt x="5385490" y="4680373"/>
                </a:lnTo>
                <a:lnTo>
                  <a:pt x="5169372" y="4792053"/>
                </a:lnTo>
                <a:lnTo>
                  <a:pt x="4941844" y="4891005"/>
                </a:lnTo>
                <a:lnTo>
                  <a:pt x="4703776" y="4976563"/>
                </a:lnTo>
                <a:lnTo>
                  <a:pt x="4456041" y="5048060"/>
                </a:lnTo>
                <a:lnTo>
                  <a:pt x="4199509" y="5104829"/>
                </a:lnTo>
                <a:lnTo>
                  <a:pt x="3935053" y="5146203"/>
                </a:lnTo>
                <a:lnTo>
                  <a:pt x="3663543" y="5171516"/>
                </a:lnTo>
                <a:lnTo>
                  <a:pt x="3385850" y="5180102"/>
                </a:lnTo>
                <a:lnTo>
                  <a:pt x="3108158" y="5171516"/>
                </a:lnTo>
                <a:lnTo>
                  <a:pt x="2836648" y="5146203"/>
                </a:lnTo>
                <a:lnTo>
                  <a:pt x="2572191" y="5104829"/>
                </a:lnTo>
                <a:lnTo>
                  <a:pt x="2315660" y="5048060"/>
                </a:lnTo>
                <a:lnTo>
                  <a:pt x="2067924" y="4976563"/>
                </a:lnTo>
                <a:lnTo>
                  <a:pt x="1829857" y="4891005"/>
                </a:lnTo>
                <a:lnTo>
                  <a:pt x="1602329" y="4792053"/>
                </a:lnTo>
                <a:lnTo>
                  <a:pt x="1386211" y="4680373"/>
                </a:lnTo>
                <a:lnTo>
                  <a:pt x="1182375" y="4556631"/>
                </a:lnTo>
                <a:lnTo>
                  <a:pt x="991692" y="4421494"/>
                </a:lnTo>
                <a:lnTo>
                  <a:pt x="815034" y="4275629"/>
                </a:lnTo>
                <a:lnTo>
                  <a:pt x="653272" y="4119702"/>
                </a:lnTo>
                <a:lnTo>
                  <a:pt x="507278" y="3954379"/>
                </a:lnTo>
                <a:lnTo>
                  <a:pt x="377922" y="3780329"/>
                </a:lnTo>
                <a:lnTo>
                  <a:pt x="266076" y="3598216"/>
                </a:lnTo>
                <a:lnTo>
                  <a:pt x="172612" y="3408707"/>
                </a:lnTo>
                <a:lnTo>
                  <a:pt x="98401" y="3212470"/>
                </a:lnTo>
                <a:lnTo>
                  <a:pt x="44315" y="3010171"/>
                </a:lnTo>
                <a:lnTo>
                  <a:pt x="11223" y="2802475"/>
                </a:lnTo>
                <a:lnTo>
                  <a:pt x="0" y="2590051"/>
                </a:lnTo>
                <a:close/>
              </a:path>
            </a:pathLst>
          </a:custGeom>
          <a:ln w="26859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737121" y="289399"/>
            <a:ext cx="4369249" cy="1802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2823700" y="3969070"/>
            <a:ext cx="3404170" cy="1321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405"/>
              </a:lnSpc>
              <a:spcBef>
                <a:spcPts val="520"/>
              </a:spcBef>
            </a:pPr>
            <a:r>
              <a:rPr dirty="0" smtClean="0" baseline="1338" sz="15300" spc="-34" b="1">
                <a:solidFill>
                  <a:srgbClr val="FFC000"/>
                </a:solidFill>
                <a:latin typeface="Calibri"/>
                <a:cs typeface="Calibri"/>
              </a:rPr>
              <a:t>dba</a:t>
            </a:r>
            <a:r>
              <a:rPr dirty="0" smtClean="0" baseline="1338" sz="15300" spc="-9" b="1">
                <a:solidFill>
                  <a:srgbClr val="FFC000"/>
                </a:solidFill>
                <a:latin typeface="Calibri"/>
                <a:cs typeface="Calibri"/>
              </a:rPr>
              <a:t>s</a:t>
            </a:r>
            <a:r>
              <a:rPr dirty="0" smtClean="0" baseline="1338" sz="15300" spc="0" b="1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endParaRPr sz="10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bject 93"/>
          <p:cNvSpPr/>
          <p:nvPr/>
        </p:nvSpPr>
        <p:spPr>
          <a:xfrm>
            <a:off x="621625" y="275727"/>
            <a:ext cx="2207145" cy="390537"/>
          </a:xfrm>
          <a:custGeom>
            <a:avLst/>
            <a:gdLst/>
            <a:ahLst/>
            <a:cxnLst/>
            <a:rect l="l" t="t" r="r" b="b"/>
            <a:pathLst>
              <a:path w="2207145" h="390537">
                <a:moveTo>
                  <a:pt x="0" y="0"/>
                </a:moveTo>
                <a:lnTo>
                  <a:pt x="0" y="390537"/>
                </a:lnTo>
                <a:lnTo>
                  <a:pt x="2207145" y="390537"/>
                </a:lnTo>
                <a:lnTo>
                  <a:pt x="2207145" y="0"/>
                </a:lnTo>
                <a:lnTo>
                  <a:pt x="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621625" y="275727"/>
            <a:ext cx="2206509" cy="390720"/>
          </a:xfrm>
          <a:custGeom>
            <a:avLst/>
            <a:gdLst/>
            <a:ahLst/>
            <a:cxnLst/>
            <a:rect l="l" t="t" r="r" b="b"/>
            <a:pathLst>
              <a:path w="2206509" h="390720">
                <a:moveTo>
                  <a:pt x="0" y="0"/>
                </a:moveTo>
                <a:lnTo>
                  <a:pt x="2206509" y="0"/>
                </a:lnTo>
                <a:lnTo>
                  <a:pt x="2206509" y="390720"/>
                </a:lnTo>
                <a:lnTo>
                  <a:pt x="0" y="390720"/>
                </a:lnTo>
                <a:lnTo>
                  <a:pt x="0" y="0"/>
                </a:lnTo>
                <a:close/>
              </a:path>
            </a:pathLst>
          </a:custGeom>
          <a:ln w="26869">
            <a:solidFill>
              <a:srgbClr val="357C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4425952" y="802003"/>
            <a:ext cx="0" cy="4087066"/>
          </a:xfrm>
          <a:custGeom>
            <a:avLst/>
            <a:gdLst/>
            <a:ahLst/>
            <a:cxnLst/>
            <a:rect l="l" t="t" r="r" b="b"/>
            <a:pathLst>
              <a:path w="0" h="4087066">
                <a:moveTo>
                  <a:pt x="0" y="0"/>
                </a:moveTo>
                <a:lnTo>
                  <a:pt x="0" y="4087066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614915" y="1195661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614915" y="1587977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614915" y="1980292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614915" y="2372607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614915" y="2764923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6328115" y="3150520"/>
            <a:ext cx="0" cy="798066"/>
          </a:xfrm>
          <a:custGeom>
            <a:avLst/>
            <a:gdLst/>
            <a:ahLst/>
            <a:cxnLst/>
            <a:rect l="l" t="t" r="r" b="b"/>
            <a:pathLst>
              <a:path w="0" h="798066">
                <a:moveTo>
                  <a:pt x="0" y="0"/>
                </a:moveTo>
                <a:lnTo>
                  <a:pt x="0" y="798066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614915" y="3157238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4419242" y="3549553"/>
            <a:ext cx="3817745" cy="0"/>
          </a:xfrm>
          <a:custGeom>
            <a:avLst/>
            <a:gdLst/>
            <a:ahLst/>
            <a:cxnLst/>
            <a:rect l="l" t="t" r="r" b="b"/>
            <a:pathLst>
              <a:path w="3817745" h="0">
                <a:moveTo>
                  <a:pt x="0" y="0"/>
                </a:moveTo>
                <a:lnTo>
                  <a:pt x="3817745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614915" y="3941869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614915" y="4490035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621625" y="802003"/>
            <a:ext cx="0" cy="4087066"/>
          </a:xfrm>
          <a:custGeom>
            <a:avLst/>
            <a:gdLst/>
            <a:ahLst/>
            <a:cxnLst/>
            <a:rect l="l" t="t" r="r" b="b"/>
            <a:pathLst>
              <a:path w="0" h="4087066">
                <a:moveTo>
                  <a:pt x="0" y="0"/>
                </a:moveTo>
                <a:lnTo>
                  <a:pt x="0" y="4087066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8230278" y="802003"/>
            <a:ext cx="0" cy="4087066"/>
          </a:xfrm>
          <a:custGeom>
            <a:avLst/>
            <a:gdLst/>
            <a:ahLst/>
            <a:cxnLst/>
            <a:rect l="l" t="t" r="r" b="b"/>
            <a:pathLst>
              <a:path w="0" h="4087066">
                <a:moveTo>
                  <a:pt x="0" y="0"/>
                </a:moveTo>
                <a:lnTo>
                  <a:pt x="0" y="4087066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614915" y="808720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614915" y="4882351"/>
            <a:ext cx="7622072" cy="0"/>
          </a:xfrm>
          <a:custGeom>
            <a:avLst/>
            <a:gdLst/>
            <a:ahLst/>
            <a:cxnLst/>
            <a:rect l="l" t="t" r="r" b="b"/>
            <a:pathLst>
              <a:path w="7622072" h="0">
                <a:moveTo>
                  <a:pt x="0" y="0"/>
                </a:moveTo>
                <a:lnTo>
                  <a:pt x="7622072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5720080" y="3166872"/>
            <a:ext cx="335279" cy="33832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7698232" y="3166872"/>
            <a:ext cx="335279" cy="33832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5720080" y="3547872"/>
            <a:ext cx="335279" cy="33832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7698232" y="3547872"/>
            <a:ext cx="335279" cy="33832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3741928" y="4507992"/>
            <a:ext cx="335279" cy="33832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8533384" y="807720"/>
            <a:ext cx="1490472" cy="122224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572007" y="4968240"/>
            <a:ext cx="2383536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760983" y="4953000"/>
            <a:ext cx="2005583" cy="737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621626" y="4996517"/>
            <a:ext cx="2283256" cy="5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621625" y="4996519"/>
            <a:ext cx="2282595" cy="586080"/>
          </a:xfrm>
          <a:custGeom>
            <a:avLst/>
            <a:gdLst/>
            <a:ahLst/>
            <a:cxnLst/>
            <a:rect l="l" t="t" r="r" b="b"/>
            <a:pathLst>
              <a:path w="2282595" h="586080">
                <a:moveTo>
                  <a:pt x="0" y="0"/>
                </a:moveTo>
                <a:lnTo>
                  <a:pt x="2282595" y="0"/>
                </a:lnTo>
                <a:lnTo>
                  <a:pt x="2282595" y="586080"/>
                </a:lnTo>
                <a:lnTo>
                  <a:pt x="0" y="586080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7C5F9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2931160" y="4968240"/>
            <a:ext cx="2993136" cy="685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2946400" y="4953000"/>
            <a:ext cx="2959607" cy="7376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2980982" y="4996517"/>
            <a:ext cx="2892120" cy="5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2980987" y="4996519"/>
            <a:ext cx="2891288" cy="586080"/>
          </a:xfrm>
          <a:custGeom>
            <a:avLst/>
            <a:gdLst/>
            <a:ahLst/>
            <a:cxnLst/>
            <a:rect l="l" t="t" r="r" b="b"/>
            <a:pathLst>
              <a:path w="2891288" h="586080">
                <a:moveTo>
                  <a:pt x="0" y="0"/>
                </a:moveTo>
                <a:lnTo>
                  <a:pt x="2891288" y="0"/>
                </a:lnTo>
                <a:lnTo>
                  <a:pt x="2891288" y="586080"/>
                </a:lnTo>
                <a:lnTo>
                  <a:pt x="0" y="586080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F6924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5899912" y="4968240"/>
            <a:ext cx="3294888" cy="685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5936488" y="4953000"/>
            <a:ext cx="3221736" cy="7376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5949213" y="4996517"/>
            <a:ext cx="3196564" cy="585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5949217" y="4996519"/>
            <a:ext cx="3195634" cy="586080"/>
          </a:xfrm>
          <a:custGeom>
            <a:avLst/>
            <a:gdLst/>
            <a:ahLst/>
            <a:cxnLst/>
            <a:rect l="l" t="t" r="r" b="b"/>
            <a:pathLst>
              <a:path w="3195634" h="586080">
                <a:moveTo>
                  <a:pt x="0" y="0"/>
                </a:moveTo>
                <a:lnTo>
                  <a:pt x="3195634" y="0"/>
                </a:lnTo>
                <a:lnTo>
                  <a:pt x="3195634" y="586080"/>
                </a:lnTo>
                <a:lnTo>
                  <a:pt x="0" y="586080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46AAC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572007" y="5590032"/>
            <a:ext cx="2383536" cy="1075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617727" y="5574792"/>
            <a:ext cx="2292096" cy="11186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621626" y="5619160"/>
            <a:ext cx="2283256" cy="9763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621626" y="5619160"/>
            <a:ext cx="2283256" cy="9763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621625" y="5619160"/>
            <a:ext cx="2282595" cy="976800"/>
          </a:xfrm>
          <a:custGeom>
            <a:avLst/>
            <a:gdLst/>
            <a:ahLst/>
            <a:cxnLst/>
            <a:rect l="l" t="t" r="r" b="b"/>
            <a:pathLst>
              <a:path w="2282595" h="976800">
                <a:moveTo>
                  <a:pt x="0" y="0"/>
                </a:moveTo>
                <a:lnTo>
                  <a:pt x="2282595" y="0"/>
                </a:lnTo>
                <a:lnTo>
                  <a:pt x="2282595" y="976800"/>
                </a:lnTo>
                <a:lnTo>
                  <a:pt x="0" y="976800"/>
                </a:lnTo>
                <a:lnTo>
                  <a:pt x="0" y="0"/>
                </a:lnTo>
                <a:close/>
              </a:path>
            </a:pathLst>
          </a:custGeom>
          <a:ln w="12709">
            <a:solidFill>
              <a:srgbClr val="97B85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2931160" y="5590032"/>
            <a:ext cx="2993136" cy="10759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3034791" y="5574792"/>
            <a:ext cx="2804160" cy="111861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2980982" y="5619160"/>
            <a:ext cx="2892120" cy="9763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2980982" y="5619160"/>
            <a:ext cx="2892120" cy="9763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2980987" y="5619160"/>
            <a:ext cx="2891288" cy="976800"/>
          </a:xfrm>
          <a:custGeom>
            <a:avLst/>
            <a:gdLst/>
            <a:ahLst/>
            <a:cxnLst/>
            <a:rect l="l" t="t" r="r" b="b"/>
            <a:pathLst>
              <a:path w="2891288" h="976800">
                <a:moveTo>
                  <a:pt x="0" y="0"/>
                </a:moveTo>
                <a:lnTo>
                  <a:pt x="2891288" y="0"/>
                </a:lnTo>
                <a:lnTo>
                  <a:pt x="2891288" y="976800"/>
                </a:lnTo>
                <a:lnTo>
                  <a:pt x="0" y="976800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BD4A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5899912" y="5605272"/>
            <a:ext cx="3218688" cy="8808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960872" y="5590032"/>
            <a:ext cx="3169920" cy="92964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5949213" y="5634400"/>
            <a:ext cx="3120453" cy="7810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949217" y="5634395"/>
            <a:ext cx="3119547" cy="781440"/>
          </a:xfrm>
          <a:custGeom>
            <a:avLst/>
            <a:gdLst/>
            <a:ahLst/>
            <a:cxnLst/>
            <a:rect l="l" t="t" r="r" b="b"/>
            <a:pathLst>
              <a:path w="3119547" h="781440">
                <a:moveTo>
                  <a:pt x="0" y="0"/>
                </a:moveTo>
                <a:lnTo>
                  <a:pt x="3119547" y="0"/>
                </a:lnTo>
                <a:lnTo>
                  <a:pt x="3119547" y="781440"/>
                </a:lnTo>
                <a:lnTo>
                  <a:pt x="0" y="781440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572007" y="6629400"/>
            <a:ext cx="2383536" cy="6857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626871" y="6614160"/>
            <a:ext cx="2273808" cy="73761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621626" y="6657055"/>
            <a:ext cx="2283256" cy="5858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621626" y="6657055"/>
            <a:ext cx="2283256" cy="5858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621625" y="6657051"/>
            <a:ext cx="2282595" cy="586080"/>
          </a:xfrm>
          <a:custGeom>
            <a:avLst/>
            <a:gdLst/>
            <a:ahLst/>
            <a:cxnLst/>
            <a:rect l="l" t="t" r="r" b="b"/>
            <a:pathLst>
              <a:path w="2282595" h="586080">
                <a:moveTo>
                  <a:pt x="0" y="0"/>
                </a:moveTo>
                <a:lnTo>
                  <a:pt x="2282595" y="0"/>
                </a:lnTo>
                <a:lnTo>
                  <a:pt x="2282595" y="586080"/>
                </a:lnTo>
                <a:lnTo>
                  <a:pt x="0" y="586080"/>
                </a:lnTo>
                <a:lnTo>
                  <a:pt x="0" y="0"/>
                </a:lnTo>
                <a:close/>
              </a:path>
            </a:pathLst>
          </a:custGeom>
          <a:ln w="12710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2931160" y="6641592"/>
            <a:ext cx="3221736" cy="6858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3007360" y="6626352"/>
            <a:ext cx="3069336" cy="74066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2980982" y="6671635"/>
            <a:ext cx="3120453" cy="5858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2980987" y="6671637"/>
            <a:ext cx="3119547" cy="586080"/>
          </a:xfrm>
          <a:custGeom>
            <a:avLst/>
            <a:gdLst/>
            <a:ahLst/>
            <a:cxnLst/>
            <a:rect l="l" t="t" r="r" b="b"/>
            <a:pathLst>
              <a:path w="3119547" h="586080">
                <a:moveTo>
                  <a:pt x="0" y="0"/>
                </a:moveTo>
                <a:lnTo>
                  <a:pt x="3119547" y="0"/>
                </a:lnTo>
                <a:lnTo>
                  <a:pt x="3119547" y="586080"/>
                </a:lnTo>
                <a:lnTo>
                  <a:pt x="0" y="586080"/>
                </a:lnTo>
                <a:lnTo>
                  <a:pt x="0" y="0"/>
                </a:lnTo>
                <a:close/>
              </a:path>
            </a:pathLst>
          </a:custGeom>
          <a:ln w="12711">
            <a:solidFill>
              <a:srgbClr val="7C5F9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7319170" y="6671637"/>
            <a:ext cx="2054923" cy="609130"/>
          </a:xfrm>
          <a:custGeom>
            <a:avLst/>
            <a:gdLst/>
            <a:ahLst/>
            <a:cxnLst/>
            <a:rect l="l" t="t" r="r" b="b"/>
            <a:pathLst>
              <a:path w="2054923" h="609130">
                <a:moveTo>
                  <a:pt x="0" y="0"/>
                </a:moveTo>
                <a:lnTo>
                  <a:pt x="0" y="609130"/>
                </a:lnTo>
                <a:lnTo>
                  <a:pt x="2054923" y="609130"/>
                </a:lnTo>
                <a:lnTo>
                  <a:pt x="20549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7319170" y="6671637"/>
            <a:ext cx="2054336" cy="609423"/>
          </a:xfrm>
          <a:custGeom>
            <a:avLst/>
            <a:gdLst/>
            <a:ahLst/>
            <a:cxnLst/>
            <a:rect l="l" t="t" r="r" b="b"/>
            <a:pathLst>
              <a:path w="2054336" h="609423">
                <a:moveTo>
                  <a:pt x="0" y="0"/>
                </a:moveTo>
                <a:lnTo>
                  <a:pt x="2054336" y="0"/>
                </a:lnTo>
                <a:lnTo>
                  <a:pt x="2054336" y="609423"/>
                </a:lnTo>
                <a:lnTo>
                  <a:pt x="0" y="609423"/>
                </a:lnTo>
                <a:lnTo>
                  <a:pt x="0" y="0"/>
                </a:lnTo>
                <a:close/>
              </a:path>
            </a:pathLst>
          </a:custGeom>
          <a:ln w="26868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7319170" y="6671637"/>
            <a:ext cx="2054336" cy="609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66"/>
              </a:spcBef>
            </a:pPr>
            <a:endParaRPr sz="1200"/>
          </a:p>
          <a:p>
            <a:pPr marL="368049">
              <a:lnSpc>
                <a:spcPct val="101725"/>
              </a:lnSpc>
            </a:pP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27</a:t>
            </a:r>
            <a:r>
              <a:rPr dirty="0" smtClean="0" sz="1900" spc="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1900" spc="-4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80987" y="6671637"/>
            <a:ext cx="3119547" cy="586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98232" marR="1097851" algn="ctr">
              <a:lnSpc>
                <a:spcPct val="101725"/>
              </a:lnSpc>
              <a:spcBef>
                <a:spcPts val="400"/>
              </a:spcBef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L</a:t>
            </a:r>
            <a:endParaRPr sz="1900">
              <a:latin typeface="Calibri"/>
              <a:cs typeface="Calibri"/>
            </a:endParaRPr>
          </a:p>
          <a:p>
            <a:pPr marL="138349" marR="135408" algn="ctr">
              <a:lnSpc>
                <a:spcPts val="1545"/>
              </a:lnSpc>
              <a:spcBef>
                <a:spcPts val="77"/>
              </a:spcBef>
            </a:pPr>
            <a:r>
              <a:rPr dirty="0" smtClean="0" baseline="2100" sz="1950" spc="-19">
                <a:latin typeface="Calibri"/>
                <a:cs typeface="Calibri"/>
              </a:rPr>
              <a:t>D</a:t>
            </a:r>
            <a:r>
              <a:rPr dirty="0" smtClean="0" baseline="2100" sz="1950" spc="0">
                <a:latin typeface="Calibri"/>
                <a:cs typeface="Calibri"/>
              </a:rPr>
              <a:t>L</a:t>
            </a:r>
            <a:r>
              <a:rPr dirty="0" smtClean="0" baseline="2100" sz="1950" spc="-19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20</a:t>
            </a:r>
            <a:r>
              <a:rPr dirty="0" smtClean="0" baseline="2100" sz="1950" spc="0">
                <a:latin typeface="Calibri"/>
                <a:cs typeface="Calibri"/>
              </a:rPr>
              <a:t>6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</a:t>
            </a:r>
            <a:r>
              <a:rPr dirty="0" smtClean="0" baseline="2100" sz="1950" spc="0">
                <a:latin typeface="Calibri"/>
                <a:cs typeface="Calibri"/>
              </a:rPr>
              <a:t>1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25">
                <a:latin typeface="Calibri"/>
                <a:cs typeface="Calibri"/>
              </a:rPr>
              <a:t>b</a:t>
            </a:r>
            <a:r>
              <a:rPr dirty="0" smtClean="0" baseline="2100" sz="1950" spc="0">
                <a:latin typeface="Calibri"/>
                <a:cs typeface="Calibri"/>
              </a:rPr>
              <a:t>)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19">
                <a:latin typeface="Calibri"/>
                <a:cs typeface="Calibri"/>
              </a:rPr>
              <a:t>L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4">
                <a:latin typeface="Calibri"/>
                <a:cs typeface="Calibri"/>
              </a:rPr>
              <a:t>s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0">
                <a:latin typeface="Calibri"/>
                <a:cs typeface="Calibri"/>
              </a:rPr>
              <a:t>r</a:t>
            </a:r>
            <a:r>
              <a:rPr dirty="0" smtClean="0" baseline="2100" sz="1950" spc="-31">
                <a:latin typeface="Calibri"/>
                <a:cs typeface="Calibri"/>
              </a:rPr>
              <a:t> </a:t>
            </a:r>
            <a:r>
              <a:rPr dirty="0" smtClean="0" baseline="2100" sz="1950" spc="-25">
                <a:latin typeface="Calibri"/>
                <a:cs typeface="Calibri"/>
              </a:rPr>
              <a:t>p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0">
                <a:latin typeface="Calibri"/>
                <a:cs typeface="Calibri"/>
              </a:rPr>
              <a:t>r</a:t>
            </a:r>
            <a:r>
              <a:rPr dirty="0" smtClean="0" baseline="2100" sz="1950" spc="-19">
                <a:latin typeface="Calibri"/>
                <a:cs typeface="Calibri"/>
              </a:rPr>
              <a:t> </a:t>
            </a:r>
            <a:r>
              <a:rPr dirty="0" smtClean="0" baseline="2100" sz="1950" spc="-25">
                <a:latin typeface="Calibri"/>
                <a:cs typeface="Calibri"/>
              </a:rPr>
              <a:t>d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-25">
                <a:latin typeface="Calibri"/>
                <a:cs typeface="Calibri"/>
              </a:rPr>
              <a:t>p</a:t>
            </a:r>
            <a:r>
              <a:rPr dirty="0" smtClean="0" baseline="2100" sz="1950" spc="-4">
                <a:latin typeface="Calibri"/>
                <a:cs typeface="Calibri"/>
              </a:rPr>
              <a:t>i</a:t>
            </a:r>
            <a:r>
              <a:rPr dirty="0" smtClean="0" baseline="2100" sz="1950" spc="-4">
                <a:latin typeface="Calibri"/>
                <a:cs typeface="Calibri"/>
              </a:rPr>
              <a:t>l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9">
                <a:latin typeface="Calibri"/>
                <a:cs typeface="Calibri"/>
              </a:rPr>
              <a:t>z</a:t>
            </a:r>
            <a:r>
              <a:rPr dirty="0" smtClean="0" baseline="2100" sz="1950" spc="-4">
                <a:latin typeface="Calibri"/>
                <a:cs typeface="Calibri"/>
              </a:rPr>
              <a:t>i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25">
                <a:latin typeface="Calibri"/>
                <a:cs typeface="Calibri"/>
              </a:rPr>
              <a:t>n</a:t>
            </a:r>
            <a:r>
              <a:rPr dirty="0" smtClean="0" baseline="2100" sz="1950" spc="0">
                <a:latin typeface="Calibri"/>
                <a:cs typeface="Calibri"/>
              </a:rPr>
              <a:t>e</a:t>
            </a:r>
            <a:r>
              <a:rPr dirty="0" smtClean="0" baseline="2100" sz="1950" spc="-21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-19">
                <a:latin typeface="Calibri"/>
                <a:cs typeface="Calibri"/>
              </a:rPr>
              <a:t>s</a:t>
            </a:r>
            <a:r>
              <a:rPr dirty="0" smtClean="0" baseline="2100" sz="1950" spc="-25">
                <a:latin typeface="Calibri"/>
                <a:cs typeface="Calibri"/>
              </a:rPr>
              <a:t>t</a:t>
            </a:r>
            <a:r>
              <a:rPr dirty="0" smtClean="0" baseline="2100" sz="1950" spc="-19">
                <a:latin typeface="Calibri"/>
                <a:cs typeface="Calibri"/>
              </a:rPr>
              <a:t>e</a:t>
            </a:r>
            <a:r>
              <a:rPr dirty="0" smtClean="0" baseline="2100" sz="1950" spc="-14">
                <a:latin typeface="Calibri"/>
                <a:cs typeface="Calibri"/>
              </a:rPr>
              <a:t>t</a:t>
            </a:r>
            <a:r>
              <a:rPr dirty="0" smtClean="0" baseline="2100" sz="1950" spc="-4">
                <a:latin typeface="Calibri"/>
                <a:cs typeface="Calibri"/>
              </a:rPr>
              <a:t>i</a:t>
            </a:r>
            <a:r>
              <a:rPr dirty="0" smtClean="0" baseline="2100" sz="1950" spc="-19">
                <a:latin typeface="Calibri"/>
                <a:cs typeface="Calibri"/>
              </a:rPr>
              <a:t>c</a:t>
            </a:r>
            <a:r>
              <a:rPr dirty="0" smtClean="0" baseline="2100" sz="1950" spc="0"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1625" y="6657051"/>
            <a:ext cx="2282595" cy="586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62016" marR="661650" algn="ctr">
              <a:lnSpc>
                <a:spcPct val="101725"/>
              </a:lnSpc>
              <a:spcBef>
                <a:spcPts val="395"/>
              </a:spcBef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V</a:t>
            </a:r>
            <a:endParaRPr sz="1900">
              <a:latin typeface="Calibri"/>
              <a:cs typeface="Calibri"/>
            </a:endParaRPr>
          </a:p>
          <a:p>
            <a:pPr marL="117718" marR="115174" algn="ctr">
              <a:lnSpc>
                <a:spcPts val="1545"/>
              </a:lnSpc>
              <a:spcBef>
                <a:spcPts val="77"/>
              </a:spcBef>
            </a:pPr>
            <a:r>
              <a:rPr dirty="0" smtClean="0" baseline="2100" sz="1950" spc="-19">
                <a:latin typeface="Calibri"/>
                <a:cs typeface="Calibri"/>
              </a:rPr>
              <a:t>D</a:t>
            </a:r>
            <a:r>
              <a:rPr dirty="0" smtClean="0" baseline="2100" sz="1950" spc="0">
                <a:latin typeface="Calibri"/>
                <a:cs typeface="Calibri"/>
              </a:rPr>
              <a:t>L</a:t>
            </a:r>
            <a:r>
              <a:rPr dirty="0" smtClean="0" baseline="2100" sz="1950" spc="-19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20</a:t>
            </a:r>
            <a:r>
              <a:rPr dirty="0" smtClean="0" baseline="2100" sz="1950" spc="0">
                <a:latin typeface="Calibri"/>
                <a:cs typeface="Calibri"/>
              </a:rPr>
              <a:t>6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</a:t>
            </a:r>
            <a:r>
              <a:rPr dirty="0" smtClean="0" baseline="2100" sz="1950" spc="0">
                <a:latin typeface="Calibri"/>
                <a:cs typeface="Calibri"/>
              </a:rPr>
              <a:t>1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0">
                <a:latin typeface="Calibri"/>
                <a:cs typeface="Calibri"/>
              </a:rPr>
              <a:t>)</a:t>
            </a:r>
            <a:r>
              <a:rPr dirty="0" smtClean="0" baseline="2100" sz="1950" spc="-21">
                <a:latin typeface="Calibri"/>
                <a:cs typeface="Calibri"/>
              </a:rPr>
              <a:t> </a:t>
            </a:r>
            <a:r>
              <a:rPr dirty="0" smtClean="0" baseline="2100" sz="1950" spc="-19">
                <a:latin typeface="Calibri"/>
                <a:cs typeface="Calibri"/>
              </a:rPr>
              <a:t>L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4">
                <a:latin typeface="Calibri"/>
                <a:cs typeface="Calibri"/>
              </a:rPr>
              <a:t>s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0">
                <a:latin typeface="Calibri"/>
                <a:cs typeface="Calibri"/>
              </a:rPr>
              <a:t>r</a:t>
            </a:r>
            <a:r>
              <a:rPr dirty="0" smtClean="0" baseline="2100" sz="1950" spc="-31">
                <a:latin typeface="Calibri"/>
                <a:cs typeface="Calibri"/>
              </a:rPr>
              <a:t> </a:t>
            </a:r>
            <a:r>
              <a:rPr dirty="0" smtClean="0" baseline="2100" sz="1950" spc="-25">
                <a:latin typeface="Calibri"/>
                <a:cs typeface="Calibri"/>
              </a:rPr>
              <a:t>p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0">
                <a:latin typeface="Calibri"/>
                <a:cs typeface="Calibri"/>
              </a:rPr>
              <a:t>r</a:t>
            </a:r>
            <a:r>
              <a:rPr dirty="0" smtClean="0" baseline="2100" sz="1950" spc="-19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-19">
                <a:latin typeface="Calibri"/>
                <a:cs typeface="Calibri"/>
              </a:rPr>
              <a:t>s</a:t>
            </a:r>
            <a:r>
              <a:rPr dirty="0" smtClean="0" baseline="2100" sz="1950" spc="-25">
                <a:latin typeface="Calibri"/>
                <a:cs typeface="Calibri"/>
              </a:rPr>
              <a:t>t</a:t>
            </a:r>
            <a:r>
              <a:rPr dirty="0" smtClean="0" baseline="2100" sz="1950" spc="-19">
                <a:latin typeface="Calibri"/>
                <a:cs typeface="Calibri"/>
              </a:rPr>
              <a:t>e</a:t>
            </a:r>
            <a:r>
              <a:rPr dirty="0" smtClean="0" baseline="2100" sz="1950" spc="-14">
                <a:latin typeface="Calibri"/>
                <a:cs typeface="Calibri"/>
              </a:rPr>
              <a:t>t</a:t>
            </a:r>
            <a:r>
              <a:rPr dirty="0" smtClean="0" baseline="2100" sz="1950" spc="-4">
                <a:latin typeface="Calibri"/>
                <a:cs typeface="Calibri"/>
              </a:rPr>
              <a:t>i</a:t>
            </a:r>
            <a:r>
              <a:rPr dirty="0" smtClean="0" baseline="2100" sz="1950" spc="-19">
                <a:latin typeface="Calibri"/>
                <a:cs typeface="Calibri"/>
              </a:rPr>
              <a:t>c</a:t>
            </a:r>
            <a:r>
              <a:rPr dirty="0" smtClean="0" baseline="2100" sz="1950" spc="0"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49217" y="5634395"/>
            <a:ext cx="3119547" cy="781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3631" marR="1082949" algn="ctr">
              <a:lnSpc>
                <a:spcPct val="101725"/>
              </a:lnSpc>
              <a:spcBef>
                <a:spcPts val="385"/>
              </a:spcBef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C</a:t>
            </a:r>
            <a:endParaRPr sz="1900">
              <a:latin typeface="Calibri"/>
              <a:cs typeface="Calibri"/>
            </a:endParaRPr>
          </a:p>
          <a:p>
            <a:pPr marL="136813" marR="133915" indent="0" algn="ctr">
              <a:lnSpc>
                <a:spcPct val="96944"/>
              </a:lnSpc>
              <a:spcBef>
                <a:spcPts val="15"/>
              </a:spcBef>
            </a:pP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0">
                <a:latin typeface="Calibri"/>
                <a:cs typeface="Calibri"/>
              </a:rPr>
              <a:t>L</a:t>
            </a:r>
            <a:r>
              <a:rPr dirty="0" smtClean="0" sz="1300" spc="-19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20</a:t>
            </a:r>
            <a:r>
              <a:rPr dirty="0" smtClean="0" sz="1300" spc="0">
                <a:latin typeface="Calibri"/>
                <a:cs typeface="Calibri"/>
              </a:rPr>
              <a:t>6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16</a:t>
            </a:r>
            <a:r>
              <a:rPr dirty="0" smtClean="0" sz="1300" spc="0">
                <a:latin typeface="Calibri"/>
                <a:cs typeface="Calibri"/>
              </a:rPr>
              <a:t>C</a:t>
            </a:r>
            <a:r>
              <a:rPr dirty="0" smtClean="0" sz="1300" spc="268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c</a:t>
            </a:r>
            <a:r>
              <a:rPr dirty="0" smtClean="0" sz="1300" spc="0">
                <a:latin typeface="Calibri"/>
                <a:cs typeface="Calibri"/>
              </a:rPr>
              <a:t>)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A</a:t>
            </a:r>
            <a:r>
              <a:rPr dirty="0" smtClean="0" sz="1300" spc="-25">
                <a:latin typeface="Calibri"/>
                <a:cs typeface="Calibri"/>
              </a:rPr>
              <a:t>p</a:t>
            </a:r>
            <a:r>
              <a:rPr dirty="0" smtClean="0" sz="1300" spc="-25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-9">
                <a:latin typeface="Calibri"/>
                <a:cs typeface="Calibri"/>
              </a:rPr>
              <a:t>e</a:t>
            </a:r>
            <a:r>
              <a:rPr dirty="0" smtClean="0" sz="1300" spc="-9">
                <a:latin typeface="Calibri"/>
                <a:cs typeface="Calibri"/>
              </a:rPr>
              <a:t>c</a:t>
            </a:r>
            <a:r>
              <a:rPr dirty="0" smtClean="0" sz="1300" spc="-9">
                <a:latin typeface="Calibri"/>
                <a:cs typeface="Calibri"/>
              </a:rPr>
              <a:t>c</a:t>
            </a:r>
            <a:r>
              <a:rPr dirty="0" smtClean="0" sz="1300" spc="-25">
                <a:latin typeface="Calibri"/>
                <a:cs typeface="Calibri"/>
              </a:rPr>
              <a:t>h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-25">
                <a:latin typeface="Calibri"/>
                <a:cs typeface="Calibri"/>
              </a:rPr>
              <a:t>a</a:t>
            </a:r>
            <a:r>
              <a:rPr dirty="0" smtClean="0" sz="1300" spc="-14">
                <a:latin typeface="Calibri"/>
                <a:cs typeface="Calibri"/>
              </a:rPr>
              <a:t>t</a:t>
            </a:r>
            <a:r>
              <a:rPr dirty="0" smtClean="0" sz="1300" spc="-25">
                <a:latin typeface="Calibri"/>
                <a:cs typeface="Calibri"/>
              </a:rPr>
              <a:t>u</a:t>
            </a:r>
            <a:r>
              <a:rPr dirty="0" smtClean="0" sz="1300" spc="-44">
                <a:latin typeface="Calibri"/>
                <a:cs typeface="Calibri"/>
              </a:rPr>
              <a:t>r</a:t>
            </a:r>
            <a:r>
              <a:rPr dirty="0" smtClean="0" sz="1300" spc="0">
                <a:latin typeface="Calibri"/>
                <a:cs typeface="Calibri"/>
              </a:rPr>
              <a:t>a</a:t>
            </a:r>
            <a:r>
              <a:rPr dirty="0" smtClean="0" sz="1300" spc="255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4">
                <a:latin typeface="Calibri"/>
                <a:cs typeface="Calibri"/>
              </a:rPr>
              <a:t>l</a:t>
            </a:r>
            <a:r>
              <a:rPr dirty="0" smtClean="0" sz="1300" spc="-19">
                <a:latin typeface="Calibri"/>
                <a:cs typeface="Calibri"/>
              </a:rPr>
              <a:t>e</a:t>
            </a:r>
            <a:r>
              <a:rPr dirty="0" smtClean="0" sz="1300" spc="-29">
                <a:latin typeface="Calibri"/>
                <a:cs typeface="Calibri"/>
              </a:rPr>
              <a:t>t</a:t>
            </a:r>
            <a:r>
              <a:rPr dirty="0" smtClean="0" sz="1300" spc="-14">
                <a:latin typeface="Calibri"/>
                <a:cs typeface="Calibri"/>
              </a:rPr>
              <a:t>t</a:t>
            </a:r>
            <a:r>
              <a:rPr dirty="0" smtClean="0" sz="1300" spc="-39">
                <a:latin typeface="Calibri"/>
                <a:cs typeface="Calibri"/>
              </a:rPr>
              <a:t>r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25">
                <a:latin typeface="Calibri"/>
                <a:cs typeface="Calibri"/>
              </a:rPr>
              <a:t>n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-19">
                <a:latin typeface="Calibri"/>
                <a:cs typeface="Calibri"/>
              </a:rPr>
              <a:t>c</a:t>
            </a:r>
            <a:r>
              <a:rPr dirty="0" smtClean="0" sz="1300" spc="0">
                <a:latin typeface="Calibri"/>
                <a:cs typeface="Calibri"/>
              </a:rPr>
              <a:t>a</a:t>
            </a:r>
            <a:r>
              <a:rPr dirty="0" smtClean="0" sz="1300" spc="0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0">
                <a:latin typeface="Calibri"/>
                <a:cs typeface="Calibri"/>
              </a:rPr>
              <a:t>d</a:t>
            </a:r>
            <a:r>
              <a:rPr dirty="0" smtClean="0" sz="1300" spc="-37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19">
                <a:latin typeface="Calibri"/>
                <a:cs typeface="Calibri"/>
              </a:rPr>
              <a:t>m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9">
                <a:latin typeface="Calibri"/>
                <a:cs typeface="Calibri"/>
              </a:rPr>
              <a:t>u</a:t>
            </a:r>
            <a:r>
              <a:rPr dirty="0" smtClean="0" sz="1300" spc="-9">
                <a:latin typeface="Calibri"/>
                <a:cs typeface="Calibri"/>
              </a:rPr>
              <a:t>l</a:t>
            </a:r>
            <a:r>
              <a:rPr dirty="0" smtClean="0" sz="1300" spc="-4">
                <a:latin typeface="Calibri"/>
                <a:cs typeface="Calibri"/>
              </a:rPr>
              <a:t>s</a:t>
            </a:r>
            <a:r>
              <a:rPr dirty="0" smtClean="0" sz="1300" spc="0">
                <a:latin typeface="Calibri"/>
                <a:cs typeface="Calibri"/>
              </a:rPr>
              <a:t>i</a:t>
            </a:r>
            <a:r>
              <a:rPr dirty="0" smtClean="0" sz="1300" spc="273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L</a:t>
            </a:r>
            <a:r>
              <a:rPr dirty="0" smtClean="0" sz="1300" spc="-19">
                <a:latin typeface="Calibri"/>
                <a:cs typeface="Calibri"/>
              </a:rPr>
              <a:t>u</a:t>
            </a:r>
            <a:r>
              <a:rPr dirty="0" smtClean="0" sz="1300" spc="-19">
                <a:latin typeface="Calibri"/>
                <a:cs typeface="Calibri"/>
              </a:rPr>
              <a:t>m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19">
                <a:latin typeface="Calibri"/>
                <a:cs typeface="Calibri"/>
              </a:rPr>
              <a:t>n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4">
                <a:latin typeface="Calibri"/>
                <a:cs typeface="Calibri"/>
              </a:rPr>
              <a:t>s</a:t>
            </a:r>
            <a:r>
              <a:rPr dirty="0" smtClean="0" sz="1300" spc="0">
                <a:latin typeface="Calibri"/>
                <a:cs typeface="Calibri"/>
              </a:rPr>
              <a:t>i</a:t>
            </a:r>
            <a:r>
              <a:rPr dirty="0" smtClean="0" sz="1300" spc="-15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0">
                <a:latin typeface="Calibri"/>
                <a:cs typeface="Calibri"/>
              </a:rPr>
              <a:t>r</a:t>
            </a:r>
            <a:r>
              <a:rPr dirty="0" smtClean="0" sz="1300" spc="-19">
                <a:latin typeface="Calibri"/>
                <a:cs typeface="Calibri"/>
              </a:rPr>
              <a:t> </a:t>
            </a:r>
            <a:r>
              <a:rPr dirty="0" smtClean="0" sz="1300" spc="-39">
                <a:latin typeface="Calibri"/>
                <a:cs typeface="Calibri"/>
              </a:rPr>
              <a:t>f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25">
                <a:latin typeface="Calibri"/>
                <a:cs typeface="Calibri"/>
              </a:rPr>
              <a:t>t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9">
                <a:latin typeface="Calibri"/>
                <a:cs typeface="Calibri"/>
              </a:rPr>
              <a:t>l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9">
                <a:latin typeface="Calibri"/>
                <a:cs typeface="Calibri"/>
              </a:rPr>
              <a:t>z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19">
                <a:latin typeface="Calibri"/>
                <a:cs typeface="Calibri"/>
              </a:rPr>
              <a:t>n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49217" y="4996519"/>
            <a:ext cx="3195634" cy="586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28736" marR="1127291" algn="ctr">
              <a:lnSpc>
                <a:spcPct val="101725"/>
              </a:lnSpc>
              <a:spcBef>
                <a:spcPts val="390"/>
              </a:spcBef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Y</a:t>
            </a:r>
            <a:endParaRPr sz="1900">
              <a:latin typeface="Calibri"/>
              <a:cs typeface="Calibri"/>
            </a:endParaRPr>
          </a:p>
          <a:p>
            <a:pPr marL="101471" marR="100337" algn="ctr">
              <a:lnSpc>
                <a:spcPts val="1545"/>
              </a:lnSpc>
              <a:spcBef>
                <a:spcPts val="77"/>
              </a:spcBef>
            </a:pPr>
            <a:r>
              <a:rPr dirty="0" smtClean="0" baseline="2100" sz="1950" spc="-19">
                <a:latin typeface="Calibri"/>
                <a:cs typeface="Calibri"/>
              </a:rPr>
              <a:t>D</a:t>
            </a:r>
            <a:r>
              <a:rPr dirty="0" smtClean="0" baseline="2100" sz="1950" spc="0">
                <a:latin typeface="Calibri"/>
                <a:cs typeface="Calibri"/>
              </a:rPr>
              <a:t>L</a:t>
            </a:r>
            <a:r>
              <a:rPr dirty="0" smtClean="0" baseline="2100" sz="1950" spc="-19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</a:t>
            </a:r>
            <a:r>
              <a:rPr dirty="0" smtClean="0" baseline="2100" sz="1950" spc="-9">
                <a:latin typeface="Calibri"/>
                <a:cs typeface="Calibri"/>
              </a:rPr>
              <a:t>0</a:t>
            </a:r>
            <a:r>
              <a:rPr dirty="0" smtClean="0" baseline="2100" sz="1950" spc="0">
                <a:latin typeface="Calibri"/>
                <a:cs typeface="Calibri"/>
              </a:rPr>
              <a:t>6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</a:t>
            </a:r>
            <a:r>
              <a:rPr dirty="0" smtClean="0" baseline="2100" sz="1950" spc="0">
                <a:latin typeface="Calibri"/>
                <a:cs typeface="Calibri"/>
              </a:rPr>
              <a:t>A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0">
                <a:latin typeface="Calibri"/>
                <a:cs typeface="Calibri"/>
              </a:rPr>
              <a:t>–</a:t>
            </a:r>
            <a:r>
              <a:rPr dirty="0" smtClean="0" baseline="2100" sz="1950" spc="-21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0">
                <a:latin typeface="Calibri"/>
                <a:cs typeface="Calibri"/>
              </a:rPr>
              <a:t>2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9">
                <a:latin typeface="Calibri"/>
                <a:cs typeface="Calibri"/>
              </a:rPr>
              <a:t>2</a:t>
            </a:r>
            <a:r>
              <a:rPr dirty="0" smtClean="0" baseline="2100" sz="1950" spc="0">
                <a:latin typeface="Calibri"/>
                <a:cs typeface="Calibri"/>
              </a:rPr>
              <a:t>)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St</a:t>
            </a:r>
            <a:r>
              <a:rPr dirty="0" smtClean="0" baseline="2100" sz="1950" spc="-9">
                <a:latin typeface="Calibri"/>
                <a:cs typeface="Calibri"/>
              </a:rPr>
              <a:t>i</a:t>
            </a:r>
            <a:r>
              <a:rPr dirty="0" smtClean="0" baseline="2100" sz="1950" spc="-19">
                <a:latin typeface="Calibri"/>
                <a:cs typeface="Calibri"/>
              </a:rPr>
              <a:t>m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9">
                <a:latin typeface="Calibri"/>
                <a:cs typeface="Calibri"/>
              </a:rPr>
              <a:t>l</a:t>
            </a:r>
            <a:r>
              <a:rPr dirty="0" smtClean="0" baseline="2100" sz="1950" spc="-25">
                <a:latin typeface="Calibri"/>
                <a:cs typeface="Calibri"/>
              </a:rPr>
              <a:t>a</a:t>
            </a:r>
            <a:r>
              <a:rPr dirty="0" smtClean="0" baseline="2100" sz="1950" spc="-25">
                <a:latin typeface="Calibri"/>
                <a:cs typeface="Calibri"/>
              </a:rPr>
              <a:t>t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14">
                <a:latin typeface="Calibri"/>
                <a:cs typeface="Calibri"/>
              </a:rPr>
              <a:t>r</a:t>
            </a:r>
            <a:r>
              <a:rPr dirty="0" smtClean="0" baseline="2100" sz="1950" spc="0">
                <a:latin typeface="Calibri"/>
                <a:cs typeface="Calibri"/>
              </a:rPr>
              <a:t>i</a:t>
            </a:r>
            <a:r>
              <a:rPr dirty="0" smtClean="0" baseline="2100" sz="1950" spc="272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0">
                <a:latin typeface="Calibri"/>
                <a:cs typeface="Calibri"/>
              </a:rPr>
              <a:t>d</a:t>
            </a:r>
            <a:r>
              <a:rPr dirty="0" smtClean="0" baseline="2100" sz="1950" spc="-37">
                <a:latin typeface="Calibri"/>
                <a:cs typeface="Calibri"/>
              </a:rPr>
              <a:t> </a:t>
            </a:r>
            <a:r>
              <a:rPr dirty="0" smtClean="0" baseline="2100" sz="1950" spc="-19">
                <a:latin typeface="Calibri"/>
                <a:cs typeface="Calibri"/>
              </a:rPr>
              <a:t>u</a:t>
            </a:r>
            <a:r>
              <a:rPr dirty="0" smtClean="0" baseline="2100" sz="1950" spc="-9">
                <a:latin typeface="Calibri"/>
                <a:cs typeface="Calibri"/>
              </a:rPr>
              <a:t>l</a:t>
            </a:r>
            <a:r>
              <a:rPr dirty="0" smtClean="0" baseline="2100" sz="1950" spc="-14">
                <a:latin typeface="Calibri"/>
                <a:cs typeface="Calibri"/>
              </a:rPr>
              <a:t>t</a:t>
            </a:r>
            <a:r>
              <a:rPr dirty="0" smtClean="0" baseline="2100" sz="1950" spc="-44">
                <a:latin typeface="Calibri"/>
                <a:cs typeface="Calibri"/>
              </a:rPr>
              <a:t>r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4">
                <a:latin typeface="Calibri"/>
                <a:cs typeface="Calibri"/>
              </a:rPr>
              <a:t>s</a:t>
            </a:r>
            <a:r>
              <a:rPr dirty="0" smtClean="0" baseline="2100" sz="1950" spc="-19">
                <a:latin typeface="Calibri"/>
                <a:cs typeface="Calibri"/>
              </a:rPr>
              <a:t>u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19">
                <a:latin typeface="Calibri"/>
                <a:cs typeface="Calibri"/>
              </a:rPr>
              <a:t>n</a:t>
            </a:r>
            <a:r>
              <a:rPr dirty="0" smtClean="0" baseline="2100" sz="1950" spc="0">
                <a:latin typeface="Calibri"/>
                <a:cs typeface="Calibri"/>
              </a:rPr>
              <a:t>i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1625" y="4996519"/>
            <a:ext cx="2282595" cy="604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0372" marR="670025" algn="ctr">
              <a:lnSpc>
                <a:spcPct val="101725"/>
              </a:lnSpc>
              <a:spcBef>
                <a:spcPts val="390"/>
              </a:spcBef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_</a:t>
            </a:r>
            <a:endParaRPr sz="1900">
              <a:latin typeface="Calibri"/>
              <a:cs typeface="Calibri"/>
            </a:endParaRPr>
          </a:p>
          <a:p>
            <a:pPr marL="252924" marR="250707" algn="ctr">
              <a:lnSpc>
                <a:spcPts val="1545"/>
              </a:lnSpc>
              <a:spcBef>
                <a:spcPts val="77"/>
              </a:spcBef>
            </a:pPr>
            <a:r>
              <a:rPr dirty="0" smtClean="0" baseline="2100" sz="1950" spc="-14">
                <a:latin typeface="Calibri"/>
                <a:cs typeface="Calibri"/>
              </a:rPr>
              <a:t>S</a:t>
            </a:r>
            <a:r>
              <a:rPr dirty="0" smtClean="0" baseline="2100" sz="1950" spc="-9">
                <a:latin typeface="Calibri"/>
                <a:cs typeface="Calibri"/>
              </a:rPr>
              <a:t>c</a:t>
            </a:r>
            <a:r>
              <a:rPr dirty="0" smtClean="0" baseline="2100" sz="1950" spc="-19">
                <a:latin typeface="Calibri"/>
                <a:cs typeface="Calibri"/>
              </a:rPr>
              <a:t>h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-19">
                <a:latin typeface="Calibri"/>
                <a:cs typeface="Calibri"/>
              </a:rPr>
              <a:t>d</a:t>
            </a:r>
            <a:r>
              <a:rPr dirty="0" smtClean="0" baseline="2100" sz="1950" spc="0">
                <a:latin typeface="Calibri"/>
                <a:cs typeface="Calibri"/>
              </a:rPr>
              <a:t>a</a:t>
            </a:r>
            <a:r>
              <a:rPr dirty="0" smtClean="0" baseline="2100" sz="1950" spc="-26">
                <a:latin typeface="Calibri"/>
                <a:cs typeface="Calibri"/>
              </a:rPr>
              <a:t> </a:t>
            </a:r>
            <a:r>
              <a:rPr dirty="0" smtClean="0" baseline="2100" sz="1950" spc="-29">
                <a:latin typeface="Calibri"/>
                <a:cs typeface="Calibri"/>
              </a:rPr>
              <a:t>g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-19">
                <a:latin typeface="Calibri"/>
                <a:cs typeface="Calibri"/>
              </a:rPr>
              <a:t>n</a:t>
            </a:r>
            <a:r>
              <a:rPr dirty="0" smtClean="0" baseline="2100" sz="1950" spc="-9">
                <a:latin typeface="Calibri"/>
                <a:cs typeface="Calibri"/>
              </a:rPr>
              <a:t>e</a:t>
            </a:r>
            <a:r>
              <a:rPr dirty="0" smtClean="0" baseline="2100" sz="1950" spc="-14">
                <a:latin typeface="Calibri"/>
                <a:cs typeface="Calibri"/>
              </a:rPr>
              <a:t>r</a:t>
            </a:r>
            <a:r>
              <a:rPr dirty="0" smtClean="0" baseline="2100" sz="1950" spc="-9">
                <a:latin typeface="Calibri"/>
                <a:cs typeface="Calibri"/>
              </a:rPr>
              <a:t>i</a:t>
            </a:r>
            <a:r>
              <a:rPr dirty="0" smtClean="0" baseline="2100" sz="1950" spc="-19">
                <a:latin typeface="Calibri"/>
                <a:cs typeface="Calibri"/>
              </a:rPr>
              <a:t>c</a:t>
            </a:r>
            <a:r>
              <a:rPr dirty="0" smtClean="0" baseline="2100" sz="1950" spc="0">
                <a:latin typeface="Calibri"/>
                <a:cs typeface="Calibri"/>
              </a:rPr>
              <a:t>a</a:t>
            </a:r>
            <a:r>
              <a:rPr dirty="0" smtClean="0" baseline="2100" sz="1950" spc="-26">
                <a:latin typeface="Calibri"/>
                <a:cs typeface="Calibri"/>
              </a:rPr>
              <a:t> </a:t>
            </a:r>
            <a:r>
              <a:rPr dirty="0" smtClean="0" baseline="2100" sz="1950" spc="-19">
                <a:latin typeface="Calibri"/>
                <a:cs typeface="Calibri"/>
              </a:rPr>
              <a:t>m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4">
                <a:latin typeface="Calibri"/>
                <a:cs typeface="Calibri"/>
              </a:rPr>
              <a:t>c</a:t>
            </a:r>
            <a:r>
              <a:rPr dirty="0" smtClean="0" baseline="2100" sz="1950" spc="-4">
                <a:latin typeface="Calibri"/>
                <a:cs typeface="Calibri"/>
              </a:rPr>
              <a:t>c</a:t>
            </a:r>
            <a:r>
              <a:rPr dirty="0" smtClean="0" baseline="2100" sz="1950" spc="-19">
                <a:latin typeface="Calibri"/>
                <a:cs typeface="Calibri"/>
              </a:rPr>
              <a:t>h</a:t>
            </a:r>
            <a:r>
              <a:rPr dirty="0" smtClean="0" baseline="2100" sz="1950" spc="-9">
                <a:latin typeface="Calibri"/>
                <a:cs typeface="Calibri"/>
              </a:rPr>
              <a:t>i</a:t>
            </a:r>
            <a:r>
              <a:rPr dirty="0" smtClean="0" baseline="2100" sz="1950" spc="-19">
                <a:latin typeface="Calibri"/>
                <a:cs typeface="Calibri"/>
              </a:rPr>
              <a:t>n</a:t>
            </a:r>
            <a:r>
              <a:rPr dirty="0" smtClean="0" baseline="2100" sz="1950" spc="0">
                <a:latin typeface="Calibri"/>
                <a:cs typeface="Calibri"/>
              </a:rPr>
              <a:t>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04221" y="4996519"/>
            <a:ext cx="76765" cy="604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2980987" y="4996519"/>
            <a:ext cx="2891288" cy="604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4774" marR="974315" algn="ctr">
              <a:lnSpc>
                <a:spcPct val="101725"/>
              </a:lnSpc>
              <a:spcBef>
                <a:spcPts val="390"/>
              </a:spcBef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_</a:t>
            </a:r>
            <a:endParaRPr sz="1900">
              <a:latin typeface="Calibri"/>
              <a:cs typeface="Calibri"/>
            </a:endParaRPr>
          </a:p>
          <a:p>
            <a:pPr marL="80130" marR="78075" algn="ctr">
              <a:lnSpc>
                <a:spcPts val="1545"/>
              </a:lnSpc>
              <a:spcBef>
                <a:spcPts val="77"/>
              </a:spcBef>
            </a:pPr>
            <a:r>
              <a:rPr dirty="0" smtClean="0" baseline="2100" sz="1950" spc="-19">
                <a:latin typeface="Calibri"/>
                <a:cs typeface="Calibri"/>
              </a:rPr>
              <a:t>D</a:t>
            </a:r>
            <a:r>
              <a:rPr dirty="0" smtClean="0" baseline="2100" sz="1950" spc="0">
                <a:latin typeface="Calibri"/>
                <a:cs typeface="Calibri"/>
              </a:rPr>
              <a:t>L</a:t>
            </a:r>
            <a:r>
              <a:rPr dirty="0" smtClean="0" baseline="2100" sz="1950" spc="-19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20</a:t>
            </a:r>
            <a:r>
              <a:rPr dirty="0" smtClean="0" baseline="2100" sz="1950" spc="0">
                <a:latin typeface="Calibri"/>
                <a:cs typeface="Calibri"/>
              </a:rPr>
              <a:t>6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9">
                <a:latin typeface="Calibri"/>
                <a:cs typeface="Calibri"/>
              </a:rPr>
              <a:t>2</a:t>
            </a:r>
            <a:r>
              <a:rPr dirty="0" smtClean="0" baseline="2100" sz="1950" spc="0">
                <a:latin typeface="Calibri"/>
                <a:cs typeface="Calibri"/>
              </a:rPr>
              <a:t>A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0">
                <a:latin typeface="Calibri"/>
                <a:cs typeface="Calibri"/>
              </a:rPr>
              <a:t>–</a:t>
            </a:r>
            <a:r>
              <a:rPr dirty="0" smtClean="0" baseline="2100" sz="1950" spc="267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0">
                <a:latin typeface="Calibri"/>
                <a:cs typeface="Calibri"/>
              </a:rPr>
              <a:t>1</a:t>
            </a:r>
            <a:r>
              <a:rPr dirty="0" smtClean="0" baseline="2100" sz="1950" spc="-14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St</a:t>
            </a:r>
            <a:r>
              <a:rPr dirty="0" smtClean="0" baseline="2100" sz="1950" spc="-4">
                <a:latin typeface="Calibri"/>
                <a:cs typeface="Calibri"/>
              </a:rPr>
              <a:t>i</a:t>
            </a:r>
            <a:r>
              <a:rPr dirty="0" smtClean="0" baseline="2100" sz="1950" spc="-19">
                <a:latin typeface="Calibri"/>
                <a:cs typeface="Calibri"/>
              </a:rPr>
              <a:t>m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4">
                <a:latin typeface="Calibri"/>
                <a:cs typeface="Calibri"/>
              </a:rPr>
              <a:t>l</a:t>
            </a:r>
            <a:r>
              <a:rPr dirty="0" smtClean="0" baseline="2100" sz="1950" spc="-25">
                <a:latin typeface="Calibri"/>
                <a:cs typeface="Calibri"/>
              </a:rPr>
              <a:t>a</a:t>
            </a:r>
            <a:r>
              <a:rPr dirty="0" smtClean="0" baseline="2100" sz="1950" spc="-25">
                <a:latin typeface="Calibri"/>
                <a:cs typeface="Calibri"/>
              </a:rPr>
              <a:t>t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19">
                <a:latin typeface="Calibri"/>
                <a:cs typeface="Calibri"/>
              </a:rPr>
              <a:t>r</a:t>
            </a:r>
            <a:r>
              <a:rPr dirty="0" smtClean="0" baseline="2100" sz="1950" spc="0">
                <a:latin typeface="Calibri"/>
                <a:cs typeface="Calibri"/>
              </a:rPr>
              <a:t>i</a:t>
            </a:r>
            <a:r>
              <a:rPr dirty="0" smtClean="0" baseline="2100" sz="1950" spc="-16">
                <a:latin typeface="Calibri"/>
                <a:cs typeface="Calibri"/>
              </a:rPr>
              <a:t> 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0">
                <a:latin typeface="Calibri"/>
                <a:cs typeface="Calibri"/>
              </a:rPr>
              <a:t>d</a:t>
            </a:r>
            <a:r>
              <a:rPr dirty="0" smtClean="0" baseline="2100" sz="1950" spc="-31">
                <a:latin typeface="Calibri"/>
                <a:cs typeface="Calibri"/>
              </a:rPr>
              <a:t> </a:t>
            </a:r>
            <a:r>
              <a:rPr dirty="0" smtClean="0" baseline="2100" sz="1950" spc="-19">
                <a:latin typeface="Calibri"/>
                <a:cs typeface="Calibri"/>
              </a:rPr>
              <a:t>u</a:t>
            </a:r>
            <a:r>
              <a:rPr dirty="0" smtClean="0" baseline="2100" sz="1950" spc="-4">
                <a:latin typeface="Calibri"/>
                <a:cs typeface="Calibri"/>
              </a:rPr>
              <a:t>l</a:t>
            </a:r>
            <a:r>
              <a:rPr dirty="0" smtClean="0" baseline="2100" sz="1950" spc="-14">
                <a:latin typeface="Calibri"/>
                <a:cs typeface="Calibri"/>
              </a:rPr>
              <a:t>t</a:t>
            </a:r>
            <a:r>
              <a:rPr dirty="0" smtClean="0" baseline="2100" sz="1950" spc="-44">
                <a:latin typeface="Calibri"/>
                <a:cs typeface="Calibri"/>
              </a:rPr>
              <a:t>r</a:t>
            </a:r>
            <a:r>
              <a:rPr dirty="0" smtClean="0" baseline="2100" sz="1950" spc="-14">
                <a:latin typeface="Calibri"/>
                <a:cs typeface="Calibri"/>
              </a:rPr>
              <a:t>a</a:t>
            </a:r>
            <a:r>
              <a:rPr dirty="0" smtClean="0" baseline="2100" sz="1950" spc="-4">
                <a:latin typeface="Calibri"/>
                <a:cs typeface="Calibri"/>
              </a:rPr>
              <a:t>s</a:t>
            </a:r>
            <a:r>
              <a:rPr dirty="0" smtClean="0" baseline="2100" sz="1950" spc="-19">
                <a:latin typeface="Calibri"/>
                <a:cs typeface="Calibri"/>
              </a:rPr>
              <a:t>u</a:t>
            </a:r>
            <a:r>
              <a:rPr dirty="0" smtClean="0" baseline="2100" sz="1950" spc="-9">
                <a:latin typeface="Calibri"/>
                <a:cs typeface="Calibri"/>
              </a:rPr>
              <a:t>o</a:t>
            </a:r>
            <a:r>
              <a:rPr dirty="0" smtClean="0" baseline="2100" sz="1950" spc="-19">
                <a:latin typeface="Calibri"/>
                <a:cs typeface="Calibri"/>
              </a:rPr>
              <a:t>n</a:t>
            </a:r>
            <a:r>
              <a:rPr dirty="0" smtClean="0" baseline="2100" sz="1950" spc="0">
                <a:latin typeface="Calibri"/>
                <a:cs typeface="Calibri"/>
              </a:rPr>
              <a:t>i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1625" y="5600879"/>
            <a:ext cx="2282595" cy="995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29"/>
              </a:spcBef>
            </a:pPr>
            <a:endParaRPr sz="500"/>
          </a:p>
          <a:p>
            <a:pPr marL="674533" marR="673051" algn="ctr">
              <a:lnSpc>
                <a:spcPct val="101725"/>
              </a:lnSpc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Z</a:t>
            </a:r>
            <a:endParaRPr sz="1900">
              <a:latin typeface="Calibri"/>
              <a:cs typeface="Calibri"/>
            </a:endParaRPr>
          </a:p>
          <a:p>
            <a:pPr marL="120099" marR="117675" indent="-2314" algn="ctr">
              <a:lnSpc>
                <a:spcPts val="1586"/>
              </a:lnSpc>
              <a:spcBef>
                <a:spcPts val="25"/>
              </a:spcBef>
            </a:pP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0">
                <a:latin typeface="Calibri"/>
                <a:cs typeface="Calibri"/>
              </a:rPr>
              <a:t>L</a:t>
            </a:r>
            <a:r>
              <a:rPr dirty="0" smtClean="0" sz="1300" spc="-19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20</a:t>
            </a:r>
            <a:r>
              <a:rPr dirty="0" smtClean="0" sz="1300" spc="0">
                <a:latin typeface="Calibri"/>
                <a:cs typeface="Calibri"/>
              </a:rPr>
              <a:t>6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13</a:t>
            </a:r>
            <a:r>
              <a:rPr dirty="0" smtClean="0" sz="1300" spc="0">
                <a:latin typeface="Calibri"/>
                <a:cs typeface="Calibri"/>
              </a:rPr>
              <a:t>A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0">
                <a:latin typeface="Calibri"/>
                <a:cs typeface="Calibri"/>
              </a:rPr>
              <a:t>–</a:t>
            </a:r>
            <a:r>
              <a:rPr dirty="0" smtClean="0" sz="1300" spc="-21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a)</a:t>
            </a:r>
            <a:r>
              <a:rPr dirty="0" smtClean="0" sz="1300" spc="-28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4">
                <a:latin typeface="Calibri"/>
                <a:cs typeface="Calibri"/>
              </a:rPr>
              <a:t>c</a:t>
            </a:r>
            <a:r>
              <a:rPr dirty="0" smtClean="0" sz="1300" spc="-4">
                <a:latin typeface="Calibri"/>
                <a:cs typeface="Calibri"/>
              </a:rPr>
              <a:t>c</a:t>
            </a:r>
            <a:r>
              <a:rPr dirty="0" smtClean="0" sz="1300" spc="-19">
                <a:latin typeface="Calibri"/>
                <a:cs typeface="Calibri"/>
              </a:rPr>
              <a:t>h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0">
                <a:latin typeface="Calibri"/>
                <a:cs typeface="Calibri"/>
              </a:rPr>
              <a:t>r</a:t>
            </a:r>
            <a:r>
              <a:rPr dirty="0" smtClean="0" sz="1300" spc="-19">
                <a:latin typeface="Calibri"/>
                <a:cs typeface="Calibri"/>
              </a:rPr>
              <a:t> 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0">
                <a:latin typeface="Calibri"/>
                <a:cs typeface="Calibri"/>
              </a:rPr>
              <a:t>l</a:t>
            </a:r>
            <a:r>
              <a:rPr dirty="0" smtClean="0" sz="1300" spc="-9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t</a:t>
            </a:r>
            <a:r>
              <a:rPr dirty="0" smtClean="0" sz="1300" spc="-44">
                <a:latin typeface="Calibri"/>
                <a:cs typeface="Calibri"/>
              </a:rPr>
              <a:t>r</a:t>
            </a:r>
            <a:r>
              <a:rPr dirty="0" smtClean="0" sz="1300" spc="-25">
                <a:latin typeface="Calibri"/>
                <a:cs typeface="Calibri"/>
              </a:rPr>
              <a:t>a</a:t>
            </a:r>
            <a:r>
              <a:rPr dirty="0" smtClean="0" sz="1300" spc="-29">
                <a:latin typeface="Calibri"/>
                <a:cs typeface="Calibri"/>
              </a:rPr>
              <a:t>t</a:t>
            </a:r>
            <a:r>
              <a:rPr dirty="0" smtClean="0" sz="1300" spc="-29">
                <a:latin typeface="Calibri"/>
                <a:cs typeface="Calibri"/>
              </a:rPr>
              <a:t>t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m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34">
                <a:latin typeface="Calibri"/>
                <a:cs typeface="Calibri"/>
              </a:rPr>
              <a:t>n</a:t>
            </a:r>
            <a:r>
              <a:rPr dirty="0" smtClean="0" sz="1300" spc="-25">
                <a:latin typeface="Calibri"/>
                <a:cs typeface="Calibri"/>
              </a:rPr>
              <a:t>t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12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0">
                <a:latin typeface="Calibri"/>
                <a:cs typeface="Calibri"/>
              </a:rPr>
              <a:t>i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c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9">
                <a:latin typeface="Calibri"/>
                <a:cs typeface="Calibri"/>
              </a:rPr>
              <a:t>l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25">
                <a:latin typeface="Calibri"/>
                <a:cs typeface="Calibri"/>
              </a:rPr>
              <a:t>t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29">
                <a:latin typeface="Calibri"/>
                <a:cs typeface="Calibri"/>
              </a:rPr>
              <a:t>t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9">
                <a:latin typeface="Calibri"/>
                <a:cs typeface="Calibri"/>
              </a:rPr>
              <a:t>l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r>
              <a:rPr dirty="0" smtClean="0" sz="1300" spc="-21">
                <a:latin typeface="Calibri"/>
                <a:cs typeface="Calibri"/>
              </a:rPr>
              <a:t> 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r</a:t>
            </a:r>
            <a:r>
              <a:rPr dirty="0" smtClean="0" sz="1300" spc="-9">
                <a:latin typeface="Calibri"/>
                <a:cs typeface="Calibri"/>
              </a:rPr>
              <a:t>z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9">
                <a:latin typeface="Calibri"/>
                <a:cs typeface="Calibri"/>
              </a:rPr>
              <a:t>l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04221" y="5600879"/>
            <a:ext cx="76765" cy="995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2980987" y="5600879"/>
            <a:ext cx="2891288" cy="995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29"/>
              </a:spcBef>
            </a:pPr>
            <a:endParaRPr sz="500"/>
          </a:p>
          <a:p>
            <a:pPr marL="965579" marR="964069" algn="ctr">
              <a:lnSpc>
                <a:spcPct val="101725"/>
              </a:lnSpc>
            </a:pPr>
            <a:r>
              <a:rPr dirty="0" smtClean="0" sz="1900" spc="0">
                <a:latin typeface="Calibri"/>
                <a:cs typeface="Calibri"/>
              </a:rPr>
              <a:t>Sc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  <a:p>
            <a:pPr marL="177184" marR="174187" indent="-909" algn="ctr">
              <a:lnSpc>
                <a:spcPts val="1586"/>
              </a:lnSpc>
              <a:spcBef>
                <a:spcPts val="25"/>
              </a:spcBef>
            </a:pP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0">
                <a:latin typeface="Calibri"/>
                <a:cs typeface="Calibri"/>
              </a:rPr>
              <a:t>L</a:t>
            </a:r>
            <a:r>
              <a:rPr dirty="0" smtClean="0" sz="1300" spc="-19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20</a:t>
            </a:r>
            <a:r>
              <a:rPr dirty="0" smtClean="0" sz="1300" spc="0">
                <a:latin typeface="Calibri"/>
                <a:cs typeface="Calibri"/>
              </a:rPr>
              <a:t>6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13</a:t>
            </a:r>
            <a:r>
              <a:rPr dirty="0" smtClean="0" sz="1300" spc="0">
                <a:latin typeface="Calibri"/>
                <a:cs typeface="Calibri"/>
              </a:rPr>
              <a:t>B</a:t>
            </a:r>
            <a:r>
              <a:rPr dirty="0" smtClean="0" sz="1300" spc="-24">
                <a:latin typeface="Calibri"/>
                <a:cs typeface="Calibri"/>
              </a:rPr>
              <a:t> </a:t>
            </a:r>
            <a:r>
              <a:rPr dirty="0" smtClean="0" sz="1300" spc="-25">
                <a:latin typeface="Calibri"/>
                <a:cs typeface="Calibri"/>
              </a:rPr>
              <a:t>b</a:t>
            </a:r>
            <a:r>
              <a:rPr dirty="0" smtClean="0" sz="1300" spc="0">
                <a:latin typeface="Calibri"/>
                <a:cs typeface="Calibri"/>
              </a:rPr>
              <a:t>)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9">
                <a:latin typeface="Calibri"/>
                <a:cs typeface="Calibri"/>
              </a:rPr>
              <a:t>A</a:t>
            </a:r>
            <a:r>
              <a:rPr dirty="0" smtClean="0" sz="1300" spc="-25">
                <a:latin typeface="Calibri"/>
                <a:cs typeface="Calibri"/>
              </a:rPr>
              <a:t>p</a:t>
            </a:r>
            <a:r>
              <a:rPr dirty="0" smtClean="0" sz="1300" spc="-25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-9">
                <a:latin typeface="Calibri"/>
                <a:cs typeface="Calibri"/>
              </a:rPr>
              <a:t>e</a:t>
            </a:r>
            <a:r>
              <a:rPr dirty="0" smtClean="0" sz="1300" spc="-9">
                <a:latin typeface="Calibri"/>
                <a:cs typeface="Calibri"/>
              </a:rPr>
              <a:t>c</a:t>
            </a:r>
            <a:r>
              <a:rPr dirty="0" smtClean="0" sz="1300" spc="-9">
                <a:latin typeface="Calibri"/>
                <a:cs typeface="Calibri"/>
              </a:rPr>
              <a:t>c</a:t>
            </a:r>
            <a:r>
              <a:rPr dirty="0" smtClean="0" sz="1300" spc="-25">
                <a:latin typeface="Calibri"/>
                <a:cs typeface="Calibri"/>
              </a:rPr>
              <a:t>h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21">
                <a:latin typeface="Calibri"/>
                <a:cs typeface="Calibri"/>
              </a:rPr>
              <a:t> </a:t>
            </a:r>
            <a:r>
              <a:rPr dirty="0" smtClean="0" sz="1300" spc="-25">
                <a:latin typeface="Calibri"/>
                <a:cs typeface="Calibri"/>
              </a:rPr>
              <a:t>p</a:t>
            </a:r>
            <a:r>
              <a:rPr dirty="0" smtClean="0" sz="1300" spc="-9">
                <a:latin typeface="Calibri"/>
                <a:cs typeface="Calibri"/>
              </a:rPr>
              <a:t>e</a:t>
            </a:r>
            <a:r>
              <a:rPr dirty="0" smtClean="0" sz="1300" spc="0">
                <a:latin typeface="Calibri"/>
                <a:cs typeface="Calibri"/>
              </a:rPr>
              <a:t>r</a:t>
            </a:r>
            <a:r>
              <a:rPr dirty="0" smtClean="0" sz="1300" spc="-19">
                <a:latin typeface="Calibri"/>
                <a:cs typeface="Calibri"/>
              </a:rPr>
              <a:t> 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0">
                <a:latin typeface="Calibri"/>
                <a:cs typeface="Calibri"/>
              </a:rPr>
              <a:t>l</a:t>
            </a:r>
            <a:r>
              <a:rPr dirty="0" smtClean="0" sz="1300" spc="0">
                <a:latin typeface="Calibri"/>
                <a:cs typeface="Calibri"/>
              </a:rPr>
              <a:t> </a:t>
            </a:r>
            <a:r>
              <a:rPr dirty="0" smtClean="0" sz="1300" spc="-89">
                <a:latin typeface="Calibri"/>
                <a:cs typeface="Calibri"/>
              </a:rPr>
              <a:t>T</a:t>
            </a:r>
            <a:r>
              <a:rPr dirty="0" smtClean="0" sz="1300" spc="-44">
                <a:latin typeface="Calibri"/>
                <a:cs typeface="Calibri"/>
              </a:rPr>
              <a:t>r</a:t>
            </a:r>
            <a:r>
              <a:rPr dirty="0" smtClean="0" sz="1300" spc="-25">
                <a:latin typeface="Calibri"/>
                <a:cs typeface="Calibri"/>
              </a:rPr>
              <a:t>a</a:t>
            </a:r>
            <a:r>
              <a:rPr dirty="0" smtClean="0" sz="1300" spc="-29">
                <a:latin typeface="Calibri"/>
                <a:cs typeface="Calibri"/>
              </a:rPr>
              <a:t>t</a:t>
            </a:r>
            <a:r>
              <a:rPr dirty="0" smtClean="0" sz="1300" spc="-29">
                <a:latin typeface="Calibri"/>
                <a:cs typeface="Calibri"/>
              </a:rPr>
              <a:t>t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m</a:t>
            </a:r>
            <a:r>
              <a:rPr dirty="0" smtClean="0" sz="1300" spc="-9">
                <a:latin typeface="Calibri"/>
                <a:cs typeface="Calibri"/>
              </a:rPr>
              <a:t>e</a:t>
            </a:r>
            <a:r>
              <a:rPr dirty="0" smtClean="0" sz="1300" spc="-34">
                <a:latin typeface="Calibri"/>
                <a:cs typeface="Calibri"/>
              </a:rPr>
              <a:t>n</a:t>
            </a:r>
            <a:r>
              <a:rPr dirty="0" smtClean="0" sz="1300" spc="-25">
                <a:latin typeface="Calibri"/>
                <a:cs typeface="Calibri"/>
              </a:rPr>
              <a:t>t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27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0">
                <a:latin typeface="Calibri"/>
                <a:cs typeface="Calibri"/>
              </a:rPr>
              <a:t>i</a:t>
            </a:r>
            <a:r>
              <a:rPr dirty="0" smtClean="0" sz="1300" spc="-9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c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4">
                <a:latin typeface="Calibri"/>
                <a:cs typeface="Calibri"/>
              </a:rPr>
              <a:t>l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r>
              <a:rPr dirty="0" smtClean="0" sz="1300" spc="-21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r</a:t>
            </a:r>
            <a:r>
              <a:rPr dirty="0" smtClean="0" sz="1300" spc="-9">
                <a:latin typeface="Calibri"/>
                <a:cs typeface="Calibri"/>
              </a:rPr>
              <a:t>z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4">
                <a:latin typeface="Calibri"/>
                <a:cs typeface="Calibri"/>
              </a:rPr>
              <a:t>l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r>
              <a:rPr dirty="0" smtClean="0" sz="1300" spc="-32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t</a:t>
            </a:r>
            <a:r>
              <a:rPr dirty="0" smtClean="0" sz="1300" spc="-44">
                <a:latin typeface="Calibri"/>
                <a:cs typeface="Calibri"/>
              </a:rPr>
              <a:t>r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m</a:t>
            </a:r>
            <a:r>
              <a:rPr dirty="0" smtClean="0" sz="1300" spc="-4">
                <a:latin typeface="Calibri"/>
                <a:cs typeface="Calibri"/>
              </a:rPr>
              <a:t>i</a:t>
            </a:r>
            <a:r>
              <a:rPr dirty="0" smtClean="0" sz="1300" spc="-25">
                <a:latin typeface="Calibri"/>
                <a:cs typeface="Calibri"/>
              </a:rPr>
              <a:t>t</a:t>
            </a:r>
            <a:r>
              <a:rPr dirty="0" smtClean="0" sz="1300" spc="0">
                <a:latin typeface="Calibri"/>
                <a:cs typeface="Calibri"/>
              </a:rPr>
              <a:t>e</a:t>
            </a:r>
            <a:r>
              <a:rPr dirty="0" smtClean="0" sz="1300" spc="0">
                <a:latin typeface="Calibri"/>
                <a:cs typeface="Calibri"/>
              </a:rPr>
              <a:t> </a:t>
            </a:r>
            <a:r>
              <a:rPr dirty="0" smtClean="0" sz="1300" spc="-44">
                <a:latin typeface="Calibri"/>
                <a:cs typeface="Calibri"/>
              </a:rPr>
              <a:t>r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d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9">
                <a:latin typeface="Calibri"/>
                <a:cs typeface="Calibri"/>
              </a:rPr>
              <a:t>o</a:t>
            </a:r>
            <a:r>
              <a:rPr dirty="0" smtClean="0" sz="1300" spc="-14">
                <a:latin typeface="Calibri"/>
                <a:cs typeface="Calibri"/>
              </a:rPr>
              <a:t>f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19">
                <a:latin typeface="Calibri"/>
                <a:cs typeface="Calibri"/>
              </a:rPr>
              <a:t>q</a:t>
            </a:r>
            <a:r>
              <a:rPr dirty="0" smtClean="0" sz="1300" spc="-19">
                <a:latin typeface="Calibri"/>
                <a:cs typeface="Calibri"/>
              </a:rPr>
              <a:t>u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19">
                <a:latin typeface="Calibri"/>
                <a:cs typeface="Calibri"/>
              </a:rPr>
              <a:t>n</a:t>
            </a:r>
            <a:r>
              <a:rPr dirty="0" smtClean="0" sz="1300" spc="-34">
                <a:latin typeface="Calibri"/>
                <a:cs typeface="Calibri"/>
              </a:rPr>
              <a:t>z</a:t>
            </a:r>
            <a:r>
              <a:rPr dirty="0" smtClean="0" sz="1300" spc="0">
                <a:latin typeface="Calibri"/>
                <a:cs typeface="Calibri"/>
              </a:rPr>
              <a:t>a</a:t>
            </a:r>
            <a:r>
              <a:rPr dirty="0" smtClean="0" sz="1300" spc="-31">
                <a:latin typeface="Calibri"/>
                <a:cs typeface="Calibri"/>
              </a:rPr>
              <a:t> </a:t>
            </a:r>
            <a:r>
              <a:rPr dirty="0" smtClean="0" sz="1300" spc="-34">
                <a:latin typeface="Calibri"/>
                <a:cs typeface="Calibri"/>
              </a:rPr>
              <a:t>r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4">
                <a:latin typeface="Calibri"/>
                <a:cs typeface="Calibri"/>
              </a:rPr>
              <a:t>s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19">
                <a:latin typeface="Calibri"/>
                <a:cs typeface="Calibri"/>
              </a:rPr>
              <a:t>s</a:t>
            </a:r>
            <a:r>
              <a:rPr dirty="0" smtClean="0" sz="1300" spc="-9">
                <a:latin typeface="Calibri"/>
                <a:cs typeface="Calibri"/>
              </a:rPr>
              <a:t>t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39">
                <a:latin typeface="Calibri"/>
                <a:cs typeface="Calibri"/>
              </a:rPr>
              <a:t>v</a:t>
            </a:r>
            <a:r>
              <a:rPr dirty="0" smtClean="0" sz="1300" spc="0">
                <a:latin typeface="Calibri"/>
                <a:cs typeface="Calibri"/>
              </a:rPr>
              <a:t>a</a:t>
            </a:r>
            <a:r>
              <a:rPr dirty="0" smtClean="0" sz="1300" spc="-36">
                <a:latin typeface="Calibri"/>
                <a:cs typeface="Calibri"/>
              </a:rPr>
              <a:t> </a:t>
            </a:r>
            <a:r>
              <a:rPr dirty="0" smtClean="0" sz="1300" spc="-14">
                <a:latin typeface="Calibri"/>
                <a:cs typeface="Calibri"/>
              </a:rPr>
              <a:t>e</a:t>
            </a:r>
            <a:r>
              <a:rPr dirty="0" smtClean="0" sz="1300" spc="-34">
                <a:latin typeface="Calibri"/>
                <a:cs typeface="Calibri"/>
              </a:rPr>
              <a:t>/</a:t>
            </a:r>
            <a:r>
              <a:rPr dirty="0" smtClean="0" sz="1300" spc="0">
                <a:latin typeface="Calibri"/>
                <a:cs typeface="Calibri"/>
              </a:rPr>
              <a:t>o</a:t>
            </a:r>
            <a:r>
              <a:rPr dirty="0" smtClean="0" sz="1300" spc="-14">
                <a:latin typeface="Calibri"/>
                <a:cs typeface="Calibri"/>
              </a:rPr>
              <a:t> </a:t>
            </a:r>
            <a:r>
              <a:rPr dirty="0" smtClean="0" sz="1300" spc="-19">
                <a:latin typeface="Calibri"/>
                <a:cs typeface="Calibri"/>
              </a:rPr>
              <a:t>c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19">
                <a:latin typeface="Calibri"/>
                <a:cs typeface="Calibri"/>
              </a:rPr>
              <a:t>p</a:t>
            </a:r>
            <a:r>
              <a:rPr dirty="0" smtClean="0" sz="1300" spc="-14">
                <a:latin typeface="Calibri"/>
                <a:cs typeface="Calibri"/>
              </a:rPr>
              <a:t>a</a:t>
            </a:r>
            <a:r>
              <a:rPr dirty="0" smtClean="0" sz="1300" spc="-9">
                <a:latin typeface="Calibri"/>
                <a:cs typeface="Calibri"/>
              </a:rPr>
              <a:t>c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9">
                <a:latin typeface="Calibri"/>
                <a:cs typeface="Calibri"/>
              </a:rPr>
              <a:t>t</a:t>
            </a:r>
            <a:r>
              <a:rPr dirty="0" smtClean="0" sz="1300" spc="-9">
                <a:latin typeface="Calibri"/>
                <a:cs typeface="Calibri"/>
              </a:rPr>
              <a:t>i</a:t>
            </a:r>
            <a:r>
              <a:rPr dirty="0" smtClean="0" sz="1300" spc="-39">
                <a:latin typeface="Calibri"/>
                <a:cs typeface="Calibri"/>
              </a:rPr>
              <a:t>v</a:t>
            </a:r>
            <a:r>
              <a:rPr dirty="0" smtClean="0" sz="1300" spc="0"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1625" y="808720"/>
            <a:ext cx="3804326" cy="3869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65"/>
              </a:spcBef>
            </a:pPr>
            <a:r>
              <a:rPr dirty="0" smtClean="0" sz="1900" spc="-4">
                <a:latin typeface="Calibri"/>
                <a:cs typeface="Calibri"/>
              </a:rPr>
              <a:t>P</a:t>
            </a:r>
            <a:r>
              <a:rPr dirty="0" smtClean="0" sz="1900" spc="-2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-29">
                <a:latin typeface="Calibri"/>
                <a:cs typeface="Calibri"/>
              </a:rPr>
              <a:t>t</a:t>
            </a:r>
            <a:r>
              <a:rPr dirty="0" smtClean="0" sz="1900" spc="-19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25952" y="808720"/>
            <a:ext cx="3804326" cy="3869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43">
              <a:lnSpc>
                <a:spcPct val="101725"/>
              </a:lnSpc>
              <a:spcBef>
                <a:spcPts val="365"/>
              </a:spcBef>
            </a:pPr>
            <a:r>
              <a:rPr dirty="0" smtClean="0" sz="1900" spc="4" i="1">
                <a:latin typeface="Calibri"/>
                <a:cs typeface="Calibri"/>
              </a:rPr>
              <a:t>D</a:t>
            </a:r>
            <a:r>
              <a:rPr dirty="0" smtClean="0" sz="1900" spc="0" i="1">
                <a:latin typeface="Calibri"/>
                <a:cs typeface="Calibri"/>
              </a:rPr>
              <a:t>a</a:t>
            </a:r>
            <a:r>
              <a:rPr dirty="0" smtClean="0" sz="1900" spc="0" i="1">
                <a:latin typeface="Calibri"/>
                <a:cs typeface="Calibri"/>
              </a:rPr>
              <a:t>ti</a:t>
            </a:r>
            <a:r>
              <a:rPr dirty="0" smtClean="0" sz="1900" spc="-16" i="1">
                <a:latin typeface="Calibri"/>
                <a:cs typeface="Calibri"/>
              </a:rPr>
              <a:t> </a:t>
            </a:r>
            <a:r>
              <a:rPr dirty="0" smtClean="0" sz="1900" spc="-14" i="1">
                <a:latin typeface="Calibri"/>
                <a:cs typeface="Calibri"/>
              </a:rPr>
              <a:t>c</a:t>
            </a:r>
            <a:r>
              <a:rPr dirty="0" smtClean="0" sz="1900" spc="4" i="1">
                <a:latin typeface="Calibri"/>
                <a:cs typeface="Calibri"/>
              </a:rPr>
              <a:t>o</a:t>
            </a:r>
            <a:r>
              <a:rPr dirty="0" smtClean="0" sz="1900" spc="0" i="1">
                <a:latin typeface="Calibri"/>
                <a:cs typeface="Calibri"/>
              </a:rPr>
              <a:t>n</a:t>
            </a:r>
            <a:r>
              <a:rPr dirty="0" smtClean="0" sz="1900" spc="-22" i="1">
                <a:latin typeface="Calibri"/>
                <a:cs typeface="Calibri"/>
              </a:rPr>
              <a:t> </a:t>
            </a:r>
            <a:r>
              <a:rPr dirty="0" smtClean="0" sz="1900" spc="0" i="1">
                <a:latin typeface="Calibri"/>
                <a:cs typeface="Calibri"/>
              </a:rPr>
              <a:t>in</a:t>
            </a:r>
            <a:r>
              <a:rPr dirty="0" smtClean="0" sz="1900" spc="0" i="1">
                <a:latin typeface="Calibri"/>
                <a:cs typeface="Calibri"/>
              </a:rPr>
              <a:t>d</a:t>
            </a:r>
            <a:r>
              <a:rPr dirty="0" smtClean="0" sz="1900" spc="0" i="1">
                <a:latin typeface="Calibri"/>
                <a:cs typeface="Calibri"/>
              </a:rPr>
              <a:t>i</a:t>
            </a:r>
            <a:r>
              <a:rPr dirty="0" smtClean="0" sz="1900" spc="-4" i="1">
                <a:latin typeface="Calibri"/>
                <a:cs typeface="Calibri"/>
              </a:rPr>
              <a:t>r</a:t>
            </a:r>
            <a:r>
              <a:rPr dirty="0" smtClean="0" sz="1900" spc="0" i="1">
                <a:latin typeface="Calibri"/>
                <a:cs typeface="Calibri"/>
              </a:rPr>
              <a:t>iz</a:t>
            </a:r>
            <a:r>
              <a:rPr dirty="0" smtClean="0" sz="1900" spc="-25" i="1">
                <a:latin typeface="Calibri"/>
                <a:cs typeface="Calibri"/>
              </a:rPr>
              <a:t>z</a:t>
            </a:r>
            <a:r>
              <a:rPr dirty="0" smtClean="0" sz="1900" spc="0" i="1">
                <a:latin typeface="Calibri"/>
                <a:cs typeface="Calibri"/>
              </a:rPr>
              <a:t>o</a:t>
            </a:r>
            <a:r>
              <a:rPr dirty="0" smtClean="0" sz="1900" spc="-16" i="1">
                <a:latin typeface="Calibri"/>
                <a:cs typeface="Calibri"/>
              </a:rPr>
              <a:t> </a:t>
            </a:r>
            <a:r>
              <a:rPr dirty="0" smtClean="0" sz="1900" spc="0" i="1">
                <a:latin typeface="Calibri"/>
                <a:cs typeface="Calibri"/>
              </a:rPr>
              <a:t>Ci</a:t>
            </a:r>
            <a:r>
              <a:rPr dirty="0" smtClean="0" sz="1900" spc="-19" i="1">
                <a:latin typeface="Calibri"/>
                <a:cs typeface="Calibri"/>
              </a:rPr>
              <a:t>t</a:t>
            </a:r>
            <a:r>
              <a:rPr dirty="0" smtClean="0" sz="1900" spc="-29" i="1">
                <a:latin typeface="Calibri"/>
                <a:cs typeface="Calibri"/>
              </a:rPr>
              <a:t>t</a:t>
            </a:r>
            <a:r>
              <a:rPr dirty="0" smtClean="0" sz="1900" spc="0" i="1">
                <a:latin typeface="Calibri"/>
                <a:cs typeface="Calibri"/>
              </a:rPr>
              <a:t>à</a:t>
            </a:r>
            <a:r>
              <a:rPr dirty="0" smtClean="0" sz="1900" spc="-4" i="1">
                <a:latin typeface="Calibri"/>
                <a:cs typeface="Calibri"/>
              </a:rPr>
              <a:t> </a:t>
            </a:r>
            <a:r>
              <a:rPr dirty="0" smtClean="0" sz="1900" spc="0" i="1">
                <a:latin typeface="Calibri"/>
                <a:cs typeface="Calibri"/>
              </a:rPr>
              <a:t>S</a:t>
            </a:r>
            <a:r>
              <a:rPr dirty="0" smtClean="0" sz="1900" spc="-29" i="1">
                <a:latin typeface="Calibri"/>
                <a:cs typeface="Calibri"/>
              </a:rPr>
              <a:t>t</a:t>
            </a:r>
            <a:r>
              <a:rPr dirty="0" smtClean="0" sz="1900" spc="0" i="1">
                <a:latin typeface="Calibri"/>
                <a:cs typeface="Calibri"/>
              </a:rPr>
              <a:t>a</a:t>
            </a:r>
            <a:r>
              <a:rPr dirty="0" smtClean="0" sz="1900" spc="-25" i="1">
                <a:latin typeface="Calibri"/>
                <a:cs typeface="Calibri"/>
              </a:rPr>
              <a:t>t</a:t>
            </a:r>
            <a:r>
              <a:rPr dirty="0" smtClean="0" sz="1900" spc="0" i="1">
                <a:latin typeface="Calibri"/>
                <a:cs typeface="Calibri"/>
              </a:rPr>
              <a:t>o</a:t>
            </a:r>
            <a:r>
              <a:rPr dirty="0" smtClean="0" sz="1900" spc="-9" i="1">
                <a:latin typeface="Calibri"/>
                <a:cs typeface="Calibri"/>
              </a:rPr>
              <a:t> </a:t>
            </a:r>
            <a:r>
              <a:rPr dirty="0" smtClean="0" sz="1900" spc="4" i="1">
                <a:latin typeface="Calibri"/>
                <a:cs typeface="Calibri"/>
              </a:rPr>
              <a:t>e</a:t>
            </a:r>
            <a:r>
              <a:rPr dirty="0" smtClean="0" sz="1900" spc="-14" i="1">
                <a:latin typeface="Calibri"/>
                <a:cs typeface="Calibri"/>
              </a:rPr>
              <a:t>c</a:t>
            </a:r>
            <a:r>
              <a:rPr dirty="0" smtClean="0" sz="1900" spc="0" i="1">
                <a:latin typeface="Calibri"/>
                <a:cs typeface="Calibri"/>
              </a:rPr>
              <a:t>c</a:t>
            </a:r>
            <a:r>
              <a:rPr dirty="0" smtClean="0" sz="1900" spc="0" i="1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625" y="1195661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65"/>
              </a:spcBef>
            </a:pP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-25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tri</a:t>
            </a:r>
            <a:r>
              <a:rPr dirty="0" smtClean="0" sz="1900" spc="4">
                <a:latin typeface="Calibri"/>
                <a:cs typeface="Calibri"/>
              </a:rPr>
              <a:t>bu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7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1: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25952" y="1195661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43">
              <a:lnSpc>
                <a:spcPct val="101725"/>
              </a:lnSpc>
              <a:spcBef>
                <a:spcPts val="365"/>
              </a:spcBef>
            </a:pPr>
            <a:r>
              <a:rPr dirty="0" smtClean="0" sz="1900" spc="0" i="1">
                <a:latin typeface="Calibri"/>
                <a:cs typeface="Calibri"/>
              </a:rPr>
              <a:t>c</a:t>
            </a:r>
            <a:r>
              <a:rPr dirty="0" smtClean="0" sz="1900" spc="-4" i="1">
                <a:latin typeface="Calibri"/>
                <a:cs typeface="Calibri"/>
              </a:rPr>
              <a:t>.</a:t>
            </a:r>
            <a:r>
              <a:rPr dirty="0" smtClean="0" sz="1900" spc="0" i="1">
                <a:latin typeface="Calibri"/>
                <a:cs typeface="Calibri"/>
              </a:rPr>
              <a:t>s</a:t>
            </a:r>
            <a:r>
              <a:rPr dirty="0" smtClean="0" sz="1900" spc="0" i="1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1625" y="1587977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75"/>
              </a:spcBef>
            </a:pP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-25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tri</a:t>
            </a:r>
            <a:r>
              <a:rPr dirty="0" smtClean="0" sz="1900" spc="4">
                <a:latin typeface="Calibri"/>
                <a:cs typeface="Calibri"/>
              </a:rPr>
              <a:t>bu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7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2: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25952" y="1587977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43">
              <a:lnSpc>
                <a:spcPct val="101725"/>
              </a:lnSpc>
              <a:spcBef>
                <a:spcPts val="375"/>
              </a:spcBef>
            </a:pPr>
            <a:r>
              <a:rPr dirty="0" smtClean="0" sz="1900" spc="0" i="1">
                <a:latin typeface="Calibri"/>
                <a:cs typeface="Calibri"/>
              </a:rPr>
              <a:t>c</a:t>
            </a:r>
            <a:r>
              <a:rPr dirty="0" smtClean="0" sz="1900" spc="-4" i="1">
                <a:latin typeface="Calibri"/>
                <a:cs typeface="Calibri"/>
              </a:rPr>
              <a:t>.</a:t>
            </a:r>
            <a:r>
              <a:rPr dirty="0" smtClean="0" sz="1900" spc="0" i="1">
                <a:latin typeface="Calibri"/>
                <a:cs typeface="Calibri"/>
              </a:rPr>
              <a:t>s</a:t>
            </a:r>
            <a:r>
              <a:rPr dirty="0" smtClean="0" sz="1900" spc="0" i="1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625" y="1980292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80"/>
              </a:spcBef>
            </a:pPr>
            <a:r>
              <a:rPr dirty="0" smtClean="0" sz="1900" spc="0">
                <a:latin typeface="Calibri"/>
                <a:cs typeface="Calibri"/>
              </a:rPr>
              <a:t>Mo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llo: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25952" y="1980292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621625" y="2372607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85"/>
              </a:spcBef>
            </a:pPr>
            <a:r>
              <a:rPr dirty="0" smtClean="0" sz="1900" spc="0">
                <a:latin typeface="Calibri"/>
                <a:cs typeface="Calibri"/>
              </a:rPr>
              <a:t>Ti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l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g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25952" y="2372607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21625" y="2764923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70"/>
              </a:spcBef>
            </a:pPr>
            <a:r>
              <a:rPr dirty="0" smtClean="0" sz="1900" spc="-44">
                <a:latin typeface="Calibri"/>
                <a:cs typeface="Calibri"/>
              </a:rPr>
              <a:t>P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-29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6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l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-29">
                <a:latin typeface="Calibri"/>
                <a:cs typeface="Calibri"/>
              </a:rPr>
              <a:t>t</a:t>
            </a:r>
            <a:r>
              <a:rPr dirty="0" smtClean="0" sz="1900" spc="-4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ri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in</a:t>
            </a:r>
            <a:r>
              <a:rPr dirty="0" smtClean="0" sz="1900" spc="14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W: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5952" y="2764923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621625" y="3157238"/>
            <a:ext cx="3804326" cy="784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8"/>
              </a:spcBef>
            </a:pPr>
            <a:endParaRPr sz="900"/>
          </a:p>
          <a:p>
            <a:pPr marL="96647">
              <a:lnSpc>
                <a:spcPct val="101725"/>
              </a:lnSpc>
              <a:spcBef>
                <a:spcPts val="1000"/>
              </a:spcBef>
            </a:pPr>
            <a:r>
              <a:rPr dirty="0" smtClean="0" sz="1900" spc="0">
                <a:latin typeface="Calibri"/>
                <a:cs typeface="Calibri"/>
              </a:rPr>
              <a:t>Ma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le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-4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2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9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m</a:t>
            </a:r>
            <a:r>
              <a:rPr dirty="0" smtClean="0" sz="1900" spc="4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-19">
                <a:latin typeface="Calibri"/>
                <a:cs typeface="Calibri"/>
              </a:rPr>
              <a:t>t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25952" y="3157238"/>
            <a:ext cx="1902163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43">
              <a:lnSpc>
                <a:spcPct val="101725"/>
              </a:lnSpc>
              <a:spcBef>
                <a:spcPts val="375"/>
              </a:spcBef>
            </a:pPr>
            <a:r>
              <a:rPr dirty="0" smtClean="0" sz="1900" spc="-89">
                <a:latin typeface="Calibri"/>
                <a:cs typeface="Calibri"/>
              </a:rPr>
              <a:t>V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34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2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8115" y="3157238"/>
            <a:ext cx="1902163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8291">
              <a:lnSpc>
                <a:spcPct val="101725"/>
              </a:lnSpc>
              <a:spcBef>
                <a:spcPts val="375"/>
              </a:spcBef>
            </a:pPr>
            <a:r>
              <a:rPr dirty="0" smtClean="0" sz="1900" spc="-89">
                <a:latin typeface="Calibri"/>
                <a:cs typeface="Calibri"/>
              </a:rPr>
              <a:t>V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34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2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5952" y="3549553"/>
            <a:ext cx="1902163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43">
              <a:lnSpc>
                <a:spcPct val="101725"/>
              </a:lnSpc>
              <a:spcBef>
                <a:spcPts val="385"/>
              </a:spcBef>
            </a:pPr>
            <a:r>
              <a:rPr dirty="0" smtClean="0" sz="1900" spc="-89">
                <a:latin typeface="Calibri"/>
                <a:cs typeface="Calibri"/>
              </a:rPr>
              <a:t>V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34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2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8115" y="3549553"/>
            <a:ext cx="1902163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8291">
              <a:lnSpc>
                <a:spcPct val="101725"/>
              </a:lnSpc>
              <a:spcBef>
                <a:spcPts val="385"/>
              </a:spcBef>
            </a:pPr>
            <a:r>
              <a:rPr dirty="0" smtClean="0" sz="1900" spc="-89">
                <a:latin typeface="Calibri"/>
                <a:cs typeface="Calibri"/>
              </a:rPr>
              <a:t>V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34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2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4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625" y="3941869"/>
            <a:ext cx="3804326" cy="5481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 marR="584972">
              <a:lnSpc>
                <a:spcPts val="1800"/>
              </a:lnSpc>
              <a:spcBef>
                <a:spcPts val="440"/>
              </a:spcBef>
            </a:pPr>
            <a:r>
              <a:rPr dirty="0" smtClean="0" sz="1500" spc="-14">
                <a:latin typeface="Calibri"/>
                <a:cs typeface="Calibri"/>
              </a:rPr>
              <a:t>N</a:t>
            </a:r>
            <a:r>
              <a:rPr dirty="0" smtClean="0" sz="1500" spc="-9">
                <a:latin typeface="Calibri"/>
                <a:cs typeface="Calibri"/>
              </a:rPr>
              <a:t>o</a:t>
            </a:r>
            <a:r>
              <a:rPr dirty="0" smtClean="0" sz="1500" spc="-9">
                <a:latin typeface="Calibri"/>
                <a:cs typeface="Calibri"/>
              </a:rPr>
              <a:t>r</a:t>
            </a:r>
            <a:r>
              <a:rPr dirty="0" smtClean="0" sz="1500" spc="-19">
                <a:latin typeface="Calibri"/>
                <a:cs typeface="Calibri"/>
              </a:rPr>
              <a:t>m</a:t>
            </a:r>
            <a:r>
              <a:rPr dirty="0" smtClean="0" sz="1500" spc="-19">
                <a:latin typeface="Calibri"/>
                <a:cs typeface="Calibri"/>
              </a:rPr>
              <a:t>a</a:t>
            </a:r>
            <a:r>
              <a:rPr dirty="0" smtClean="0" sz="1500" spc="0">
                <a:latin typeface="Calibri"/>
                <a:cs typeface="Calibri"/>
              </a:rPr>
              <a:t>ti</a:t>
            </a:r>
            <a:r>
              <a:rPr dirty="0" smtClean="0" sz="1500" spc="-25">
                <a:latin typeface="Calibri"/>
                <a:cs typeface="Calibri"/>
              </a:rPr>
              <a:t>v</a:t>
            </a:r>
            <a:r>
              <a:rPr dirty="0" smtClean="0" sz="1500" spc="0">
                <a:latin typeface="Calibri"/>
                <a:cs typeface="Calibri"/>
              </a:rPr>
              <a:t>a</a:t>
            </a:r>
            <a:r>
              <a:rPr dirty="0" smtClean="0" sz="1500" spc="-29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d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9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r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44">
                <a:latin typeface="Calibri"/>
                <a:cs typeface="Calibri"/>
              </a:rPr>
              <a:t>f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9">
                <a:latin typeface="Calibri"/>
                <a:cs typeface="Calibri"/>
              </a:rPr>
              <a:t>r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25">
                <a:latin typeface="Calibri"/>
                <a:cs typeface="Calibri"/>
              </a:rPr>
              <a:t>m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19">
                <a:latin typeface="Calibri"/>
                <a:cs typeface="Calibri"/>
              </a:rPr>
              <a:t>n</a:t>
            </a:r>
            <a:r>
              <a:rPr dirty="0" smtClean="0" sz="1500" spc="-14">
                <a:latin typeface="Calibri"/>
                <a:cs typeface="Calibri"/>
              </a:rPr>
              <a:t>t</a:t>
            </a:r>
            <a:r>
              <a:rPr dirty="0" smtClean="0" sz="1500" spc="0">
                <a:latin typeface="Calibri"/>
                <a:cs typeface="Calibri"/>
              </a:rPr>
              <a:t>o</a:t>
            </a:r>
            <a:r>
              <a:rPr dirty="0" smtClean="0" sz="1500" spc="-19">
                <a:latin typeface="Calibri"/>
                <a:cs typeface="Calibri"/>
              </a:rPr>
              <a:t> 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0">
                <a:latin typeface="Calibri"/>
                <a:cs typeface="Calibri"/>
              </a:rPr>
              <a:t>lla</a:t>
            </a:r>
            <a:r>
              <a:rPr dirty="0" smtClean="0" sz="1500" spc="-22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q</a:t>
            </a:r>
            <a:r>
              <a:rPr dirty="0" smtClean="0" sz="1500" spc="-9">
                <a:latin typeface="Calibri"/>
                <a:cs typeface="Calibri"/>
              </a:rPr>
              <a:t>u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0">
                <a:latin typeface="Calibri"/>
                <a:cs typeface="Calibri"/>
              </a:rPr>
              <a:t>le</a:t>
            </a:r>
            <a:r>
              <a:rPr dirty="0" smtClean="0" sz="1500" spc="-22">
                <a:latin typeface="Calibri"/>
                <a:cs typeface="Calibri"/>
              </a:rPr>
              <a:t> </a:t>
            </a:r>
            <a:r>
              <a:rPr dirty="0" smtClean="0" sz="1500" spc="-9">
                <a:latin typeface="Calibri"/>
                <a:cs typeface="Calibri"/>
              </a:rPr>
              <a:t>d</a:t>
            </a:r>
            <a:r>
              <a:rPr dirty="0" smtClean="0" sz="1500" spc="-14">
                <a:latin typeface="Calibri"/>
                <a:cs typeface="Calibri"/>
              </a:rPr>
              <a:t>e</a:t>
            </a:r>
            <a:r>
              <a:rPr dirty="0" smtClean="0" sz="1500" spc="-19">
                <a:latin typeface="Calibri"/>
                <a:cs typeface="Calibri"/>
              </a:rPr>
              <a:t>v</a:t>
            </a:r>
            <a:r>
              <a:rPr dirty="0" smtClean="0" sz="1500" spc="0">
                <a:latin typeface="Calibri"/>
                <a:cs typeface="Calibri"/>
              </a:rPr>
              <a:t>e</a:t>
            </a:r>
            <a:r>
              <a:rPr dirty="0" smtClean="0" sz="1500" spc="0">
                <a:latin typeface="Calibri"/>
                <a:cs typeface="Calibri"/>
              </a:rPr>
              <a:t> 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4">
                <a:latin typeface="Calibri"/>
                <a:cs typeface="Calibri"/>
              </a:rPr>
              <a:t>s</a:t>
            </a:r>
            <a:r>
              <a:rPr dirty="0" smtClean="0" sz="1500" spc="-4">
                <a:latin typeface="Calibri"/>
                <a:cs typeface="Calibri"/>
              </a:rPr>
              <a:t>s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25">
                <a:latin typeface="Calibri"/>
                <a:cs typeface="Calibri"/>
              </a:rPr>
              <a:t>r</a:t>
            </a:r>
            <a:r>
              <a:rPr dirty="0" smtClean="0" sz="1500" spc="0">
                <a:latin typeface="Calibri"/>
                <a:cs typeface="Calibri"/>
              </a:rPr>
              <a:t>e</a:t>
            </a:r>
            <a:r>
              <a:rPr dirty="0" smtClean="0" sz="1500" spc="-26">
                <a:latin typeface="Calibri"/>
                <a:cs typeface="Calibri"/>
              </a:rPr>
              <a:t> </a:t>
            </a:r>
            <a:r>
              <a:rPr dirty="0" smtClean="0" sz="1500" spc="-14">
                <a:latin typeface="Calibri"/>
                <a:cs typeface="Calibri"/>
              </a:rPr>
              <a:t>c</a:t>
            </a:r>
            <a:r>
              <a:rPr dirty="0" smtClean="0" sz="1500" spc="-4">
                <a:latin typeface="Calibri"/>
                <a:cs typeface="Calibri"/>
              </a:rPr>
              <a:t>e</a:t>
            </a:r>
            <a:r>
              <a:rPr dirty="0" smtClean="0" sz="1500" spc="-9">
                <a:latin typeface="Calibri"/>
                <a:cs typeface="Calibri"/>
              </a:rPr>
              <a:t>r</a:t>
            </a:r>
            <a:r>
              <a:rPr dirty="0" smtClean="0" sz="1500" spc="0">
                <a:latin typeface="Calibri"/>
                <a:cs typeface="Calibri"/>
              </a:rPr>
              <a:t>ti</a:t>
            </a:r>
            <a:r>
              <a:rPr dirty="0" smtClean="0" sz="1500" spc="-9">
                <a:latin typeface="Calibri"/>
                <a:cs typeface="Calibri"/>
              </a:rPr>
              <a:t>f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25">
                <a:latin typeface="Calibri"/>
                <a:cs typeface="Calibri"/>
              </a:rPr>
              <a:t>c</a:t>
            </a:r>
            <a:r>
              <a:rPr dirty="0" smtClean="0" sz="1500" spc="-19">
                <a:latin typeface="Calibri"/>
                <a:cs typeface="Calibri"/>
              </a:rPr>
              <a:t>a</a:t>
            </a:r>
            <a:r>
              <a:rPr dirty="0" smtClean="0" sz="1500" spc="-19">
                <a:latin typeface="Calibri"/>
                <a:cs typeface="Calibri"/>
              </a:rPr>
              <a:t>t</a:t>
            </a:r>
            <a:r>
              <a:rPr dirty="0" smtClean="0" sz="1500" spc="0">
                <a:latin typeface="Calibri"/>
                <a:cs typeface="Calibri"/>
              </a:rPr>
              <a:t>a</a:t>
            </a:r>
            <a:r>
              <a:rPr dirty="0" smtClean="0" sz="1500" spc="-29">
                <a:latin typeface="Calibri"/>
                <a:cs typeface="Calibri"/>
              </a:rPr>
              <a:t> </a:t>
            </a:r>
            <a:r>
              <a:rPr dirty="0" smtClean="0" sz="1500" spc="0">
                <a:latin typeface="Calibri"/>
                <a:cs typeface="Calibri"/>
              </a:rPr>
              <a:t>la</a:t>
            </a:r>
            <a:r>
              <a:rPr dirty="0" smtClean="0" sz="1500" spc="-14">
                <a:latin typeface="Calibri"/>
                <a:cs typeface="Calibri"/>
              </a:rPr>
              <a:t> </a:t>
            </a:r>
            <a:r>
              <a:rPr dirty="0" smtClean="0" sz="1500" spc="-19">
                <a:latin typeface="Calibri"/>
                <a:cs typeface="Calibri"/>
              </a:rPr>
              <a:t>m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-14">
                <a:latin typeface="Calibri"/>
                <a:cs typeface="Calibri"/>
              </a:rPr>
              <a:t>c</a:t>
            </a:r>
            <a:r>
              <a:rPr dirty="0" smtClean="0" sz="1500" spc="-14">
                <a:latin typeface="Calibri"/>
                <a:cs typeface="Calibri"/>
              </a:rPr>
              <a:t>c</a:t>
            </a:r>
            <a:r>
              <a:rPr dirty="0" smtClean="0" sz="1500" spc="-9">
                <a:latin typeface="Calibri"/>
                <a:cs typeface="Calibri"/>
              </a:rPr>
              <a:t>h</a:t>
            </a:r>
            <a:r>
              <a:rPr dirty="0" smtClean="0" sz="1500" spc="0">
                <a:latin typeface="Calibri"/>
                <a:cs typeface="Calibri"/>
              </a:rPr>
              <a:t>i</a:t>
            </a:r>
            <a:r>
              <a:rPr dirty="0" smtClean="0" sz="1500" spc="-9">
                <a:latin typeface="Calibri"/>
                <a:cs typeface="Calibri"/>
              </a:rPr>
              <a:t>n</a:t>
            </a:r>
            <a:r>
              <a:rPr dirty="0" smtClean="0" sz="1500" spc="-4">
                <a:latin typeface="Calibri"/>
                <a:cs typeface="Calibri"/>
              </a:rPr>
              <a:t>a</a:t>
            </a:r>
            <a:r>
              <a:rPr dirty="0" smtClean="0" sz="1500" spc="0"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25952" y="3941869"/>
            <a:ext cx="3804326" cy="5481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21625" y="4490035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70"/>
              </a:spcBef>
            </a:pPr>
            <a:r>
              <a:rPr dirty="0" smtClean="0" sz="1900" spc="4">
                <a:latin typeface="Calibri"/>
                <a:cs typeface="Calibri"/>
              </a:rPr>
              <a:t>Ce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-4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ifi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-14">
                <a:latin typeface="Calibri"/>
                <a:cs typeface="Calibri"/>
              </a:rPr>
              <a:t>a</a:t>
            </a:r>
            <a:r>
              <a:rPr dirty="0" smtClean="0" sz="1900" spc="-19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4">
                <a:latin typeface="Calibri"/>
                <a:cs typeface="Calibri"/>
              </a:rPr>
              <a:t> 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-4">
                <a:latin typeface="Calibri"/>
                <a:cs typeface="Calibri"/>
              </a:rPr>
              <a:t>n</a:t>
            </a:r>
            <a:r>
              <a:rPr dirty="0" smtClean="0" sz="1900" spc="-39">
                <a:latin typeface="Calibri"/>
                <a:cs typeface="Calibri"/>
              </a:rPr>
              <a:t>f</a:t>
            </a:r>
            <a:r>
              <a:rPr dirty="0" smtClean="0" sz="1900" spc="0">
                <a:latin typeface="Calibri"/>
                <a:cs typeface="Calibri"/>
              </a:rPr>
              <a:t>ormi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à</a:t>
            </a:r>
            <a:r>
              <a:rPr dirty="0" smtClean="0" sz="1900" spc="-4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CE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25952" y="4490035"/>
            <a:ext cx="3804326" cy="392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43">
              <a:lnSpc>
                <a:spcPct val="101725"/>
              </a:lnSpc>
              <a:spcBef>
                <a:spcPts val="370"/>
              </a:spcBef>
            </a:pPr>
            <a:r>
              <a:rPr dirty="0" smtClean="0" sz="1900" spc="0" i="1">
                <a:latin typeface="Calibri"/>
                <a:cs typeface="Calibri"/>
              </a:rPr>
              <a:t>Co</a:t>
            </a:r>
            <a:r>
              <a:rPr dirty="0" smtClean="0" sz="1900" spc="0" i="1">
                <a:latin typeface="Calibri"/>
                <a:cs typeface="Calibri"/>
              </a:rPr>
              <a:t>n</a:t>
            </a:r>
            <a:r>
              <a:rPr dirty="0" smtClean="0" sz="1900" spc="-19" i="1">
                <a:latin typeface="Calibri"/>
                <a:cs typeface="Calibri"/>
              </a:rPr>
              <a:t>f</a:t>
            </a:r>
            <a:r>
              <a:rPr dirty="0" smtClean="0" sz="1900" spc="4" i="1">
                <a:latin typeface="Calibri"/>
                <a:cs typeface="Calibri"/>
              </a:rPr>
              <a:t>o</a:t>
            </a:r>
            <a:r>
              <a:rPr dirty="0" smtClean="0" sz="1900" spc="-4" i="1">
                <a:latin typeface="Calibri"/>
                <a:cs typeface="Calibri"/>
              </a:rPr>
              <a:t>r</a:t>
            </a:r>
            <a:r>
              <a:rPr dirty="0" smtClean="0" sz="1900" spc="4" i="1">
                <a:latin typeface="Calibri"/>
                <a:cs typeface="Calibri"/>
              </a:rPr>
              <a:t>m</a:t>
            </a:r>
            <a:r>
              <a:rPr dirty="0" smtClean="0" sz="1900" spc="0" i="1">
                <a:latin typeface="Calibri"/>
                <a:cs typeface="Calibri"/>
              </a:rPr>
              <a:t>i</a:t>
            </a:r>
            <a:r>
              <a:rPr dirty="0" smtClean="0" sz="1900" spc="-25" i="1">
                <a:latin typeface="Calibri"/>
                <a:cs typeface="Calibri"/>
              </a:rPr>
              <a:t>t</a:t>
            </a:r>
            <a:r>
              <a:rPr dirty="0" smtClean="0" sz="1900" spc="0" i="1">
                <a:latin typeface="Calibri"/>
                <a:cs typeface="Calibri"/>
              </a:rPr>
              <a:t>à</a:t>
            </a:r>
            <a:r>
              <a:rPr dirty="0" smtClean="0" sz="1900" spc="-34" i="1">
                <a:latin typeface="Calibri"/>
                <a:cs typeface="Calibri"/>
              </a:rPr>
              <a:t> </a:t>
            </a:r>
            <a:r>
              <a:rPr dirty="0" smtClean="0" sz="1900" spc="4" i="1">
                <a:latin typeface="Calibri"/>
                <a:cs typeface="Calibri"/>
              </a:rPr>
              <a:t>D</a:t>
            </a:r>
            <a:r>
              <a:rPr dirty="0" smtClean="0" sz="1900" spc="0" i="1">
                <a:latin typeface="Calibri"/>
                <a:cs typeface="Calibri"/>
              </a:rPr>
              <a:t>L</a:t>
            </a:r>
            <a:r>
              <a:rPr dirty="0" smtClean="0" sz="1900" spc="14" i="1">
                <a:latin typeface="Calibri"/>
                <a:cs typeface="Calibri"/>
              </a:rPr>
              <a:t> </a:t>
            </a:r>
            <a:r>
              <a:rPr dirty="0" smtClean="0" sz="1900" spc="0" i="1">
                <a:latin typeface="Calibri"/>
                <a:cs typeface="Calibri"/>
              </a:rPr>
              <a:t>206</a:t>
            </a:r>
            <a:r>
              <a:rPr dirty="0" smtClean="0" sz="1900" spc="9" i="1">
                <a:latin typeface="Calibri"/>
                <a:cs typeface="Calibri"/>
              </a:rPr>
              <a:t> </a:t>
            </a:r>
            <a:r>
              <a:rPr dirty="0" smtClean="0" sz="1900" spc="4" i="1">
                <a:latin typeface="Calibri"/>
                <a:cs typeface="Calibri"/>
              </a:rPr>
              <a:t>(</a:t>
            </a:r>
            <a:r>
              <a:rPr dirty="0" smtClean="0" sz="1900" spc="0" i="1">
                <a:latin typeface="Calibri"/>
                <a:cs typeface="Calibri"/>
              </a:rPr>
              <a:t>S</a:t>
            </a:r>
            <a:r>
              <a:rPr dirty="0" smtClean="0" sz="1900" spc="-4" i="1">
                <a:latin typeface="Calibri"/>
                <a:cs typeface="Calibri"/>
              </a:rPr>
              <a:t>I</a:t>
            </a:r>
            <a:r>
              <a:rPr dirty="0" smtClean="0" sz="1900" spc="0" i="1">
                <a:latin typeface="Calibri"/>
                <a:cs typeface="Calibri"/>
              </a:rPr>
              <a:t>-</a:t>
            </a:r>
            <a:r>
              <a:rPr dirty="0" smtClean="0" sz="1900" spc="4" i="1">
                <a:latin typeface="Calibri"/>
                <a:cs typeface="Calibri"/>
              </a:rPr>
              <a:t>N</a:t>
            </a:r>
            <a:r>
              <a:rPr dirty="0" smtClean="0" sz="1900" spc="0" i="1">
                <a:latin typeface="Calibri"/>
                <a:cs typeface="Calibri"/>
              </a:rPr>
              <a:t>O)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1625" y="275727"/>
            <a:ext cx="2206509" cy="390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6647">
              <a:lnSpc>
                <a:spcPct val="101725"/>
              </a:lnSpc>
              <a:spcBef>
                <a:spcPts val="385"/>
              </a:spcBef>
            </a:pP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1°</a:t>
            </a:r>
            <a:r>
              <a:rPr dirty="0" smtClean="0" sz="1900" spc="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44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4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mtClean="0" sz="1900" spc="-39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900" spc="-9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fi</a:t>
            </a:r>
            <a:r>
              <a:rPr dirty="0" smtClean="0" sz="1900" spc="-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900" spc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755468" y="606021"/>
            <a:ext cx="1094580" cy="487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10"/>
              </a:lnSpc>
              <a:spcBef>
                <a:spcPts val="190"/>
              </a:spcBef>
            </a:pPr>
            <a:r>
              <a:rPr dirty="0" smtClean="0" sz="2650">
                <a:solidFill>
                  <a:srgbClr val="49454C"/>
                </a:solidFill>
                <a:latin typeface="Arial"/>
                <a:cs typeface="Arial"/>
              </a:rPr>
              <a:t>1</a:t>
            </a:r>
            <a:r>
              <a:rPr dirty="0" smtClean="0" sz="2650">
                <a:solidFill>
                  <a:srgbClr val="11121D"/>
                </a:solidFill>
                <a:latin typeface="Arial"/>
                <a:cs typeface="Arial"/>
              </a:rPr>
              <a:t>2</a:t>
            </a:r>
            <a:r>
              <a:rPr dirty="0" smtClean="0" sz="2650">
                <a:solidFill>
                  <a:srgbClr val="3B527E"/>
                </a:solidFill>
                <a:latin typeface="Arial"/>
                <a:cs typeface="Arial"/>
              </a:rPr>
              <a:t>°</a:t>
            </a:r>
            <a:r>
              <a:rPr dirty="0" smtClean="0" sz="2650" spc="-159">
                <a:solidFill>
                  <a:srgbClr val="3B527E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g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-50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737577"/>
                </a:solidFill>
                <a:latin typeface="Arial"/>
                <a:cs typeface="Arial"/>
              </a:rPr>
              <a:t>I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44925" y="1276091"/>
            <a:ext cx="4054664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C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m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p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r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 spc="194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g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ra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fi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ca</a:t>
            </a:r>
            <a:r>
              <a:rPr dirty="0" smtClean="0" sz="1550" spc="415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(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-139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1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)</a:t>
            </a:r>
            <a:r>
              <a:rPr dirty="0" smtClean="0" sz="1550" spc="10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n</a:t>
            </a:r>
            <a:r>
              <a:rPr dirty="0" smtClean="0" sz="1550" spc="135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146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cc</a:t>
            </a:r>
            <a:r>
              <a:rPr dirty="0" smtClean="0" sz="1550" spc="127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cc</a:t>
            </a:r>
            <a:endParaRPr sz="1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7360" y="1532037"/>
            <a:ext cx="2573195" cy="3889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h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144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co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-139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rm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v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endParaRPr sz="1550">
              <a:latin typeface="Arial"/>
              <a:cs typeface="Arial"/>
            </a:endParaRPr>
          </a:p>
          <a:p>
            <a:pPr marL="372398" marR="29908">
              <a:lnSpc>
                <a:spcPct val="95825"/>
              </a:lnSpc>
            </a:pP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S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ch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e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d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a</a:t>
            </a:r>
            <a:r>
              <a:rPr dirty="0" smtClean="0" sz="1050" spc="167">
                <a:solidFill>
                  <a:srgbClr val="233A5E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ge</a:t>
            </a:r>
            <a:r>
              <a:rPr dirty="0" smtClean="0" sz="1050" spc="0">
                <a:solidFill>
                  <a:srgbClr val="202462"/>
                </a:solidFill>
                <a:latin typeface="Arial"/>
                <a:cs typeface="Arial"/>
              </a:rPr>
              <a:t>n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e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r</a:t>
            </a:r>
            <a:r>
              <a:rPr dirty="0" smtClean="0" sz="1050" spc="0">
                <a:solidFill>
                  <a:srgbClr val="3B527E"/>
                </a:solidFill>
                <a:latin typeface="Arial"/>
                <a:cs typeface="Arial"/>
              </a:rPr>
              <a:t>i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ca</a:t>
            </a:r>
            <a:r>
              <a:rPr dirty="0" smtClean="0" sz="1050" spc="124">
                <a:solidFill>
                  <a:srgbClr val="233A5E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a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l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tr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e</a:t>
            </a:r>
            <a:r>
              <a:rPr dirty="0" smtClean="0" sz="1050" spc="139">
                <a:solidFill>
                  <a:srgbClr val="233A5E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49454C"/>
                </a:solidFill>
                <a:latin typeface="Arial"/>
                <a:cs typeface="Arial"/>
              </a:rPr>
              <a:t>m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a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cc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h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i</a:t>
            </a:r>
            <a:r>
              <a:rPr dirty="0" smtClean="0" sz="1050" spc="0">
                <a:solidFill>
                  <a:srgbClr val="233A5E"/>
                </a:solidFill>
                <a:latin typeface="Arial"/>
                <a:cs typeface="Arial"/>
              </a:rPr>
              <a:t>ne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30599" y="1532037"/>
            <a:ext cx="110177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1</a:t>
            </a:r>
            <a:endParaRPr sz="15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4482" y="2421744"/>
            <a:ext cx="4264423" cy="6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182" marR="26286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11121D"/>
                </a:solidFill>
                <a:latin typeface="Times New Roman"/>
                <a:cs typeface="Times New Roman"/>
              </a:rPr>
              <a:t>1</a:t>
            </a:r>
            <a:r>
              <a:rPr dirty="0" smtClean="0" sz="1750" spc="0">
                <a:solidFill>
                  <a:srgbClr val="11121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104">
                <a:solidFill>
                  <a:srgbClr val="11121D"/>
                </a:solidFill>
                <a:latin typeface="Times New Roman"/>
                <a:cs typeface="Times New Roman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V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R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Z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Z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R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I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V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p</a:t>
            </a:r>
            <a:r>
              <a:rPr dirty="0" smtClean="0" sz="1200">
                <a:solidFill>
                  <a:srgbClr val="625E62"/>
                </a:solidFill>
                <a:latin typeface="Arial"/>
                <a:cs typeface="Arial"/>
              </a:rPr>
              <a:t>o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ri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zza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t</a:t>
            </a:r>
            <a:r>
              <a:rPr dirty="0" smtClean="0" sz="1200">
                <a:solidFill>
                  <a:srgbClr val="625E62"/>
                </a:solidFill>
                <a:latin typeface="Arial"/>
                <a:cs typeface="Arial"/>
              </a:rPr>
              <a:t>o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-39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77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v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-13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37333A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-39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15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zza</a:t>
            </a:r>
            <a:r>
              <a:rPr dirty="0" smtClean="0" sz="1200" spc="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162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L="18796" marR="26286">
              <a:lnSpc>
                <a:spcPct val="95825"/>
              </a:lnSpc>
              <a:spcBef>
                <a:spcPts val="105"/>
              </a:spcBef>
            </a:pP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s</a:t>
            </a:r>
            <a:r>
              <a:rPr dirty="0" smtClean="0" sz="1200">
                <a:solidFill>
                  <a:srgbClr val="625E62"/>
                </a:solidFill>
                <a:latin typeface="Arial"/>
                <a:cs typeface="Arial"/>
              </a:rPr>
              <a:t>u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i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s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l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d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t</a:t>
            </a:r>
            <a:r>
              <a:rPr dirty="0" smtClean="0" sz="1200">
                <a:solidFill>
                  <a:srgbClr val="625E62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3014" y="2440036"/>
            <a:ext cx="1110016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C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t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g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ri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a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: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8386" y="3221639"/>
            <a:ext cx="4194548" cy="585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 marR="17378">
              <a:lnSpc>
                <a:spcPts val="919"/>
              </a:lnSpc>
              <a:spcBef>
                <a:spcPts val="46"/>
              </a:spcBef>
            </a:pPr>
            <a:r>
              <a:rPr dirty="0" smtClean="0" baseline="-3865" sz="1125" spc="0">
                <a:solidFill>
                  <a:srgbClr val="737577"/>
                </a:solidFill>
                <a:latin typeface="Times New Roman"/>
                <a:cs typeface="Times New Roman"/>
              </a:rPr>
              <a:t>,!,pj:w</a:t>
            </a:r>
            <a:r>
              <a:rPr dirty="0" smtClean="0" baseline="-3865" sz="1125" spc="0">
                <a:solidFill>
                  <a:srgbClr val="625E62"/>
                </a:solidFill>
                <a:latin typeface="Times New Roman"/>
                <a:cs typeface="Times New Roman"/>
              </a:rPr>
              <a:t>ecchio</a:t>
            </a:r>
            <a:r>
              <a:rPr dirty="0" smtClean="0" baseline="-3865" sz="1125" spc="152">
                <a:solidFill>
                  <a:srgbClr val="625E62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2422" sz="1200" spc="0">
                <a:solidFill>
                  <a:srgbClr val="737577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3623" sz="1200" spc="0">
                <a:solidFill>
                  <a:srgbClr val="737577"/>
                </a:solidFill>
                <a:latin typeface="Arial"/>
                <a:cs typeface="Arial"/>
              </a:rPr>
              <a:t>la</a:t>
            </a:r>
            <a:r>
              <a:rPr dirty="0" smtClean="0" baseline="-3623" sz="1200" spc="-126">
                <a:solidFill>
                  <a:srgbClr val="737577"/>
                </a:solidFill>
                <a:latin typeface="Arial"/>
                <a:cs typeface="Arial"/>
              </a:rPr>
              <a:t> </a:t>
            </a:r>
            <a:r>
              <a:rPr dirty="0" smtClean="0" baseline="-3865" sz="1125" spc="0">
                <a:solidFill>
                  <a:srgbClr val="737577"/>
                </a:solidFill>
                <a:latin typeface="Times New Roman"/>
                <a:cs typeface="Times New Roman"/>
              </a:rPr>
              <a:t>pr</a:t>
            </a:r>
            <a:r>
              <a:rPr dirty="0" smtClean="0" baseline="-3865" sz="1125" spc="0">
                <a:solidFill>
                  <a:srgbClr val="737577"/>
                </a:solidFill>
                <a:latin typeface="Times New Roman"/>
                <a:cs typeface="Times New Roman"/>
              </a:rPr>
              <a:t>oduzione</a:t>
            </a:r>
            <a:r>
              <a:rPr dirty="0" smtClean="0" baseline="-3865" sz="1125" spc="0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865" sz="1125" spc="25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909191"/>
                </a:solidFill>
                <a:latin typeface="Arial"/>
                <a:cs typeface="Arial"/>
              </a:rPr>
              <a:t>cfi</a:t>
            </a:r>
            <a:r>
              <a:rPr dirty="0" smtClean="0" baseline="-3623" sz="1200" spc="81">
                <a:solidFill>
                  <a:srgbClr val="909191"/>
                </a:solidFill>
                <a:latin typeface="Arial"/>
                <a:cs typeface="Arial"/>
              </a:rPr>
              <a:t> </a:t>
            </a:r>
            <a:r>
              <a:rPr dirty="0" smtClean="0" baseline="-3865" sz="1125" spc="0">
                <a:solidFill>
                  <a:srgbClr val="625E62"/>
                </a:solidFill>
                <a:latin typeface="Arial"/>
                <a:cs typeface="Arial"/>
              </a:rPr>
              <a:t>\Aj)Of</a:t>
            </a:r>
            <a:r>
              <a:rPr dirty="0" smtClean="0" baseline="-3865" sz="1125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baseline="-2584" sz="1125" spc="0">
                <a:solidFill>
                  <a:srgbClr val="625E62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2584" sz="1125" spc="-69">
                <a:solidFill>
                  <a:srgbClr val="625E62"/>
                </a:solidFill>
                <a:latin typeface="Malgun Gothic"/>
                <a:cs typeface="Malgun Gothic"/>
              </a:rPr>
              <a:t> </a:t>
            </a:r>
            <a:r>
              <a:rPr dirty="0" smtClean="0" baseline="-3865" sz="1125" spc="0">
                <a:solidFill>
                  <a:srgbClr val="625E62"/>
                </a:solidFill>
                <a:latin typeface="Arial"/>
                <a:cs typeface="Arial"/>
              </a:rPr>
              <a:t>a</a:t>
            </a:r>
            <a:r>
              <a:rPr dirty="0" smtClean="0" baseline="-3865" sz="1125" spc="-2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baseline="-3865" sz="1125" spc="0">
                <a:solidFill>
                  <a:srgbClr val="625E62"/>
                </a:solidFill>
                <a:latin typeface="Arial"/>
                <a:cs typeface="Arial"/>
              </a:rPr>
              <a:t>»i-</a:t>
            </a:r>
            <a:r>
              <a:rPr dirty="0" smtClean="0" baseline="-3865" sz="1125" spc="0">
                <a:solidFill>
                  <a:srgbClr val="625E62"/>
                </a:solidFill>
                <a:latin typeface="Arial"/>
                <a:cs typeface="Arial"/>
              </a:rPr>
              <a:t>,pr,</a:t>
            </a:r>
            <a:r>
              <a:rPr dirty="0" smtClean="0" baseline="-3865" sz="1125" spc="0">
                <a:solidFill>
                  <a:srgbClr val="778A9D"/>
                </a:solidFill>
                <a:latin typeface="Arial"/>
                <a:cs typeface="Arial"/>
              </a:rPr>
              <a:t>1</a:t>
            </a:r>
            <a:r>
              <a:rPr dirty="0" smtClean="0" baseline="-3865" sz="1125" spc="0">
                <a:solidFill>
                  <a:srgbClr val="737577"/>
                </a:solidFill>
                <a:latin typeface="Arial"/>
                <a:cs typeface="Arial"/>
              </a:rPr>
              <a:t>ar:i.:r</a:t>
            </a:r>
            <a:r>
              <a:rPr dirty="0" smtClean="0" baseline="-3865" sz="1125" spc="0">
                <a:solidFill>
                  <a:srgbClr val="625E62"/>
                </a:solidFill>
                <a:latin typeface="Arial"/>
                <a:cs typeface="Arial"/>
              </a:rPr>
              <a:t>a</a:t>
            </a:r>
            <a:r>
              <a:rPr dirty="0" smtClean="0" baseline="-3865" sz="1125" spc="0">
                <a:solidFill>
                  <a:srgbClr val="737577"/>
                </a:solidFill>
                <a:latin typeface="Arial"/>
                <a:cs typeface="Arial"/>
              </a:rPr>
              <a:t>non</a:t>
            </a:r>
            <a:r>
              <a:rPr dirty="0" smtClean="0" baseline="-3865" sz="1125" spc="-14">
                <a:solidFill>
                  <a:srgbClr val="737577"/>
                </a:solidFill>
                <a:latin typeface="Arial"/>
                <a:cs typeface="Arial"/>
              </a:rPr>
              <a:t> </a:t>
            </a:r>
            <a:r>
              <a:rPr dirty="0" smtClean="0" baseline="-2584" sz="1125" spc="0">
                <a:solidFill>
                  <a:srgbClr val="737577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3865" sz="1125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baseline="-3865" sz="1125" spc="79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baseline="-3865" sz="1125" spc="0">
                <a:solidFill>
                  <a:srgbClr val="625E62"/>
                </a:solidFill>
                <a:latin typeface="Arial"/>
                <a:cs typeface="Arial"/>
              </a:rPr>
              <a:t>a</a:t>
            </a:r>
            <a:r>
              <a:rPr dirty="0" smtClean="0" baseline="-2584" sz="1125" spc="0">
                <a:solidFill>
                  <a:srgbClr val="737577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3865" sz="1125" spc="0">
                <a:solidFill>
                  <a:srgbClr val="909191"/>
                </a:solidFill>
                <a:latin typeface="Arial"/>
                <a:cs typeface="Arial"/>
              </a:rPr>
              <a:t>dì</a:t>
            </a:r>
            <a:r>
              <a:rPr dirty="0" smtClean="0" baseline="-3865" sz="1125" spc="29">
                <a:solidFill>
                  <a:srgbClr val="909191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Times New Roman"/>
                <a:cs typeface="Times New Roman"/>
              </a:rPr>
              <a:t>ebolliz</a:t>
            </a:r>
            <a:r>
              <a:rPr dirty="0" smtClean="0" baseline="-3410" sz="1275" spc="0">
                <a:solidFill>
                  <a:srgbClr val="625E62"/>
                </a:solidFill>
                <a:latin typeface="Times New Roman"/>
                <a:cs typeface="Times New Roman"/>
              </a:rPr>
              <a:t>,c:r,e</a:t>
            </a: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ts val="840"/>
              </a:lnSpc>
            </a:pPr>
            <a:r>
              <a:rPr dirty="0" smtClean="0" sz="850">
                <a:solidFill>
                  <a:srgbClr val="737577"/>
                </a:solidFill>
                <a:latin typeface="Times New Roman"/>
                <a:cs typeface="Times New Roman"/>
              </a:rPr>
              <a:t>òeil'acqua</a:t>
            </a:r>
            <a:r>
              <a:rPr dirty="0" smtClean="0" sz="850">
                <a:solidFill>
                  <a:srgbClr val="625E62"/>
                </a:solidFill>
                <a:latin typeface="Times New Roman"/>
                <a:cs typeface="Times New Roman"/>
              </a:rPr>
              <a:t>a:.;a</a:t>
            </a:r>
            <a:r>
              <a:rPr dirty="0" smtClean="0" sz="850">
                <a:solidFill>
                  <a:srgbClr val="737577"/>
                </a:solidFill>
                <a:latin typeface="Times New Roman"/>
                <a:cs typeface="Times New Roman"/>
              </a:rPr>
              <a:t>pr</a:t>
            </a:r>
            <a:r>
              <a:rPr dirty="0" smtClean="0" sz="850">
                <a:solidFill>
                  <a:srgbClr val="625E62"/>
                </a:solidFill>
                <a:latin typeface="Malgun Gothic"/>
                <a:cs typeface="Malgun Gothic"/>
              </a:rPr>
              <a:t>�</a:t>
            </a:r>
            <a:r>
              <a:rPr dirty="0" smtClean="0" sz="850">
                <a:solidFill>
                  <a:srgbClr val="625E62"/>
                </a:solidFill>
                <a:latin typeface="Times New Roman"/>
                <a:cs typeface="Times New Roman"/>
              </a:rPr>
              <a:t>.a</a:t>
            </a:r>
            <a:r>
              <a:rPr dirty="0" smtClean="0" sz="850">
                <a:solidFill>
                  <a:srgbClr val="625E62"/>
                </a:solidFill>
                <a:latin typeface="Malgun Gothic"/>
                <a:cs typeface="Malgun Gothic"/>
              </a:rPr>
              <a:t>�</a:t>
            </a:r>
            <a:r>
              <a:rPr dirty="0" smtClean="0" sz="850">
                <a:solidFill>
                  <a:srgbClr val="737577"/>
                </a:solidFill>
                <a:latin typeface="Times New Roman"/>
                <a:cs typeface="Times New Roman"/>
              </a:rPr>
              <a:t>nca.</a:t>
            </a:r>
            <a:r>
              <a:rPr dirty="0" smtClean="0" sz="850" spc="29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737577"/>
                </a:solidFill>
                <a:latin typeface="Malgun Gothic"/>
                <a:cs typeface="Malgun Gothic"/>
              </a:rPr>
              <a:t>�</a:t>
            </a:r>
            <a:r>
              <a:rPr dirty="0" smtClean="0" sz="850" spc="98">
                <a:solidFill>
                  <a:srgbClr val="737577"/>
                </a:solidFill>
                <a:latin typeface="Malgun Gothic"/>
                <a:cs typeface="Malgun Gothic"/>
              </a:rPr>
              <a:t> </a:t>
            </a:r>
            <a:r>
              <a:rPr dirty="0" smtClean="0" sz="650" spc="0">
                <a:solidFill>
                  <a:srgbClr val="737577"/>
                </a:solidFill>
                <a:latin typeface="Arial"/>
                <a:cs typeface="Arial"/>
              </a:rPr>
              <a:t>tr</a:t>
            </a:r>
            <a:r>
              <a:rPr dirty="0" smtClean="0" sz="650" spc="0">
                <a:solidFill>
                  <a:srgbClr val="625E62"/>
                </a:solidFill>
                <a:latin typeface="Malgun Gothic"/>
                <a:cs typeface="Malgun Gothic"/>
              </a:rPr>
              <a:t>�</a:t>
            </a:r>
            <a:r>
              <a:rPr dirty="0" smtClean="0" sz="650" spc="-34">
                <a:solidFill>
                  <a:srgbClr val="625E62"/>
                </a:solidFill>
                <a:latin typeface="Malgun Gothic"/>
                <a:cs typeface="Malgun Gothic"/>
              </a:rPr>
              <a:t> </a:t>
            </a:r>
            <a:r>
              <a:rPr dirty="0" smtClean="0" sz="850" spc="0">
                <a:solidFill>
                  <a:srgbClr val="625E62"/>
                </a:solidFill>
                <a:latin typeface="Times New Roman"/>
                <a:cs typeface="Times New Roman"/>
              </a:rPr>
              <a:t>d</a:t>
            </a:r>
            <a:r>
              <a:rPr dirty="0" smtClean="0" sz="850" spc="0">
                <a:solidFill>
                  <a:srgbClr val="625E62"/>
                </a:solidFill>
                <a:latin typeface="Times New Roman"/>
                <a:cs typeface="Times New Roman"/>
              </a:rPr>
              <a:t>e</a:t>
            </a:r>
            <a:r>
              <a:rPr dirty="0" smtClean="0" sz="850" spc="0">
                <a:solidFill>
                  <a:srgbClr val="737577"/>
                </a:solidFill>
                <a:latin typeface="Times New Roman"/>
                <a:cs typeface="Times New Roman"/>
              </a:rPr>
              <a:t>ro</a:t>
            </a:r>
            <a:r>
              <a:rPr dirty="0" smtClean="0" sz="850" spc="0">
                <a:solidFill>
                  <a:srgbClr val="625E62"/>
                </a:solidFill>
                <a:latin typeface="Malgun Gothic"/>
                <a:cs typeface="Malgun Gothic"/>
              </a:rPr>
              <a:t>�</a:t>
            </a:r>
            <a:r>
              <a:rPr dirty="0" smtClean="0" sz="850" spc="0">
                <a:solidFill>
                  <a:srgbClr val="AFBCBD"/>
                </a:solidFill>
                <a:latin typeface="Times New Roman"/>
                <a:cs typeface="Times New Roman"/>
              </a:rPr>
              <a:t>l</a:t>
            </a:r>
            <a:r>
              <a:rPr dirty="0" smtClean="0" sz="850" spc="-19">
                <a:solidFill>
                  <a:srgbClr val="AFBCBD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625E62"/>
                </a:solidFill>
                <a:latin typeface="Times New Roman"/>
                <a:cs typeface="Times New Roman"/>
              </a:rPr>
              <a:t>\lSl</a:t>
            </a:r>
            <a:r>
              <a:rPr dirty="0" smtClean="0" sz="650" spc="0">
                <a:solidFill>
                  <a:srgbClr val="A4A8AE"/>
                </a:solidFill>
                <a:latin typeface="Times New Roman"/>
                <a:cs typeface="Times New Roman"/>
              </a:rPr>
              <a:t>,</a:t>
            </a:r>
            <a:r>
              <a:rPr dirty="0" smtClean="0" sz="650" spc="34">
                <a:solidFill>
                  <a:srgbClr val="A4A8AE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625E62"/>
                </a:solidFill>
                <a:latin typeface="Times New Roman"/>
                <a:cs typeface="Times New Roman"/>
              </a:rPr>
              <a:t>ck-</a:t>
            </a:r>
            <a:r>
              <a:rPr dirty="0" smtClean="0" sz="850" spc="0">
                <a:solidFill>
                  <a:srgbClr val="AFBCBD"/>
                </a:solidFill>
                <a:latin typeface="Times New Roman"/>
                <a:cs typeface="Times New Roman"/>
              </a:rPr>
              <a:t>l</a:t>
            </a:r>
            <a:r>
              <a:rPr dirty="0" smtClean="0" sz="850" spc="-19">
                <a:solidFill>
                  <a:srgbClr val="AFBCBD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737577"/>
                </a:solidFill>
                <a:latin typeface="Times New Roman"/>
                <a:cs typeface="Times New Roman"/>
              </a:rPr>
              <a:t>corpo</a:t>
            </a:r>
            <a:r>
              <a:rPr dirty="0" smtClean="0" sz="900" spc="-10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625E62"/>
                </a:solidFill>
                <a:latin typeface="Times New Roman"/>
                <a:cs typeface="Times New Roman"/>
              </a:rPr>
              <a:t>e</a:t>
            </a:r>
            <a:r>
              <a:rPr dirty="0" smtClean="0" sz="850" spc="33">
                <a:solidFill>
                  <a:srgbClr val="625E62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737577"/>
                </a:solidFill>
                <a:latin typeface="Times New Roman"/>
                <a:cs typeface="Times New Roman"/>
              </a:rPr>
              <a:t>c!f!1</a:t>
            </a:r>
            <a:r>
              <a:rPr dirty="0" smtClean="0" sz="850" spc="0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8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625E62"/>
                </a:solidFill>
                <a:latin typeface="Arial"/>
                <a:cs typeface="Arial"/>
              </a:rPr>
              <a:t>cuo:,o</a:t>
            </a:r>
            <a:r>
              <a:rPr dirty="0" smtClean="0" sz="650" spc="6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5E62"/>
                </a:solidFill>
                <a:latin typeface="Times New Roman"/>
                <a:cs typeface="Times New Roman"/>
              </a:rPr>
              <a:t>cape</a:t>
            </a:r>
            <a:r>
              <a:rPr dirty="0" smtClean="0" sz="900" spc="0">
                <a:solidFill>
                  <a:srgbClr val="737577"/>
                </a:solidFill>
                <a:latin typeface="Malgun Gothic"/>
                <a:cs typeface="Malgun Gothic"/>
              </a:rPr>
              <a:t>�</a:t>
            </a:r>
            <a:r>
              <a:rPr dirty="0" smtClean="0" sz="900" spc="0">
                <a:solidFill>
                  <a:srgbClr val="A4A8AE"/>
                </a:solidFill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  <a:p>
            <a:pPr marL="24893" marR="17378">
              <a:lnSpc>
                <a:spcPts val="740"/>
              </a:lnSpc>
            </a:pPr>
            <a:r>
              <a:rPr dirty="0" smtClean="0" baseline="-3865" sz="1125" spc="0">
                <a:solidFill>
                  <a:srgbClr val="909191"/>
                </a:solidFill>
                <a:latin typeface="Arial"/>
                <a:cs typeface="Arial"/>
              </a:rPr>
              <a:t>I</a:t>
            </a:r>
            <a:r>
              <a:rPr dirty="0" smtClean="0" baseline="-3865" sz="1125" spc="-48">
                <a:solidFill>
                  <a:srgbClr val="909191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-...;:,or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e</a:t>
            </a:r>
            <a:r>
              <a:rPr dirty="0" smtClean="0" baseline="-3410" sz="1275" spc="17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pr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ocio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ua</a:t>
            </a:r>
            <a:r>
              <a:rPr dirty="0" smtClean="0" baseline="-3410" sz="1275" spc="-30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1\lor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esce</a:t>
            </a:r>
            <a:r>
              <a:rPr dirty="0" smtClean="0" baseline="-3410" sz="1275" spc="87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baseline="-3623" sz="1200" spc="0">
                <a:solidFill>
                  <a:srgbClr val="625E62"/>
                </a:solidFill>
                <a:latin typeface="Arial"/>
                <a:cs typeface="Arial"/>
              </a:rPr>
              <a:t>da</a:t>
            </a:r>
            <a:r>
              <a:rPr dirty="0" smtClean="0" baseline="-3623" sz="1200" spc="82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un</a:t>
            </a:r>
            <a:r>
              <a:rPr dirty="0" smtClean="0" baseline="-3410" sz="1275" spc="-21">
                <a:solidFill>
                  <a:srgbClr val="737577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Times New Roman"/>
                <a:cs typeface="Times New Roman"/>
              </a:rPr>
              <a:t>uge,</a:t>
            </a:r>
            <a:r>
              <a:rPr dirty="0" smtClean="0" baseline="-3410" sz="1275" spc="0" u="sng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410" sz="1275" spc="40" u="sng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410" sz="1275" spc="-169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Times New Roman"/>
                <a:cs typeface="Times New Roman"/>
              </a:rPr>
              <a:t>o</a:t>
            </a:r>
            <a:r>
              <a:rPr dirty="0" smtClean="0" baseline="-3410" sz="1275" spc="23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4831" sz="900" spc="0">
                <a:solidFill>
                  <a:srgbClr val="909191"/>
                </a:solidFill>
                <a:latin typeface="Times New Roman"/>
                <a:cs typeface="Times New Roman"/>
              </a:rPr>
              <a:t>11'1</a:t>
            </a:r>
            <a:r>
              <a:rPr dirty="0" smtClean="0" baseline="-4831" sz="900" spc="0">
                <a:solidFill>
                  <a:srgbClr val="909191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4831" sz="900" spc="82">
                <a:solidFill>
                  <a:srgbClr val="909191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4459" sz="975" spc="0">
                <a:solidFill>
                  <a:srgbClr val="625E62"/>
                </a:solidFill>
                <a:latin typeface="Arial"/>
                <a:cs typeface="Arial"/>
              </a:rPr>
              <a:t>-.e</a:t>
            </a:r>
            <a:r>
              <a:rPr dirty="0" smtClean="0" baseline="-4459" sz="975" spc="0">
                <a:solidFill>
                  <a:srgbClr val="737577"/>
                </a:solidFill>
                <a:latin typeface="Arial"/>
                <a:cs typeface="Arial"/>
              </a:rPr>
              <a:t>tr0.</a:t>
            </a:r>
            <a:r>
              <a:rPr dirty="0" smtClean="0" baseline="-4459" sz="975" spc="87">
                <a:solidFill>
                  <a:srgbClr val="737577"/>
                </a:solidFill>
                <a:latin typeface="Arial"/>
                <a:cs typeface="Arial"/>
              </a:rPr>
              <a:t> </a:t>
            </a:r>
            <a:r>
              <a:rPr dirty="0" smtClean="0" baseline="-4459" sz="975" spc="0">
                <a:solidFill>
                  <a:srgbClr val="909191"/>
                </a:solidFill>
                <a:latin typeface="Times New Roman"/>
                <a:cs typeface="Times New Roman"/>
              </a:rPr>
              <a:t>11'1</a:t>
            </a:r>
            <a:r>
              <a:rPr dirty="0" smtClean="0" baseline="-4459" sz="975" spc="0">
                <a:solidFill>
                  <a:srgbClr val="909191"/>
                </a:solidFill>
                <a:latin typeface="Times New Roman"/>
                <a:cs typeface="Times New Roman"/>
              </a:rPr>
              <a:t>  </a:t>
            </a:r>
            <a:r>
              <a:rPr dirty="0" smtClean="0" baseline="-4459" sz="975" spc="36">
                <a:solidFill>
                  <a:srgbClr val="909191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2768" sz="1050" spc="0">
                <a:solidFill>
                  <a:srgbClr val="625E62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4141" sz="1050" spc="0">
                <a:solidFill>
                  <a:srgbClr val="737577"/>
                </a:solidFill>
                <a:latin typeface="Times New Roman"/>
                <a:cs typeface="Times New Roman"/>
              </a:rPr>
              <a:t>taJO.</a:t>
            </a:r>
            <a:r>
              <a:rPr dirty="0" smtClean="0" baseline="-4141" sz="1050" spc="145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4831" sz="900" spc="0">
                <a:solidFill>
                  <a:srgbClr val="909191"/>
                </a:solidFill>
                <a:latin typeface="Times New Roman"/>
                <a:cs typeface="Times New Roman"/>
              </a:rPr>
              <a:t>11'1</a:t>
            </a:r>
            <a:r>
              <a:rPr dirty="0" smtClean="0" baseline="-4831" sz="900" spc="0">
                <a:solidFill>
                  <a:srgbClr val="909191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4831" sz="900" spc="18">
                <a:solidFill>
                  <a:srgbClr val="909191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l"'a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: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er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.a:e</a:t>
            </a:r>
            <a:r>
              <a:rPr dirty="0" smtClean="0" baseline="-3410" sz="1275" spc="-44">
                <a:solidFill>
                  <a:srgbClr val="737577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Times New Roman"/>
                <a:cs typeface="Times New Roman"/>
              </a:rPr>
              <a:t>p</a:t>
            </a:r>
            <a:r>
              <a:rPr dirty="0" smtClean="0" baseline="-3410" sz="1275" spc="0">
                <a:solidFill>
                  <a:srgbClr val="625E62"/>
                </a:solidFill>
                <a:latin typeface="Times New Roman"/>
                <a:cs typeface="Times New Roman"/>
              </a:rPr>
              <a:t>'.a.sta:I</a:t>
            </a:r>
            <a:r>
              <a:rPr dirty="0" smtClean="0" baseline="-3410" sz="1275" spc="-9">
                <a:solidFill>
                  <a:srgbClr val="625E62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o</a:t>
            </a:r>
            <a:r>
              <a:rPr dirty="0" smtClean="0" baseline="-3410" sz="1275" spc="-47">
                <a:solidFill>
                  <a:srgbClr val="737577"/>
                </a:solidFill>
                <a:latin typeface="Arial"/>
                <a:cs typeface="Arial"/>
              </a:rPr>
              <a:t> </a:t>
            </a:r>
            <a:r>
              <a:rPr dirty="0" smtClean="0" baseline="-5270" sz="825" spc="0">
                <a:solidFill>
                  <a:srgbClr val="909191"/>
                </a:solidFill>
                <a:latin typeface="Arial"/>
                <a:cs typeface="Arial"/>
              </a:rPr>
              <a:t>in</a:t>
            </a:r>
            <a:r>
              <a:rPr dirty="0" smtClean="0" baseline="-5270" sz="825" spc="-11">
                <a:solidFill>
                  <a:srgbClr val="909191"/>
                </a:solidFill>
                <a:latin typeface="Arial"/>
                <a:cs typeface="Arial"/>
              </a:rPr>
              <a:t> </a:t>
            </a:r>
            <a:r>
              <a:rPr dirty="0" smtClean="0" baseline="-3410" sz="1275" spc="0">
                <a:solidFill>
                  <a:srgbClr val="737577"/>
                </a:solidFill>
                <a:latin typeface="Times New Roman"/>
                <a:cs typeface="Times New Roman"/>
              </a:rPr>
              <a:t>a..</a:t>
            </a:r>
            <a:r>
              <a:rPr dirty="0" smtClean="0" baseline="-3410" sz="1275" spc="0">
                <a:solidFill>
                  <a:srgbClr val="737577"/>
                </a:solidFill>
                <a:latin typeface="Times New Roman"/>
                <a:cs typeface="Times New Roman"/>
              </a:rPr>
              <a:t>'tro</a:t>
            </a:r>
            <a:r>
              <a:rPr dirty="0" smtClean="0" baseline="-3410" sz="1275" spc="46">
                <a:solidFill>
                  <a:srgbClr val="737577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410" sz="1275" spc="0">
                <a:solidFill>
                  <a:srgbClr val="625E62"/>
                </a:solidFill>
                <a:latin typeface="Arial"/>
                <a:cs typeface="Arial"/>
              </a:rPr>
              <a:t>Ma.W</a:t>
            </a:r>
            <a:r>
              <a:rPr dirty="0" smtClean="0" baseline="-3410" sz="1275" spc="0">
                <a:solidFill>
                  <a:srgbClr val="737577"/>
                </a:solidFill>
                <a:latin typeface="Arial"/>
                <a:cs typeface="Arial"/>
              </a:rPr>
              <a:t>.a.</a:t>
            </a:r>
            <a:r>
              <a:rPr dirty="0" smtClean="0" baseline="-3410" sz="1275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endParaRPr sz="850">
              <a:latin typeface="Arial"/>
              <a:cs typeface="Arial"/>
            </a:endParaRPr>
          </a:p>
          <a:p>
            <a:pPr marL="18796" marR="17378">
              <a:lnSpc>
                <a:spcPts val="2050"/>
              </a:lnSpc>
              <a:spcBef>
                <a:spcPts val="65"/>
              </a:spcBef>
            </a:pPr>
            <a:r>
              <a:rPr dirty="0" smtClean="0" baseline="1380" sz="3150" spc="0">
                <a:solidFill>
                  <a:srgbClr val="737577"/>
                </a:solidFill>
                <a:latin typeface="Times New Roman"/>
                <a:cs typeface="Times New Roman"/>
              </a:rPr>
              <a:t>""""'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5207" y="3250532"/>
            <a:ext cx="1811123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D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s</a:t>
            </a:r>
            <a:r>
              <a:rPr dirty="0" smtClean="0" sz="155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r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z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o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n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49454C"/>
                </a:solidFill>
                <a:latin typeface="Arial"/>
                <a:cs typeface="Arial"/>
              </a:rPr>
              <a:t>:</a:t>
            </a:r>
            <a:r>
              <a:rPr dirty="0" smtClean="0" sz="155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550" spc="-18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(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)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70579" y="3731944"/>
            <a:ext cx="2588927" cy="474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12193">
              <a:lnSpc>
                <a:spcPts val="1820"/>
              </a:lnSpc>
              <a:spcBef>
                <a:spcPts val="151"/>
              </a:spcBef>
            </a:pP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L</a:t>
            </a:r>
            <a:r>
              <a:rPr dirty="0" smtClean="0" sz="1550" spc="126">
                <a:solidFill>
                  <a:srgbClr val="24212E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37333A"/>
                </a:solidFill>
                <a:latin typeface="Times New Roman"/>
                <a:cs typeface="Times New Roman"/>
              </a:rPr>
              <a:t>2</a:t>
            </a:r>
            <a:r>
              <a:rPr dirty="0" smtClean="0" sz="1750" spc="0">
                <a:solidFill>
                  <a:srgbClr val="49454C"/>
                </a:solidFill>
                <a:latin typeface="Times New Roman"/>
                <a:cs typeface="Times New Roman"/>
              </a:rPr>
              <a:t>06</a:t>
            </a:r>
            <a:r>
              <a:rPr dirty="0" smtClean="0" sz="1750" spc="141">
                <a:solidFill>
                  <a:srgbClr val="49454C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>
                <a:solidFill>
                  <a:srgbClr val="37333A"/>
                </a:solidFill>
                <a:latin typeface="Times New Roman"/>
                <a:cs typeface="Times New Roman"/>
              </a:rPr>
              <a:t>2</a:t>
            </a:r>
            <a:r>
              <a:rPr dirty="0" smtClean="0" sz="1750" spc="0">
                <a:solidFill>
                  <a:srgbClr val="49454C"/>
                </a:solidFill>
                <a:latin typeface="Times New Roman"/>
                <a:cs typeface="Times New Roman"/>
              </a:rPr>
              <a:t>0</a:t>
            </a:r>
            <a:r>
              <a:rPr dirty="0" smtClean="0" sz="1750" spc="0">
                <a:solidFill>
                  <a:srgbClr val="24212E"/>
                </a:solidFill>
                <a:latin typeface="Times New Roman"/>
                <a:cs typeface="Times New Roman"/>
              </a:rPr>
              <a:t>1</a:t>
            </a:r>
            <a:r>
              <a:rPr dirty="0" smtClean="0" sz="1750" spc="0">
                <a:solidFill>
                  <a:srgbClr val="37333A"/>
                </a:solidFill>
                <a:latin typeface="Times New Roman"/>
                <a:cs typeface="Times New Roman"/>
              </a:rPr>
              <a:t>5</a:t>
            </a:r>
            <a:r>
              <a:rPr dirty="0" smtClean="0" sz="1750" spc="271">
                <a:solidFill>
                  <a:srgbClr val="37333A"/>
                </a:solidFill>
                <a:latin typeface="Times New Roman"/>
                <a:cs typeface="Times New Roman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fil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550" spc="122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f</a:t>
            </a:r>
            <a:r>
              <a:rPr dirty="0" smtClean="0" sz="1550" spc="50">
                <a:solidFill>
                  <a:srgbClr val="37333A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ri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b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2A0E2E"/>
                </a:solidFill>
                <a:latin typeface="Arial"/>
                <a:cs typeface="Arial"/>
              </a:rPr>
              <a:t>l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n</a:t>
            </a:r>
            <a:r>
              <a:rPr dirty="0" smtClean="0" sz="1550" spc="130">
                <a:solidFill>
                  <a:srgbClr val="24212E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o</a:t>
            </a:r>
            <a:r>
              <a:rPr dirty="0" smtClean="0" sz="1550" spc="194">
                <a:solidFill>
                  <a:srgbClr val="37333A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h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3014" y="3750236"/>
            <a:ext cx="744221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S</a:t>
            </a:r>
            <a:r>
              <a:rPr dirty="0" smtClean="0" sz="155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h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d</a:t>
            </a:r>
            <a:r>
              <a:rPr dirty="0" smtClean="0" sz="1550">
                <a:solidFill>
                  <a:srgbClr val="37333A"/>
                </a:solidFill>
                <a:latin typeface="Arial"/>
                <a:cs typeface="Arial"/>
              </a:rPr>
              <a:t>a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21183" y="3750236"/>
            <a:ext cx="2024503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F</a:t>
            </a:r>
            <a:r>
              <a:rPr dirty="0" smtClean="0" sz="1550" spc="288">
                <a:solidFill>
                  <a:srgbClr val="24212E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(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fil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 spc="201">
                <a:solidFill>
                  <a:srgbClr val="37333A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l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l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g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37333A"/>
                </a:solidFill>
                <a:latin typeface="Arial"/>
                <a:cs typeface="Arial"/>
              </a:rPr>
              <a:t>)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60197" y="3826834"/>
            <a:ext cx="252684" cy="2806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BC4C4D"/>
                </a:solidFill>
                <a:latin typeface="Arial"/>
                <a:cs typeface="Arial"/>
              </a:rPr>
              <a:t>"""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94321" y="3878754"/>
            <a:ext cx="184230" cy="271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65"/>
              </a:lnSpc>
              <a:spcBef>
                <a:spcPts val="103"/>
              </a:spcBef>
            </a:pPr>
            <a:r>
              <a:rPr dirty="0" smtClean="0" baseline="-3998" sz="2175" spc="-289">
                <a:solidFill>
                  <a:srgbClr val="E9B2B6"/>
                </a:solidFill>
                <a:latin typeface="Times New Roman"/>
                <a:cs typeface="Times New Roman"/>
              </a:rPr>
              <a:t>'</a:t>
            </a:r>
            <a:r>
              <a:rPr dirty="0" smtClean="0" sz="1900" spc="0">
                <a:solidFill>
                  <a:srgbClr val="737577"/>
                </a:solidFill>
                <a:latin typeface="Arial"/>
                <a:cs typeface="Arial"/>
              </a:rPr>
              <a:t>.</a:t>
            </a:r>
            <a:r>
              <a:rPr dirty="0" smtClean="0" sz="1900" spc="0">
                <a:solidFill>
                  <a:srgbClr val="625E62"/>
                </a:solidFill>
                <a:latin typeface="Arial"/>
                <a:cs typeface="Arial"/>
              </a:rPr>
              <a:t>•</a:t>
            </a:r>
            <a:r>
              <a:rPr dirty="0" smtClean="0" sz="1900" spc="0">
                <a:solidFill>
                  <a:srgbClr val="A4A8AE"/>
                </a:solidFill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0579" y="4296088"/>
            <a:ext cx="4350363" cy="5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3333"/>
              </a:lnSpc>
              <a:spcBef>
                <a:spcPts val="5"/>
              </a:spcBef>
            </a:pP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l</a:t>
            </a:r>
            <a:r>
              <a:rPr dirty="0" smtClean="0" sz="120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 spc="10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co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ce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zi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15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i</a:t>
            </a:r>
            <a:r>
              <a:rPr dirty="0" smtClean="0" sz="1200" spc="10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z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37333A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228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v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ua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625E62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7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37333A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tta</a:t>
            </a:r>
            <a:r>
              <a:rPr dirty="0" smtClean="0" sz="1200" spc="10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v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ss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50" spc="13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i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n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f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rio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e</a:t>
            </a:r>
            <a:r>
              <a:rPr dirty="0" smtClean="0" sz="1250" spc="13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i</a:t>
            </a:r>
            <a:r>
              <a:rPr dirty="0" smtClean="0" sz="1250" spc="19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v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l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ri</a:t>
            </a:r>
            <a:r>
              <a:rPr dirty="0" smtClean="0" sz="1250" spc="104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i</a:t>
            </a:r>
            <a:r>
              <a:rPr dirty="0" smtClean="0" sz="1250" spc="0">
                <a:solidFill>
                  <a:srgbClr val="37333A"/>
                </a:solidFill>
                <a:latin typeface="Arial"/>
                <a:cs typeface="Arial"/>
              </a:rPr>
              <a:t>n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d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i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c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t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i</a:t>
            </a:r>
            <a:r>
              <a:rPr dirty="0" smtClean="0" sz="1250" spc="39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37333A"/>
                </a:solidFill>
                <a:latin typeface="Arial"/>
                <a:cs typeface="Arial"/>
              </a:rPr>
              <a:t>d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l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l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50" spc="160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N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o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r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m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250" spc="8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C</a:t>
            </a:r>
            <a:r>
              <a:rPr dirty="0" smtClean="0" sz="12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250" spc="0">
                <a:solidFill>
                  <a:srgbClr val="523630"/>
                </a:solidFill>
                <a:latin typeface="Arial"/>
                <a:cs typeface="Arial"/>
              </a:rPr>
              <a:t>I</a:t>
            </a:r>
            <a:r>
              <a:rPr dirty="0" smtClean="0" sz="1250" spc="0">
                <a:solidFill>
                  <a:srgbClr val="523630"/>
                </a:solidFill>
                <a:latin typeface="Arial"/>
                <a:cs typeface="Arial"/>
              </a:rPr>
              <a:t> </a:t>
            </a:r>
            <a:r>
              <a:rPr dirty="0" smtClean="0" sz="1250" spc="-69">
                <a:solidFill>
                  <a:srgbClr val="523630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37333A"/>
                </a:solidFill>
                <a:latin typeface="Arial"/>
                <a:cs typeface="Arial"/>
              </a:rPr>
              <a:t>E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N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sz="1250" spc="37">
                <a:solidFill>
                  <a:srgbClr val="625E62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6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0</a:t>
            </a:r>
            <a:r>
              <a:rPr dirty="0" smtClean="0" sz="1250" spc="0">
                <a:solidFill>
                  <a:srgbClr val="625E62"/>
                </a:solidFill>
                <a:latin typeface="Arial"/>
                <a:cs typeface="Arial"/>
              </a:rPr>
              <a:t>3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3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5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-</a:t>
            </a:r>
            <a:endParaRPr sz="1250">
              <a:latin typeface="Arial"/>
              <a:cs typeface="Arial"/>
            </a:endParaRPr>
          </a:p>
          <a:p>
            <a:pPr marL="12700" marR="14682">
              <a:lnSpc>
                <a:spcPts val="1400"/>
              </a:lnSpc>
              <a:spcBef>
                <a:spcPts val="70"/>
              </a:spcBef>
            </a:pPr>
            <a:r>
              <a:rPr dirty="0" smtClean="0" sz="1250">
                <a:solidFill>
                  <a:srgbClr val="49454C"/>
                </a:solidFill>
                <a:latin typeface="Arial"/>
                <a:cs typeface="Arial"/>
              </a:rPr>
              <a:t>2</a:t>
            </a:r>
            <a:r>
              <a:rPr dirty="0" smtClean="0" sz="1250">
                <a:solidFill>
                  <a:srgbClr val="49454C"/>
                </a:solidFill>
                <a:latin typeface="Arial"/>
                <a:cs typeface="Arial"/>
              </a:rPr>
              <a:t>-</a:t>
            </a:r>
            <a:r>
              <a:rPr dirty="0" smtClean="0" sz="1250" spc="84">
                <a:solidFill>
                  <a:srgbClr val="49454C"/>
                </a:solidFill>
                <a:latin typeface="Arial"/>
                <a:cs typeface="Arial"/>
              </a:rPr>
              <a:t> 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6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5</a:t>
            </a:r>
            <a:r>
              <a:rPr dirty="0" smtClean="0" sz="1250" spc="0">
                <a:solidFill>
                  <a:srgbClr val="49454C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5207" y="4304785"/>
            <a:ext cx="390620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D</a:t>
            </a:r>
            <a:r>
              <a:rPr dirty="0" smtClean="0" sz="1550">
                <a:solidFill>
                  <a:srgbClr val="49454C"/>
                </a:solidFill>
                <a:latin typeface="Arial"/>
                <a:cs typeface="Arial"/>
              </a:rPr>
              <a:t>a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t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i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3718" y="6090313"/>
            <a:ext cx="591807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ot</a:t>
            </a:r>
            <a:r>
              <a:rPr dirty="0" smtClean="0" sz="1550" spc="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 spc="247">
                <a:solidFill>
                  <a:srgbClr val="11121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24212E"/>
                </a:solidFill>
                <a:latin typeface="Arial"/>
                <a:cs typeface="Arial"/>
              </a:rPr>
              <a:t>1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3859" y="6090313"/>
            <a:ext cx="1012471" cy="224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d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s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c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z</a:t>
            </a:r>
            <a:r>
              <a:rPr dirty="0" smtClean="0" sz="1550">
                <a:solidFill>
                  <a:srgbClr val="24212E"/>
                </a:solidFill>
                <a:latin typeface="Arial"/>
                <a:cs typeface="Arial"/>
              </a:rPr>
              <a:t>i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o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n</a:t>
            </a:r>
            <a:r>
              <a:rPr dirty="0" smtClean="0" sz="1550">
                <a:solidFill>
                  <a:srgbClr val="11121D"/>
                </a:solidFill>
                <a:latin typeface="Arial"/>
                <a:cs typeface="Arial"/>
              </a:rPr>
              <a:t>e</a:t>
            </a:r>
            <a:endParaRPr sz="1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37907" y="3388697"/>
            <a:ext cx="6096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 txBox="1"/>
          <p:nvPr/>
        </p:nvSpPr>
        <p:spPr>
          <a:xfrm>
            <a:off x="755468" y="322712"/>
            <a:ext cx="1091534" cy="386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95"/>
              </a:lnSpc>
              <a:spcBef>
                <a:spcPts val="149"/>
              </a:spcBef>
            </a:pPr>
            <a:r>
              <a:rPr dirty="0" smtClean="0" sz="2800">
                <a:solidFill>
                  <a:srgbClr val="4B464D"/>
                </a:solidFill>
                <a:latin typeface="Arial"/>
                <a:cs typeface="Arial"/>
              </a:rPr>
              <a:t>1</a:t>
            </a:r>
            <a:r>
              <a:rPr dirty="0" smtClean="0" sz="2800">
                <a:solidFill>
                  <a:srgbClr val="181920"/>
                </a:solidFill>
                <a:latin typeface="Arial"/>
                <a:cs typeface="Arial"/>
              </a:rPr>
              <a:t>3</a:t>
            </a:r>
            <a:r>
              <a:rPr dirty="0" smtClean="0" sz="2800">
                <a:solidFill>
                  <a:srgbClr val="3D5771"/>
                </a:solidFill>
                <a:latin typeface="Arial"/>
                <a:cs typeface="Arial"/>
              </a:rPr>
              <a:t>°</a:t>
            </a:r>
            <a:r>
              <a:rPr dirty="0" smtClean="0" sz="2800" spc="-150">
                <a:solidFill>
                  <a:srgbClr val="3D5771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g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 spc="-45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57697F"/>
                </a:solidFill>
                <a:latin typeface="Arial"/>
                <a:cs typeface="Arial"/>
              </a:rPr>
              <a:t>I</a:t>
            </a:r>
            <a:endParaRPr sz="2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974784" y="382258"/>
            <a:ext cx="2942706" cy="4279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ed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a</a:t>
            </a:r>
            <a:r>
              <a:rPr dirty="0" smtClean="0" sz="1600" spc="108">
                <a:solidFill>
                  <a:srgbClr val="411A0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612802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co</a:t>
            </a:r>
            <a:r>
              <a:rPr dirty="0" smtClean="0" sz="1600" spc="179">
                <a:solidFill>
                  <a:srgbClr val="411A0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or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ma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ti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v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a</a:t>
            </a:r>
            <a:r>
              <a:rPr dirty="0" smtClean="0" sz="1600" spc="134">
                <a:solidFill>
                  <a:srgbClr val="411A0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1A02"/>
                </a:solidFill>
                <a:latin typeface="Arial"/>
                <a:cs typeface="Arial"/>
              </a:rPr>
              <a:t>2A</a:t>
            </a:r>
            <a:endParaRPr sz="1600">
              <a:latin typeface="Arial"/>
              <a:cs typeface="Arial"/>
            </a:endParaRPr>
          </a:p>
          <a:p>
            <a:pPr marL="201664" marR="229192" algn="ctr">
              <a:lnSpc>
                <a:spcPct val="95825"/>
              </a:lnSpc>
              <a:spcBef>
                <a:spcPts val="77"/>
              </a:spcBef>
            </a:pP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703703"/>
                </a:solidFill>
                <a:latin typeface="Arial"/>
                <a:cs typeface="Arial"/>
              </a:rPr>
              <a:t>L</a:t>
            </a:r>
            <a:r>
              <a:rPr dirty="0" smtClean="0" sz="1200" spc="117">
                <a:solidFill>
                  <a:srgbClr val="703703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20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6</a:t>
            </a:r>
            <a:r>
              <a:rPr dirty="0" smtClean="0" sz="1200" spc="-96">
                <a:solidFill>
                  <a:srgbClr val="612802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2A</a:t>
            </a:r>
            <a:r>
              <a:rPr dirty="0" smtClean="0" sz="1200" spc="-59">
                <a:solidFill>
                  <a:srgbClr val="612802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-</a:t>
            </a:r>
            <a:r>
              <a:rPr dirty="0" smtClean="0" sz="1200" spc="-310">
                <a:solidFill>
                  <a:srgbClr val="612802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703703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ti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ol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703703"/>
                </a:solidFill>
                <a:latin typeface="Arial"/>
                <a:cs typeface="Arial"/>
              </a:rPr>
              <a:t>i</a:t>
            </a:r>
            <a:r>
              <a:rPr dirty="0" smtClean="0" sz="1200" spc="4">
                <a:solidFill>
                  <a:srgbClr val="703703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d</a:t>
            </a:r>
            <a:r>
              <a:rPr dirty="0" smtClean="0" sz="1200" spc="28">
                <a:solidFill>
                  <a:srgbClr val="612802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u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ltr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u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612802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703703"/>
                </a:solidFill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36374" y="589452"/>
            <a:ext cx="4134682" cy="22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om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</a:t>
            </a:r>
            <a:r>
              <a:rPr dirty="0" smtClean="0" sz="1600" spc="247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ag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fi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-214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da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-214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1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)</a:t>
            </a:r>
            <a:r>
              <a:rPr dirty="0" smtClean="0" sz="1600" spc="179">
                <a:solidFill>
                  <a:srgbClr val="1D2B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n</a:t>
            </a:r>
            <a:r>
              <a:rPr dirty="0" smtClean="0" sz="1600" spc="91">
                <a:solidFill>
                  <a:srgbClr val="1D2B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fo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</a:t>
            </a:r>
            <a:r>
              <a:rPr dirty="0" smtClean="0" sz="1600" spc="148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ec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c</a:t>
            </a:r>
            <a:r>
              <a:rPr dirty="0" smtClean="0" sz="1600" spc="80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ec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02007" y="1310752"/>
            <a:ext cx="981417" cy="220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64"/>
              </a:lnSpc>
              <a:spcBef>
                <a:spcPts val="83"/>
              </a:spcBef>
            </a:pPr>
            <a:r>
              <a:rPr dirty="0" smtClean="0" sz="1500">
                <a:solidFill>
                  <a:srgbClr val="4B464D"/>
                </a:solidFill>
                <a:latin typeface="Times New Roman"/>
                <a:cs typeface="Times New Roman"/>
              </a:rPr>
              <a:t>S</a:t>
            </a:r>
            <a:r>
              <a:rPr dirty="0" smtClean="0" sz="1500">
                <a:solidFill>
                  <a:srgbClr val="333033"/>
                </a:solidFill>
                <a:latin typeface="Times New Roman"/>
                <a:cs typeface="Times New Roman"/>
              </a:rPr>
              <a:t>ti</a:t>
            </a:r>
            <a:r>
              <a:rPr dirty="0" smtClean="0" sz="1500">
                <a:solidFill>
                  <a:srgbClr val="333033"/>
                </a:solidFill>
                <a:latin typeface="Times New Roman"/>
                <a:cs typeface="Times New Roman"/>
              </a:rPr>
              <a:t>m</a:t>
            </a:r>
            <a:r>
              <a:rPr dirty="0" smtClean="0" sz="1500">
                <a:solidFill>
                  <a:srgbClr val="4B464D"/>
                </a:solidFill>
                <a:latin typeface="Times New Roman"/>
                <a:cs typeface="Times New Roman"/>
              </a:rPr>
              <a:t>o</a:t>
            </a:r>
            <a:r>
              <a:rPr dirty="0" smtClean="0" sz="1500">
                <a:solidFill>
                  <a:srgbClr val="333033"/>
                </a:solidFill>
                <a:latin typeface="Times New Roman"/>
                <a:cs typeface="Times New Roman"/>
              </a:rPr>
              <a:t>l</a:t>
            </a:r>
            <a:r>
              <a:rPr dirty="0" smtClean="0" sz="1500">
                <a:solidFill>
                  <a:srgbClr val="4B464D"/>
                </a:solidFill>
                <a:latin typeface="Times New Roman"/>
                <a:cs typeface="Times New Roman"/>
              </a:rPr>
              <a:t>a</a:t>
            </a:r>
            <a:r>
              <a:rPr dirty="0" smtClean="0" sz="1500">
                <a:solidFill>
                  <a:srgbClr val="333033"/>
                </a:solidFill>
                <a:latin typeface="Times New Roman"/>
                <a:cs typeface="Times New Roman"/>
              </a:rPr>
              <a:t>t</a:t>
            </a:r>
            <a:r>
              <a:rPr dirty="0" smtClean="0" sz="1500">
                <a:solidFill>
                  <a:srgbClr val="4B464D"/>
                </a:solidFill>
                <a:latin typeface="Times New Roman"/>
                <a:cs typeface="Times New Roman"/>
              </a:rPr>
              <a:t>o</a:t>
            </a:r>
            <a:r>
              <a:rPr dirty="0" smtClean="0" sz="1500">
                <a:solidFill>
                  <a:srgbClr val="333033"/>
                </a:solidFill>
                <a:latin typeface="Times New Roman"/>
                <a:cs typeface="Times New Roman"/>
              </a:rPr>
              <a:t>r</a:t>
            </a:r>
            <a:r>
              <a:rPr dirty="0" smtClean="0" sz="1500">
                <a:solidFill>
                  <a:srgbClr val="4B464D"/>
                </a:solidFill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26173" y="1314633"/>
            <a:ext cx="1848464" cy="5528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670">
              <a:lnSpc>
                <a:spcPts val="1745"/>
              </a:lnSpc>
              <a:spcBef>
                <a:spcPts val="87"/>
              </a:spcBef>
            </a:pP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C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a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g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24893">
              <a:lnSpc>
                <a:spcPct val="95825"/>
              </a:lnSpc>
              <a:spcBef>
                <a:spcPts val="616"/>
              </a:spcBef>
            </a:pP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es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c</a:t>
            </a:r>
            <a:r>
              <a:rPr dirty="0" smtClean="0" sz="1600">
                <a:solidFill>
                  <a:srgbClr val="181920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z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:</a:t>
            </a:r>
            <a:r>
              <a:rPr dirty="0" smtClean="0" sz="160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600" spc="-164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33033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333033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33033"/>
                </a:solidFill>
                <a:latin typeface="Arial"/>
                <a:cs typeface="Arial"/>
              </a:rPr>
              <a:t>es</a:t>
            </a:r>
            <a:r>
              <a:rPr dirty="0" smtClean="0" sz="1600" spc="0">
                <a:solidFill>
                  <a:srgbClr val="333033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33033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333033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39613" y="1343086"/>
            <a:ext cx="1352733" cy="42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75"/>
              </a:lnSpc>
              <a:spcBef>
                <a:spcPts val="163"/>
              </a:spcBef>
            </a:pPr>
            <a:r>
              <a:rPr dirty="0" smtClean="0" sz="1800">
                <a:solidFill>
                  <a:srgbClr val="6C6A6D"/>
                </a:solidFill>
                <a:latin typeface="Times New Roman"/>
                <a:cs typeface="Times New Roman"/>
              </a:rPr>
              <a:t>....</a:t>
            </a:r>
            <a:r>
              <a:rPr dirty="0" smtClean="0" sz="180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sz="1800">
                <a:solidFill>
                  <a:srgbClr val="4B464D"/>
                </a:solidFill>
                <a:latin typeface="Times New Roman"/>
                <a:cs typeface="Times New Roman"/>
              </a:rPr>
              <a:t>...</a:t>
            </a:r>
            <a:r>
              <a:rPr dirty="0" smtClean="0" sz="1800">
                <a:solidFill>
                  <a:srgbClr val="7F7B7E"/>
                </a:solidFill>
                <a:latin typeface="Times New Roman"/>
                <a:cs typeface="Times New Roman"/>
              </a:rPr>
              <a:t>....</a:t>
            </a:r>
            <a:r>
              <a:rPr dirty="0" smtClean="0" sz="180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1800" spc="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3100" spc="94">
                <a:solidFill>
                  <a:srgbClr val="6C6A6D"/>
                </a:solidFill>
                <a:latin typeface="Arial"/>
                <a:cs typeface="Arial"/>
              </a:rPr>
              <a:t>_</a:t>
            </a:r>
            <a:r>
              <a:rPr dirty="0" smtClean="0" sz="2400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sz="240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400" spc="0">
                <a:solidFill>
                  <a:srgbClr val="7F7B7E"/>
                </a:solidFill>
                <a:latin typeface="Times New Roman"/>
                <a:cs typeface="Times New Roman"/>
              </a:rPr>
              <a:t>..</a:t>
            </a:r>
            <a:r>
              <a:rPr dirty="0" smtClean="0" sz="2400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sz="2400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sz="2400" spc="0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sz="2400" spc="0">
                <a:solidFill>
                  <a:srgbClr val="4B464D"/>
                </a:solidFill>
                <a:latin typeface="Times New Roman"/>
                <a:cs typeface="Times New Roman"/>
              </a:rPr>
              <a:t>..</a:t>
            </a:r>
            <a:r>
              <a:rPr dirty="0" smtClean="0" sz="2400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sz="2400" spc="0">
                <a:solidFill>
                  <a:srgbClr val="333033"/>
                </a:solidFill>
                <a:latin typeface="Times New Roman"/>
                <a:cs typeface="Times New Roman"/>
              </a:rPr>
              <a:t>..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76515" y="1378435"/>
            <a:ext cx="2073850" cy="5006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5"/>
              </a:lnSpc>
              <a:spcBef>
                <a:spcPts val="163"/>
              </a:spcBef>
            </a:pPr>
            <a:r>
              <a:rPr dirty="0" smtClean="0" baseline="18308" sz="1425" spc="-15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354">
                <a:solidFill>
                  <a:srgbClr val="7F7B7E"/>
                </a:solidFill>
                <a:latin typeface="Times New Roman"/>
                <a:cs typeface="Times New Roman"/>
              </a:rPr>
              <a:t>·</a:t>
            </a:r>
            <a:r>
              <a:rPr dirty="0" smtClean="0" baseline="-12883" sz="3375" spc="-1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25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1150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-12883" sz="3375" spc="-34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11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2883" sz="3375" spc="-94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119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0541" sz="4125" spc="-650">
                <a:solidFill>
                  <a:srgbClr val="4B464D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18308" sz="1425" spc="5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14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1367" sz="3825" spc="-244">
                <a:solidFill>
                  <a:srgbClr val="6C6A6D"/>
                </a:solidFill>
                <a:latin typeface="Times New Roman"/>
                <a:cs typeface="Times New Roman"/>
              </a:rPr>
              <a:t>r</a:t>
            </a:r>
            <a:r>
              <a:rPr dirty="0" smtClean="0" baseline="18308" sz="14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7568" sz="2475" spc="-150">
                <a:solidFill>
                  <a:srgbClr val="333033"/>
                </a:solidFill>
                <a:latin typeface="Arial"/>
                <a:cs typeface="Arial"/>
              </a:rPr>
              <a:t>.</a:t>
            </a:r>
            <a:r>
              <a:rPr dirty="0" smtClean="0" baseline="-11367" sz="3825" spc="-109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-17568" sz="2475" spc="-144">
                <a:solidFill>
                  <a:srgbClr val="333033"/>
                </a:solidFill>
                <a:latin typeface="Arial"/>
                <a:cs typeface="Arial"/>
              </a:rPr>
              <a:t>.</a:t>
            </a:r>
            <a:r>
              <a:rPr dirty="0" smtClean="0" baseline="18308" sz="1425" spc="-104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7834" sz="5550" spc="-1009">
                <a:solidFill>
                  <a:srgbClr val="908A8A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18308" sz="1425" spc="-10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289">
                <a:solidFill>
                  <a:srgbClr val="6C6A6D"/>
                </a:solidFill>
                <a:latin typeface="Times New Roman"/>
                <a:cs typeface="Times New Roman"/>
              </a:rPr>
              <a:t>o</a:t>
            </a:r>
            <a:r>
              <a:rPr dirty="0" smtClean="0" baseline="18308" sz="14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5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144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2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94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33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21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744">
                <a:solidFill>
                  <a:srgbClr val="6C6A6D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14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23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33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A7A1A1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,..</a:t>
            </a:r>
            <a:r>
              <a:rPr dirty="0" smtClean="0" baseline="18308" sz="1425" spc="-23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14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175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254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,.</a:t>
            </a:r>
            <a:r>
              <a:rPr dirty="0" smtClean="0" baseline="-11367" sz="3825" spc="-189">
                <a:solidFill>
                  <a:srgbClr val="A7A1A1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18308" sz="1425" spc="0">
                <a:solidFill>
                  <a:srgbClr val="4B464D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18308" sz="1425" spc="-334">
                <a:solidFill>
                  <a:srgbClr val="181920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2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334">
                <a:solidFill>
                  <a:srgbClr val="333033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1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189">
                <a:solidFill>
                  <a:srgbClr val="7F7B7E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4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0">
                <a:solidFill>
                  <a:srgbClr val="333033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18308" sz="1425" spc="-94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1367" sz="3825" spc="-33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0">
                <a:solidFill>
                  <a:srgbClr val="181920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18308" sz="1425" spc="-139">
                <a:solidFill>
                  <a:srgbClr val="18192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1367" sz="3825" spc="0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4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0">
                <a:solidFill>
                  <a:srgbClr val="908A8A"/>
                </a:solidFill>
                <a:latin typeface="Times New Roman"/>
                <a:cs typeface="Times New Roman"/>
              </a:rPr>
              <a:t>,..</a:t>
            </a:r>
            <a:r>
              <a:rPr dirty="0" smtClean="0" baseline="18308" sz="1425" spc="-239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1367" sz="3825" spc="-144">
                <a:solidFill>
                  <a:srgbClr val="908A8A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-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-289">
                <a:solidFill>
                  <a:srgbClr val="908A8A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8308" sz="1425" spc="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11367" sz="3825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11367" sz="38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endParaRPr sz="2550">
              <a:latin typeface="Times New Roman"/>
              <a:cs typeface="Times New Roman"/>
            </a:endParaRPr>
          </a:p>
          <a:p>
            <a:pPr marR="12700" algn="r">
              <a:lnSpc>
                <a:spcPts val="620"/>
              </a:lnSpc>
            </a:pPr>
            <a:r>
              <a:rPr dirty="0" smtClean="0" baseline="75368" sz="750" spc="-239">
                <a:solidFill>
                  <a:srgbClr val="181920"/>
                </a:solidFill>
                <a:latin typeface="Arial"/>
                <a:cs typeface="Arial"/>
              </a:rPr>
              <a:t>o</a:t>
            </a:r>
            <a:r>
              <a:rPr dirty="0" smtClean="0" baseline="8282" sz="1575" spc="-429">
                <a:solidFill>
                  <a:srgbClr val="6C6A6D"/>
                </a:solidFill>
                <a:latin typeface="Times New Roman"/>
                <a:cs typeface="Times New Roman"/>
              </a:rPr>
              <a:t>u</a:t>
            </a:r>
            <a:r>
              <a:rPr dirty="0" smtClean="0" baseline="75368" sz="750" spc="0">
                <a:solidFill>
                  <a:srgbClr val="4B464D"/>
                </a:solidFill>
                <a:latin typeface="Arial"/>
                <a:cs typeface="Arial"/>
              </a:rPr>
              <a:t>lo</a:t>
            </a:r>
            <a:endParaRPr sz="5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24965" y="1706600"/>
            <a:ext cx="1388715" cy="172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05"/>
              </a:lnSpc>
              <a:spcBef>
                <a:spcPts val="65"/>
              </a:spcBef>
            </a:pPr>
            <a:r>
              <a:rPr dirty="0" smtClean="0" baseline="57975" sz="750" spc="-625">
                <a:solidFill>
                  <a:srgbClr val="7F7B7E"/>
                </a:solidFill>
                <a:latin typeface="Arial"/>
                <a:cs typeface="Arial"/>
              </a:rPr>
              <a:t>M</a:t>
            </a:r>
            <a:r>
              <a:rPr dirty="0" smtClean="0" sz="1050" spc="-669">
                <a:solidFill>
                  <a:srgbClr val="7F7B7E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57975" sz="750" spc="0">
                <a:solidFill>
                  <a:srgbClr val="6C6A6D"/>
                </a:solidFill>
                <a:latin typeface="Arial"/>
                <a:cs typeface="Arial"/>
              </a:rPr>
              <a:t>m</a:t>
            </a:r>
            <a:r>
              <a:rPr dirty="0" smtClean="0" baseline="57975" sz="750" spc="-384">
                <a:solidFill>
                  <a:srgbClr val="7F7B7E"/>
                </a:solidFill>
                <a:latin typeface="Arial"/>
                <a:cs typeface="Arial"/>
              </a:rPr>
              <a:t>•</a:t>
            </a:r>
            <a:r>
              <a:rPr dirty="0" smtClean="0" sz="1050" spc="-50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57975" sz="750" spc="-94">
                <a:solidFill>
                  <a:srgbClr val="A7A1A1"/>
                </a:solidFill>
                <a:latin typeface="Arial"/>
                <a:cs typeface="Arial"/>
              </a:rPr>
              <a:t>1</a:t>
            </a:r>
            <a:r>
              <a:rPr dirty="0" smtClean="0" sz="1050" spc="-529">
                <a:solidFill>
                  <a:srgbClr val="333033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57975" sz="750" spc="0">
                <a:solidFill>
                  <a:srgbClr val="6C6A6D"/>
                </a:solidFill>
                <a:latin typeface="Arial"/>
                <a:cs typeface="Arial"/>
              </a:rPr>
              <a:t>1&gt;</a:t>
            </a:r>
            <a:r>
              <a:rPr dirty="0" smtClean="0" baseline="57975" sz="750" spc="-239">
                <a:solidFill>
                  <a:srgbClr val="6C6A6D"/>
                </a:solidFill>
                <a:latin typeface="Arial"/>
                <a:cs typeface="Arial"/>
              </a:rPr>
              <a:t>o</a:t>
            </a:r>
            <a:r>
              <a:rPr dirty="0" smtClean="0" sz="1050" spc="-69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57975" sz="750" spc="-409">
                <a:solidFill>
                  <a:srgbClr val="6C6A6D"/>
                </a:solidFill>
                <a:latin typeface="Arial"/>
                <a:cs typeface="Arial"/>
              </a:rPr>
              <a:t>a</a:t>
            </a:r>
            <a:r>
              <a:rPr dirty="0" smtClean="0" sz="10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1050" spc="-94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7975" sz="750" spc="-144">
                <a:solidFill>
                  <a:srgbClr val="6C6A6D"/>
                </a:solidFill>
                <a:latin typeface="Arial"/>
                <a:cs typeface="Arial"/>
              </a:rPr>
              <a:t>;</a:t>
            </a:r>
            <a:r>
              <a:rPr dirty="0" smtClean="0" sz="1050" spc="-50">
                <a:solidFill>
                  <a:srgbClr val="4B464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57975" sz="750" spc="-189">
                <a:solidFill>
                  <a:srgbClr val="333033"/>
                </a:solidFill>
                <a:latin typeface="Arial"/>
                <a:cs typeface="Arial"/>
              </a:rPr>
              <a:t>.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sz="1050" spc="-625">
                <a:solidFill>
                  <a:srgbClr val="5E585F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57975" sz="750" spc="0">
                <a:solidFill>
                  <a:srgbClr val="6C6A6D"/>
                </a:solidFill>
                <a:latin typeface="Arial"/>
                <a:cs typeface="Arial"/>
              </a:rPr>
              <a:t>u</a:t>
            </a:r>
            <a:r>
              <a:rPr dirty="0" smtClean="0" baseline="57975" sz="750" spc="-1439">
                <a:solidFill>
                  <a:srgbClr val="6C6A6D"/>
                </a:solidFill>
                <a:latin typeface="Arial"/>
                <a:cs typeface="Arial"/>
              </a:rPr>
              <a:t>_</a:t>
            </a:r>
            <a:r>
              <a:rPr dirty="0" smtClean="0" sz="1050" spc="0">
                <a:solidFill>
                  <a:srgbClr val="A7A1A1"/>
                </a:solidFill>
                <a:latin typeface="Times New Roman"/>
                <a:cs typeface="Times New Roman"/>
              </a:rPr>
              <a:t>1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,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  </a:t>
            </a:r>
            <a:r>
              <a:rPr dirty="0" smtClean="0" sz="1050" spc="75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7975" sz="750" spc="0">
                <a:solidFill>
                  <a:srgbClr val="4B464D"/>
                </a:solidFill>
                <a:latin typeface="Arial"/>
                <a:cs typeface="Arial"/>
              </a:rPr>
              <a:t>-.</a:t>
            </a:r>
            <a:r>
              <a:rPr dirty="0" smtClean="0" baseline="57975" sz="750" spc="-96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baseline="57975" sz="750" spc="0">
                <a:solidFill>
                  <a:srgbClr val="6C6A6D"/>
                </a:solidFill>
                <a:latin typeface="Arial"/>
                <a:cs typeface="Arial"/>
              </a:rPr>
              <a:t>..</a:t>
            </a:r>
            <a:r>
              <a:rPr dirty="0" smtClean="0" baseline="57975" sz="750" spc="-96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baseline="57975" sz="750" spc="0">
                <a:solidFill>
                  <a:srgbClr val="908A8A"/>
                </a:solidFill>
                <a:latin typeface="Arial"/>
                <a:cs typeface="Arial"/>
              </a:rPr>
              <a:t>.,.</a:t>
            </a:r>
            <a:r>
              <a:rPr dirty="0" smtClean="0" baseline="38765" sz="750" spc="0">
                <a:solidFill>
                  <a:srgbClr val="6C6A6D"/>
                </a:solidFill>
                <a:latin typeface="Malgun Gothic"/>
                <a:cs typeface="Malgun Gothic"/>
              </a:rPr>
              <a:t>�</a:t>
            </a:r>
            <a:r>
              <a:rPr dirty="0" smtClean="0" baseline="57975" sz="750" spc="0">
                <a:solidFill>
                  <a:srgbClr val="4B464D"/>
                </a:solidFill>
                <a:latin typeface="Arial"/>
                <a:cs typeface="Arial"/>
              </a:rPr>
              <a:t>1</a:t>
            </a:r>
            <a:r>
              <a:rPr dirty="0" smtClean="0" baseline="57975" sz="750" spc="0">
                <a:solidFill>
                  <a:srgbClr val="908A8A"/>
                </a:solidFill>
                <a:latin typeface="Arial"/>
                <a:cs typeface="Arial"/>
              </a:rPr>
              <a:t>M-</a:t>
            </a:r>
            <a:r>
              <a:rPr dirty="0" smtClean="0" baseline="57975" sz="750" spc="0">
                <a:solidFill>
                  <a:srgbClr val="7F7B7E"/>
                </a:solidFill>
                <a:latin typeface="Arial"/>
                <a:cs typeface="Arial"/>
              </a:rPr>
              <a:t>1</a:t>
            </a:r>
            <a:r>
              <a:rPr dirty="0" smtClean="0" baseline="57975" sz="750" spc="0">
                <a:solidFill>
                  <a:srgbClr val="333033"/>
                </a:solidFill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33516" y="1714243"/>
            <a:ext cx="1442539" cy="4500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0"/>
              </a:lnSpc>
              <a:spcBef>
                <a:spcPts val="72"/>
              </a:spcBef>
            </a:pPr>
            <a:r>
              <a:rPr dirty="0" smtClean="0" baseline="-47189" sz="3225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7189" sz="3225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7189" sz="3225" spc="-239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4693" sz="4050" spc="-5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7189" sz="3225" spc="-109">
                <a:solidFill>
                  <a:srgbClr val="908A8A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4693" sz="4050" spc="-1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7189" sz="3225" spc="0">
                <a:solidFill>
                  <a:srgbClr val="908A8A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47189" sz="3225" spc="0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7189" sz="3225" spc="-16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4693" sz="40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4693" sz="4050" spc="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-21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9386" sz="2025" spc="-244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-37576" sz="40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-94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-289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-239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-189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37576" sz="4050" spc="-23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26668" sz="3750" spc="-6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2274" sz="3600" spc="-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-214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2274" sz="3600" spc="-409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-239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2274" sz="3600" spc="0">
                <a:solidFill>
                  <a:srgbClr val="A7A1A1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42274" sz="3600" spc="-144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-2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42274" sz="3600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26668" sz="375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6668" sz="37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39118" marR="63699">
              <a:lnSpc>
                <a:spcPts val="285"/>
              </a:lnSpc>
            </a:pP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51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5270" sz="825" spc="368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127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-337">
                <a:solidFill>
                  <a:srgbClr val="7F7B7E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    </a:t>
            </a:r>
            <a:r>
              <a:rPr dirty="0" smtClean="0" baseline="5270" sz="825" spc="51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A7A1A1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5270" sz="825" spc="0">
                <a:solidFill>
                  <a:srgbClr val="908A8A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14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97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7F7B7E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-64">
                <a:solidFill>
                  <a:srgbClr val="7F7B7E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5270" sz="8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270" sz="825" spc="-11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76515" y="1744975"/>
            <a:ext cx="1806081" cy="4350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25"/>
              </a:lnSpc>
              <a:spcBef>
                <a:spcPts val="171"/>
              </a:spcBef>
            </a:pPr>
            <a:r>
              <a:rPr dirty="0" smtClean="0" baseline="66258" sz="1575" spc="-289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9325" sz="2925" spc="-2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3200" spc="0">
                <a:solidFill>
                  <a:srgbClr val="A7A1A1"/>
                </a:solidFill>
                <a:latin typeface="Arial"/>
                <a:cs typeface="Arial"/>
              </a:rPr>
              <a:t>.</a:t>
            </a:r>
            <a:r>
              <a:rPr dirty="0" smtClean="0" baseline="19325" sz="29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9325" sz="2925" spc="-144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94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9325" sz="2925" spc="-79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784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19325" sz="2925" spc="0">
                <a:solidFill>
                  <a:srgbClr val="7F7B7E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19325" sz="2925" spc="0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9325" sz="2925" spc="-94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719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9325" sz="2925" spc="-29">
                <a:solidFill>
                  <a:srgbClr val="A7A1A1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175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9325" sz="2925" spc="0">
                <a:solidFill>
                  <a:srgbClr val="A7A1A1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334">
                <a:solidFill>
                  <a:srgbClr val="1D2B42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9325" sz="2925" spc="-1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239">
                <a:solidFill>
                  <a:srgbClr val="908A8A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9325" sz="2925" spc="-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239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189">
                <a:solidFill>
                  <a:srgbClr val="6C6A6D"/>
                </a:solidFill>
                <a:latin typeface="Times New Roman"/>
                <a:cs typeface="Times New Roman"/>
              </a:rPr>
              <a:t>·</a:t>
            </a:r>
            <a:r>
              <a:rPr dirty="0" smtClean="0" baseline="19325" sz="2925" spc="-334">
                <a:solidFill>
                  <a:srgbClr val="908A8A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239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94">
                <a:solidFill>
                  <a:srgbClr val="4B464D"/>
                </a:solidFill>
                <a:latin typeface="Times New Roman"/>
                <a:cs typeface="Times New Roman"/>
              </a:rPr>
              <a:t>•</a:t>
            </a:r>
            <a:r>
              <a:rPr dirty="0" smtClean="0" sz="2950" spc="-2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0">
                <a:solidFill>
                  <a:srgbClr val="6C6A6D"/>
                </a:solidFill>
                <a:latin typeface="Times New Roman"/>
                <a:cs typeface="Times New Roman"/>
              </a:rPr>
              <a:t>l</a:t>
            </a:r>
            <a:r>
              <a:rPr dirty="0" smtClean="0" baseline="66258" sz="1575" spc="-239">
                <a:solidFill>
                  <a:srgbClr val="6C6A6D"/>
                </a:solidFill>
                <a:latin typeface="Times New Roman"/>
                <a:cs typeface="Times New Roman"/>
              </a:rPr>
              <a:t>o</a:t>
            </a:r>
            <a:r>
              <a:rPr dirty="0" smtClean="0" sz="2950" spc="-14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275">
                <a:solidFill>
                  <a:srgbClr val="6C6A6D"/>
                </a:solidFill>
                <a:latin typeface="Times New Roman"/>
                <a:cs typeface="Times New Roman"/>
              </a:rPr>
              <a:t>"</a:t>
            </a:r>
            <a:r>
              <a:rPr dirty="0" smtClean="0" baseline="19325" sz="2925" spc="-150">
                <a:solidFill>
                  <a:srgbClr val="A7A1A1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21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0">
                <a:solidFill>
                  <a:srgbClr val="6C6A6D"/>
                </a:solidFill>
                <a:latin typeface="Times New Roman"/>
                <a:cs typeface="Times New Roman"/>
              </a:rPr>
              <a:t>'</a:t>
            </a:r>
            <a:r>
              <a:rPr dirty="0" smtClean="0" baseline="66258" sz="1575" spc="-129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sz="2950" spc="-225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89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sz="2950" spc="-26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175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39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34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0">
                <a:solidFill>
                  <a:srgbClr val="5E585F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66258" sz="1575" spc="-75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sz="2950" spc="-144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25">
                <a:solidFill>
                  <a:srgbClr val="6C6A6D"/>
                </a:solidFill>
                <a:latin typeface="Times New Roman"/>
                <a:cs typeface="Times New Roman"/>
              </a:rPr>
              <a:t>_</a:t>
            </a:r>
            <a:r>
              <a:rPr dirty="0" smtClean="0" sz="2950" spc="-229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0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66258" sz="1575" spc="-669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sz="2600" spc="-144">
                <a:solidFill>
                  <a:srgbClr val="6C6A6D"/>
                </a:solidFill>
                <a:latin typeface="Arial"/>
                <a:cs typeface="Arial"/>
              </a:rPr>
              <a:t>_</a:t>
            </a:r>
            <a:r>
              <a:rPr dirty="0" smtClean="0" baseline="66258" sz="1575" spc="-100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r>
              <a:rPr dirty="0" smtClean="0" sz="2850" spc="-18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139">
                <a:solidFill>
                  <a:srgbClr val="6C6A6D"/>
                </a:solidFill>
                <a:latin typeface="Times New Roman"/>
                <a:cs typeface="Times New Roman"/>
              </a:rPr>
              <a:t>:</a:t>
            </a:r>
            <a:r>
              <a:rPr dirty="0" smtClean="0" sz="2850" spc="-1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-14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850" spc="-1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66258" sz="1575" spc="0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66258" sz="1575" spc="0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66258" sz="1575" spc="25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99387" sz="1050" spc="-94" i="1">
                <a:solidFill>
                  <a:srgbClr val="6C6A6D"/>
                </a:solidFill>
                <a:latin typeface="Times New Roman"/>
                <a:cs typeface="Times New Roman"/>
              </a:rPr>
              <a:t>r</a:t>
            </a:r>
            <a:r>
              <a:rPr dirty="0" smtClean="0" sz="1750" spc="-69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99387" sz="1050" spc="-264" i="1">
                <a:solidFill>
                  <a:srgbClr val="6C6A6D"/>
                </a:solidFill>
                <a:latin typeface="Times New Roman"/>
                <a:cs typeface="Times New Roman"/>
              </a:rPr>
              <a:t>o</a:t>
            </a:r>
            <a:r>
              <a:rPr dirty="0" smtClean="0" sz="1750" spc="94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99387" sz="1050" spc="-9" i="1">
                <a:solidFill>
                  <a:srgbClr val="A7A1A1"/>
                </a:solidFill>
                <a:latin typeface="Times New Roman"/>
                <a:cs typeface="Times New Roman"/>
              </a:rPr>
              <a:t>,</a:t>
            </a:r>
            <a:r>
              <a:rPr dirty="0" smtClean="0" sz="3200" spc="-850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baseline="99387" sz="1050" spc="0" i="1">
                <a:solidFill>
                  <a:srgbClr val="A7A1A1"/>
                </a:solidFill>
                <a:latin typeface="Times New Roman"/>
                <a:cs typeface="Times New Roman"/>
              </a:rPr>
              <a:t>0.</a:t>
            </a:r>
            <a:r>
              <a:rPr dirty="0" smtClean="0" baseline="99387" sz="1050" spc="0" i="1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sz="3200" spc="-100">
                <a:solidFill>
                  <a:srgbClr val="181920"/>
                </a:solidFill>
                <a:latin typeface="Arial"/>
                <a:cs typeface="Arial"/>
              </a:rPr>
              <a:t>·</a:t>
            </a:r>
            <a:r>
              <a:rPr dirty="0" smtClean="0" baseline="99387" sz="1050" spc="-179" i="1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sz="3200" spc="-204">
                <a:solidFill>
                  <a:srgbClr val="A7A1A1"/>
                </a:solidFill>
                <a:latin typeface="Malgun Gothic"/>
                <a:cs typeface="Malgun Gothic"/>
              </a:rPr>
              <a:t>�</a:t>
            </a:r>
            <a:r>
              <a:rPr dirty="0" smtClean="0" baseline="99387" sz="1050" spc="-94" i="1">
                <a:solidFill>
                  <a:srgbClr val="6C6A6D"/>
                </a:solidFill>
                <a:latin typeface="Times New Roman"/>
                <a:cs typeface="Times New Roman"/>
              </a:rPr>
              <a:t>'</a:t>
            </a:r>
            <a:r>
              <a:rPr dirty="0" smtClean="0" sz="3200" spc="-289">
                <a:solidFill>
                  <a:srgbClr val="5E585F"/>
                </a:solidFill>
                <a:latin typeface="Arial"/>
                <a:cs typeface="Arial"/>
              </a:rPr>
              <a:t>·</a:t>
            </a:r>
            <a:r>
              <a:rPr dirty="0" smtClean="0" baseline="99387" sz="1050" spc="-479" i="1">
                <a:solidFill>
                  <a:srgbClr val="6C6A6D"/>
                </a:solidFill>
                <a:latin typeface="Times New Roman"/>
                <a:cs typeface="Times New Roman"/>
              </a:rPr>
              <a:t>*</a:t>
            </a:r>
            <a:r>
              <a:rPr dirty="0" smtClean="0" sz="3200" spc="0">
                <a:solidFill>
                  <a:srgbClr val="181920"/>
                </a:solidFill>
                <a:latin typeface="Arial"/>
                <a:cs typeface="Arial"/>
              </a:rPr>
              <a:t>·</a:t>
            </a:r>
            <a:endParaRPr sz="3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54422" y="1780674"/>
            <a:ext cx="2485363" cy="6735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25"/>
              </a:lnSpc>
              <a:spcBef>
                <a:spcPts val="136"/>
              </a:spcBef>
            </a:pPr>
            <a:r>
              <a:rPr dirty="0" smtClean="0" baseline="-100140" sz="825" spc="0">
                <a:solidFill>
                  <a:srgbClr val="4B464D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-100140" sz="825" spc="0">
                <a:solidFill>
                  <a:srgbClr val="6C6A6D"/>
                </a:solidFill>
                <a:latin typeface="Times New Roman"/>
                <a:cs typeface="Times New Roman"/>
              </a:rPr>
              <a:t>•••</a:t>
            </a:r>
            <a:r>
              <a:rPr dirty="0" smtClean="0" baseline="-100140" sz="825" spc="-210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0140" sz="825" spc="0">
                <a:solidFill>
                  <a:srgbClr val="6C6A6D"/>
                </a:solidFill>
                <a:latin typeface="Times New Roman"/>
                <a:cs typeface="Times New Roman"/>
              </a:rPr>
              <a:t>-...</a:t>
            </a:r>
            <a:r>
              <a:rPr dirty="0" smtClean="0" baseline="-100140" sz="825" spc="18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0140" sz="825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100140" sz="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00140" sz="825" spc="4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0140" sz="825" spc="0">
                <a:solidFill>
                  <a:srgbClr val="A7A1A1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-100140" sz="825" spc="-89">
                <a:solidFill>
                  <a:srgbClr val="A7A1A1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0140" sz="825" spc="0">
                <a:solidFill>
                  <a:srgbClr val="5E585F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100140" sz="825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100140" sz="825" spc="138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91795" sz="900" spc="0" i="1">
                <a:solidFill>
                  <a:srgbClr val="6C6A6D"/>
                </a:solidFill>
                <a:latin typeface="Times New Roman"/>
                <a:cs typeface="Times New Roman"/>
              </a:rPr>
              <a:t>r</a:t>
            </a:r>
            <a:r>
              <a:rPr dirty="0" smtClean="0" baseline="-91795" sz="900" spc="0" i="1">
                <a:solidFill>
                  <a:srgbClr val="6C6A6D"/>
                </a:solidFill>
                <a:latin typeface="Times New Roman"/>
                <a:cs typeface="Times New Roman"/>
              </a:rPr>
              <a:t>        </a:t>
            </a:r>
            <a:r>
              <a:rPr dirty="0" smtClean="0" baseline="-91795" sz="900" spc="134" i="1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7687" sz="4425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7687" sz="4425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17687" sz="4425" spc="0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7687" sz="4425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17687" sz="4425" spc="0">
                <a:solidFill>
                  <a:srgbClr val="908A8A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7687" sz="4425" spc="0">
                <a:solidFill>
                  <a:srgbClr val="A7A1A1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7687" sz="4425" spc="144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7392" sz="4500" spc="144">
                <a:solidFill>
                  <a:srgbClr val="5E585F"/>
                </a:solidFill>
                <a:latin typeface="Arial"/>
                <a:cs typeface="Arial"/>
              </a:rPr>
              <a:t>-</a:t>
            </a:r>
            <a:r>
              <a:rPr dirty="0" smtClean="0" baseline="-24268" sz="32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4268" sz="3225" spc="0">
                <a:solidFill>
                  <a:srgbClr val="333033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24268" sz="3225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24268" sz="3225" spc="0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4268" sz="3225" spc="94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14295" sz="5475" spc="94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-20462" sz="3825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0462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0462" sz="3825" spc="0">
                <a:solidFill>
                  <a:srgbClr val="6C6A6D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20462" sz="38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endParaRPr sz="2550">
              <a:latin typeface="Times New Roman"/>
              <a:cs typeface="Times New Roman"/>
            </a:endParaRPr>
          </a:p>
          <a:p>
            <a:pPr marL="12700" marR="70103">
              <a:lnSpc>
                <a:spcPts val="2555"/>
              </a:lnSpc>
            </a:pPr>
            <a:r>
              <a:rPr dirty="0" smtClean="0" baseline="8089" sz="3225" spc="0">
                <a:solidFill>
                  <a:srgbClr val="181920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8089" sz="3225" spc="0">
                <a:solidFill>
                  <a:srgbClr val="181920"/>
                </a:solidFill>
                <a:latin typeface="Times New Roman"/>
                <a:cs typeface="Times New Roman"/>
              </a:rPr>
              <a:t>                 </a:t>
            </a:r>
            <a:r>
              <a:rPr dirty="0" smtClean="0" baseline="8089" sz="3225" spc="322">
                <a:solidFill>
                  <a:srgbClr val="18192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4026" sz="5400" spc="0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4026" sz="5400" spc="0">
                <a:solidFill>
                  <a:srgbClr val="5E585F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4026" sz="5400" spc="-144">
                <a:solidFill>
                  <a:srgbClr val="6C6A6D"/>
                </a:solidFill>
                <a:latin typeface="Times New Roman"/>
                <a:cs typeface="Times New Roman"/>
              </a:rPr>
              <a:t>·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31384" y="1919044"/>
            <a:ext cx="280310" cy="220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64"/>
              </a:lnSpc>
              <a:spcBef>
                <a:spcPts val="83"/>
              </a:spcBef>
            </a:pPr>
            <a:r>
              <a:rPr dirty="0" smtClean="0" sz="1500">
                <a:solidFill>
                  <a:srgbClr val="6C6A6D"/>
                </a:solidFill>
                <a:latin typeface="Arial"/>
                <a:cs typeface="Arial"/>
              </a:rPr>
              <a:t>_</a:t>
            </a:r>
            <a:r>
              <a:rPr dirty="0" smtClean="0" sz="1500">
                <a:solidFill>
                  <a:srgbClr val="6C6A6D"/>
                </a:solidFill>
                <a:latin typeface="Arial"/>
                <a:cs typeface="Arial"/>
              </a:rPr>
              <a:t>,,,</a:t>
            </a:r>
            <a:r>
              <a:rPr dirty="0" smtClean="0" sz="1500">
                <a:solidFill>
                  <a:srgbClr val="6C6A6D"/>
                </a:solidFill>
                <a:latin typeface="Arial"/>
                <a:cs typeface="Arial"/>
              </a:rPr>
              <a:t>,..</a:t>
            </a:r>
            <a:endParaRPr sz="15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553154" y="1930366"/>
            <a:ext cx="205246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dirty="0" smtClean="0" sz="1400" spc="0">
                <a:solidFill>
                  <a:srgbClr val="6C6A6D"/>
                </a:solidFill>
                <a:latin typeface="Times New Roman"/>
                <a:cs typeface="Times New Roman"/>
              </a:rPr>
              <a:t>_</a:t>
            </a:r>
            <a:r>
              <a:rPr dirty="0" smtClean="0" sz="1400" spc="0">
                <a:solidFill>
                  <a:srgbClr val="6C6A6D"/>
                </a:solidFill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93134" y="1933532"/>
            <a:ext cx="111892" cy="195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60"/>
              </a:lnSpc>
              <a:spcBef>
                <a:spcPts val="73"/>
              </a:spcBef>
            </a:pPr>
            <a:r>
              <a:rPr dirty="0" smtClean="0" sz="1300" spc="0">
                <a:solidFill>
                  <a:srgbClr val="7F7B7E"/>
                </a:solidFill>
                <a:latin typeface="Arial"/>
                <a:cs typeface="Arial"/>
              </a:rPr>
              <a:t>,,.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20056" y="1954114"/>
            <a:ext cx="89793" cy="170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sz="1100" spc="0">
                <a:solidFill>
                  <a:srgbClr val="908A8A"/>
                </a:solidFill>
                <a:latin typeface="Arial"/>
                <a:cs typeface="Arial"/>
              </a:rPr>
              <a:t>.,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76515" y="1962995"/>
            <a:ext cx="92311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dirty="0" smtClean="0" baseline="-1900" sz="4575" spc="0">
                <a:solidFill>
                  <a:srgbClr val="5E585F"/>
                </a:solidFill>
                <a:latin typeface="Arial"/>
                <a:cs typeface="Arial"/>
              </a:rPr>
              <a:t>·</a:t>
            </a:r>
            <a:r>
              <a:rPr dirty="0" smtClean="0" baseline="-1900" sz="4575" spc="0">
                <a:solidFill>
                  <a:srgbClr val="5E585F"/>
                </a:solidFill>
                <a:latin typeface="Arial"/>
                <a:cs typeface="Arial"/>
              </a:rPr>
              <a:t>   </a:t>
            </a:r>
            <a:r>
              <a:rPr dirty="0" smtClean="0" baseline="-1900" sz="4575" spc="158">
                <a:solidFill>
                  <a:srgbClr val="5E585F"/>
                </a:solidFill>
                <a:latin typeface="Arial"/>
                <a:cs typeface="Arial"/>
              </a:rPr>
              <a:t> </a:t>
            </a:r>
            <a:r>
              <a:rPr dirty="0" smtClean="0" sz="2900" spc="-814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baseline="-1900" sz="4575" spc="0">
                <a:solidFill>
                  <a:srgbClr val="6C6A6D"/>
                </a:solidFill>
                <a:latin typeface="Arial"/>
                <a:cs typeface="Arial"/>
              </a:rPr>
              <a:t>·</a:t>
            </a:r>
            <a:r>
              <a:rPr dirty="0" smtClean="0" baseline="-1900" sz="4575" spc="-509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baseline="142304" sz="825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sz="2250" spc="-1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42304" sz="825" spc="-64">
                <a:solidFill>
                  <a:srgbClr val="A7A1A1"/>
                </a:solidFill>
                <a:latin typeface="Times New Roman"/>
                <a:cs typeface="Times New Roman"/>
              </a:rPr>
              <a:t>1</a:t>
            </a:r>
            <a:r>
              <a:rPr dirty="0" smtClean="0" sz="2250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sz="2250" spc="-144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42304" sz="825" spc="-28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sz="2250" spc="-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42304" sz="825" spc="-239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sz="3600" spc="-479">
                <a:solidFill>
                  <a:srgbClr val="5E585F"/>
                </a:solidFill>
                <a:latin typeface="Arial"/>
                <a:cs typeface="Arial"/>
              </a:rPr>
              <a:t>-</a:t>
            </a:r>
            <a:r>
              <a:rPr dirty="0" smtClean="0" baseline="142304" sz="825" spc="0">
                <a:solidFill>
                  <a:srgbClr val="7F7B7E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42304" sz="825" spc="0">
                <a:solidFill>
                  <a:srgbClr val="7F7B7E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42304" sz="825" spc="-384">
                <a:solidFill>
                  <a:srgbClr val="333033"/>
                </a:solidFill>
                <a:latin typeface="Times New Roman"/>
                <a:cs typeface="Times New Roman"/>
              </a:rPr>
              <a:t>•</a:t>
            </a:r>
            <a:r>
              <a:rPr dirty="0" smtClean="0" sz="2150" spc="0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sz="2150" spc="-11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42304" sz="825" spc="-309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sz="21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150" spc="0">
                <a:solidFill>
                  <a:srgbClr val="333033"/>
                </a:solidFill>
                <a:latin typeface="Times New Roman"/>
                <a:cs typeface="Times New Roman"/>
              </a:rPr>
              <a:t>..</a:t>
            </a:r>
            <a:r>
              <a:rPr dirty="0" smtClean="0" sz="2150" spc="-18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42304" sz="825" spc="-189">
                <a:solidFill>
                  <a:srgbClr val="6C6A6D"/>
                </a:solidFill>
                <a:latin typeface="Times New Roman"/>
                <a:cs typeface="Times New Roman"/>
              </a:rPr>
              <a:t>•</a:t>
            </a:r>
            <a:r>
              <a:rPr dirty="0" smtClean="0" sz="2150" spc="0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142304" sz="825" spc="-384">
                <a:solidFill>
                  <a:srgbClr val="333033"/>
                </a:solidFill>
                <a:latin typeface="Times New Roman"/>
                <a:cs typeface="Times New Roman"/>
              </a:rPr>
              <a:t>•</a:t>
            </a:r>
            <a:r>
              <a:rPr dirty="0" smtClean="0" sz="2150" spc="-38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33516" y="1977806"/>
            <a:ext cx="1577199" cy="616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840"/>
              </a:lnSpc>
              <a:spcBef>
                <a:spcPts val="242"/>
              </a:spcBef>
            </a:pPr>
            <a:r>
              <a:rPr dirty="0" smtClean="0" baseline="46518" sz="1500" spc="-289">
                <a:solidFill>
                  <a:srgbClr val="7F7B7E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1073" sz="4050" spc="-239">
                <a:solidFill>
                  <a:srgbClr val="6C6A6D"/>
                </a:solidFill>
                <a:latin typeface="Arial"/>
                <a:cs typeface="Arial"/>
              </a:rPr>
              <a:t>.</a:t>
            </a:r>
            <a:r>
              <a:rPr dirty="0" smtClean="0" baseline="-2696" sz="3225" spc="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2086" sz="4725" spc="0">
                <a:solidFill>
                  <a:srgbClr val="5E585F"/>
                </a:solidFill>
                <a:latin typeface="Arial"/>
                <a:cs typeface="Arial"/>
              </a:rPr>
              <a:t>•</a:t>
            </a:r>
            <a:r>
              <a:rPr dirty="0" smtClean="0" baseline="22086" sz="4725" spc="0">
                <a:solidFill>
                  <a:srgbClr val="5E585F"/>
                </a:solidFill>
                <a:latin typeface="Arial"/>
                <a:cs typeface="Arial"/>
              </a:rPr>
              <a:t>.</a:t>
            </a:r>
            <a:r>
              <a:rPr dirty="0" smtClean="0" baseline="22086" sz="4725" spc="50">
                <a:solidFill>
                  <a:srgbClr val="7F7B7E"/>
                </a:solidFill>
                <a:latin typeface="Arial"/>
                <a:cs typeface="Arial"/>
              </a:rPr>
              <a:t>.</a:t>
            </a:r>
            <a:r>
              <a:rPr dirty="0" smtClean="0" baseline="-1414" sz="3075" spc="-239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77301" sz="1350" spc="-400">
                <a:solidFill>
                  <a:srgbClr val="6C6A6D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-1414" sz="3075" spc="109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77301" sz="135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77301" sz="1350" spc="-129">
                <a:solidFill>
                  <a:srgbClr val="6C6A6D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30920" sz="3375" spc="-6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sz="4050" spc="-839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baseline="30920" sz="3375" spc="0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30920" sz="3375" spc="-419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758" sz="3900" spc="-239">
                <a:solidFill>
                  <a:srgbClr val="6C6A6D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-2147" sz="4050" spc="0">
                <a:solidFill>
                  <a:srgbClr val="6C6A6D"/>
                </a:solidFill>
                <a:latin typeface="Arial"/>
                <a:cs typeface="Arial"/>
              </a:rPr>
              <a:t>,</a:t>
            </a:r>
            <a:r>
              <a:rPr dirty="0" smtClean="0" baseline="-2147" sz="4050" spc="-214">
                <a:solidFill>
                  <a:srgbClr val="4B464D"/>
                </a:solidFill>
                <a:latin typeface="Arial"/>
                <a:cs typeface="Arial"/>
              </a:rPr>
              <a:t>,</a:t>
            </a:r>
            <a:r>
              <a:rPr dirty="0" smtClean="0" baseline="28987" sz="360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3600" spc="-11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147" sz="4050" spc="-189">
                <a:solidFill>
                  <a:srgbClr val="4B464D"/>
                </a:solidFill>
                <a:latin typeface="Arial"/>
                <a:cs typeface="Arial"/>
              </a:rPr>
              <a:t>.</a:t>
            </a:r>
            <a:r>
              <a:rPr dirty="0" smtClean="0" baseline="28987" sz="3600" spc="-69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sz="4300" spc="-1104">
                <a:solidFill>
                  <a:srgbClr val="5E585F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-2147" sz="4050" spc="-429">
                <a:solidFill>
                  <a:srgbClr val="6C6A6D"/>
                </a:solidFill>
                <a:latin typeface="Arial"/>
                <a:cs typeface="Arial"/>
              </a:rPr>
              <a:t>.</a:t>
            </a:r>
            <a:r>
              <a:rPr dirty="0" smtClean="0" baseline="28987" sz="3600" spc="-94">
                <a:solidFill>
                  <a:srgbClr val="4B464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147" sz="4050" spc="-1009">
                <a:solidFill>
                  <a:srgbClr val="4B464D"/>
                </a:solidFill>
                <a:latin typeface="Arial"/>
                <a:cs typeface="Arial"/>
              </a:rPr>
              <a:t>-</a:t>
            </a:r>
            <a:r>
              <a:rPr dirty="0" smtClean="0" baseline="28987" sz="360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3600" spc="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3516" sz="1950" spc="-50">
                <a:solidFill>
                  <a:srgbClr val="6C6A6D"/>
                </a:solidFill>
                <a:latin typeface="Arial"/>
                <a:cs typeface="Arial"/>
              </a:rPr>
              <a:t>,</a:t>
            </a:r>
            <a:r>
              <a:rPr dirty="0" smtClean="0" baseline="-2147" sz="4050" spc="-11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3516" sz="1950" spc="-119">
                <a:solidFill>
                  <a:srgbClr val="6C6A6D"/>
                </a:solidFill>
                <a:latin typeface="Arial"/>
                <a:cs typeface="Arial"/>
              </a:rPr>
              <a:t>.</a:t>
            </a:r>
            <a:r>
              <a:rPr dirty="0" smtClean="0" baseline="-2147" sz="4050" spc="-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3516" sz="1950" spc="-189">
                <a:solidFill>
                  <a:srgbClr val="6C6A6D"/>
                </a:solidFill>
                <a:latin typeface="Arial"/>
                <a:cs typeface="Arial"/>
              </a:rPr>
              <a:t>.</a:t>
            </a:r>
            <a:r>
              <a:rPr dirty="0" smtClean="0" baseline="-2147" sz="4050" spc="-9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53516" sz="1950" spc="-144">
                <a:solidFill>
                  <a:srgbClr val="6C6A6D"/>
                </a:solidFill>
                <a:latin typeface="Arial"/>
                <a:cs typeface="Arial"/>
              </a:rPr>
              <a:t>.</a:t>
            </a:r>
            <a:r>
              <a:rPr dirty="0" smtClean="0" baseline="-2147" sz="4050" spc="-334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sz="3600" spc="-144">
                <a:solidFill>
                  <a:srgbClr val="7F7B7E"/>
                </a:solidFill>
                <a:latin typeface="Arial"/>
                <a:cs typeface="Arial"/>
              </a:rPr>
              <a:t>·</a:t>
            </a:r>
            <a:r>
              <a:rPr dirty="0" smtClean="0" baseline="28987" sz="3600" spc="-1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147" sz="4050" spc="-33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3600" spc="-784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baseline="28987" sz="3600" spc="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147" sz="4050" spc="-33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3600" spc="-94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sz="3600" spc="-625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baseline="28987" sz="3600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3600" spc="-309">
                <a:solidFill>
                  <a:srgbClr val="5E585F"/>
                </a:solidFill>
                <a:latin typeface="Times New Roman"/>
                <a:cs typeface="Times New Roman"/>
              </a:rPr>
              <a:t> </a:t>
            </a:r>
            <a:r>
              <a:rPr dirty="0" smtClean="0" sz="3600" spc="0">
                <a:solidFill>
                  <a:srgbClr val="4B464D"/>
                </a:solidFill>
                <a:latin typeface="Arial"/>
                <a:cs typeface="Arial"/>
              </a:rPr>
              <a:t>·</a:t>
            </a:r>
            <a:r>
              <a:rPr dirty="0" smtClean="0" sz="3600" spc="0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sz="3600" spc="0">
                <a:solidFill>
                  <a:srgbClr val="6C6A6D"/>
                </a:solidFill>
                <a:latin typeface="Arial"/>
                <a:cs typeface="Arial"/>
              </a:rPr>
              <a:t>·</a:t>
            </a:r>
            <a:endParaRPr sz="3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13094" y="2028696"/>
            <a:ext cx="224295" cy="416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dirty="0" smtClean="0" baseline="152845" sz="825" spc="-429">
                <a:solidFill>
                  <a:srgbClr val="6C6A6D"/>
                </a:solidFill>
                <a:latin typeface="Times New Roman"/>
                <a:cs typeface="Times New Roman"/>
              </a:rPr>
              <a:t>·</a:t>
            </a:r>
            <a:r>
              <a:rPr dirty="0" smtClean="0" sz="3050" spc="-529">
                <a:solidFill>
                  <a:srgbClr val="5E585F"/>
                </a:solidFill>
                <a:latin typeface="Arial"/>
                <a:cs typeface="Arial"/>
              </a:rPr>
              <a:t>-</a:t>
            </a:r>
            <a:r>
              <a:rPr dirty="0" smtClean="0" baseline="152845" sz="825" spc="-575">
                <a:solidFill>
                  <a:srgbClr val="6C6A6D"/>
                </a:solidFill>
                <a:latin typeface="Times New Roman"/>
                <a:cs typeface="Times New Roman"/>
              </a:rPr>
              <a:t>-</a:t>
            </a:r>
            <a:r>
              <a:rPr dirty="0" smtClean="0" sz="3050" spc="0">
                <a:solidFill>
                  <a:srgbClr val="A7A1A1"/>
                </a:solidFill>
                <a:latin typeface="Arial"/>
                <a:cs typeface="Arial"/>
              </a:rPr>
              <a:t>·</a:t>
            </a:r>
            <a:endParaRPr sz="3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76515" y="2196531"/>
            <a:ext cx="197244" cy="195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60"/>
              </a:lnSpc>
              <a:spcBef>
                <a:spcPts val="73"/>
              </a:spcBef>
            </a:pPr>
            <a:r>
              <a:rPr dirty="0" smtClean="0" sz="1300">
                <a:solidFill>
                  <a:srgbClr val="908A8A"/>
                </a:solidFill>
                <a:latin typeface="Times New Roman"/>
                <a:cs typeface="Times New Roman"/>
              </a:rPr>
              <a:t>....</a:t>
            </a:r>
            <a:r>
              <a:rPr dirty="0" smtClean="0" sz="1300">
                <a:solidFill>
                  <a:srgbClr val="A7A1A1"/>
                </a:solidFill>
                <a:latin typeface="Times New Roman"/>
                <a:cs typeface="Times New Roman"/>
              </a:rPr>
              <a:t>...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39613" y="2243734"/>
            <a:ext cx="1263482" cy="4350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25"/>
              </a:lnSpc>
              <a:spcBef>
                <a:spcPts val="171"/>
              </a:spcBef>
            </a:pPr>
            <a:r>
              <a:rPr dirty="0" smtClean="0" sz="1400" spc="94">
                <a:solidFill>
                  <a:srgbClr val="181920"/>
                </a:solidFill>
                <a:latin typeface="Arial"/>
                <a:cs typeface="Arial"/>
              </a:rPr>
              <a:t>,</a:t>
            </a:r>
            <a:r>
              <a:rPr dirty="0" smtClean="0" baseline="24268" sz="3225" spc="-175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7538" sz="3000" spc="-14">
                <a:solidFill>
                  <a:srgbClr val="908A8A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4268" sz="32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4268" sz="3225" spc="-1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37984" sz="2175" spc="-529">
                <a:solidFill>
                  <a:srgbClr val="6C6A6D"/>
                </a:solidFill>
                <a:latin typeface="Arial"/>
                <a:cs typeface="Arial"/>
              </a:rPr>
              <a:t>"</a:t>
            </a:r>
            <a:r>
              <a:rPr dirty="0" smtClean="0" baseline="24268" sz="3225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4268" sz="3225" spc="-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-1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38650" sz="2025" spc="0">
                <a:solidFill>
                  <a:srgbClr val="A7A1A1"/>
                </a:solidFill>
                <a:latin typeface="Arial"/>
                <a:cs typeface="Arial"/>
              </a:rPr>
              <a:t>,</a:t>
            </a:r>
            <a:r>
              <a:rPr dirty="0" smtClean="0" sz="2500" spc="0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-7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6866" sz="3075" spc="-12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-15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6866" sz="3075" spc="-5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-189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31623" sz="2475" spc="0">
                <a:solidFill>
                  <a:srgbClr val="7F7B7E"/>
                </a:solidFill>
                <a:latin typeface="Arial"/>
                <a:cs typeface="Arial"/>
              </a:rPr>
              <a:t>.</a:t>
            </a:r>
            <a:r>
              <a:rPr dirty="0" smtClean="0" sz="250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0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-144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2850" spc="-50">
                <a:solidFill>
                  <a:srgbClr val="7F7B7E"/>
                </a:solidFill>
                <a:latin typeface="Arial"/>
                <a:cs typeface="Arial"/>
              </a:rPr>
              <a:t>.</a:t>
            </a:r>
            <a:r>
              <a:rPr dirty="0" smtClean="0" sz="2500" spc="0">
                <a:solidFill>
                  <a:srgbClr val="5E585F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0">
                <a:solidFill>
                  <a:srgbClr val="7F7B7E"/>
                </a:solidFill>
                <a:latin typeface="Times New Roman"/>
                <a:cs typeface="Times New Roman"/>
              </a:rPr>
              <a:t>.</a:t>
            </a:r>
            <a:r>
              <a:rPr dirty="0" smtClean="0" sz="2500" spc="-334">
                <a:solidFill>
                  <a:srgbClr val="7F7B7E"/>
                </a:solidFill>
                <a:latin typeface="Times New Roman"/>
                <a:cs typeface="Times New Roman"/>
              </a:rPr>
              <a:t> </a:t>
            </a:r>
            <a:r>
              <a:rPr dirty="0" smtClean="0" sz="3050" spc="0">
                <a:solidFill>
                  <a:srgbClr val="7F7B7E"/>
                </a:solidFill>
                <a:latin typeface="Arial"/>
                <a:cs typeface="Arial"/>
              </a:rPr>
              <a:t>·</a:t>
            </a:r>
            <a:r>
              <a:rPr dirty="0" smtClean="0" sz="3050" spc="0">
                <a:solidFill>
                  <a:srgbClr val="6C6A6D"/>
                </a:solidFill>
                <a:latin typeface="Arial"/>
                <a:cs typeface="Arial"/>
              </a:rPr>
              <a:t>·</a:t>
            </a:r>
            <a:r>
              <a:rPr dirty="0" smtClean="0" baseline="33380" sz="2475" spc="-175">
                <a:solidFill>
                  <a:srgbClr val="6C6A6D"/>
                </a:solidFill>
                <a:latin typeface="Times New Roman"/>
                <a:cs typeface="Times New Roman"/>
              </a:rPr>
              <a:t>.</a:t>
            </a:r>
            <a:r>
              <a:rPr dirty="0" smtClean="0" sz="3050" spc="-929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baseline="33380" sz="2475" spc="0">
                <a:solidFill>
                  <a:srgbClr val="6C6A6D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33380" sz="2475" spc="0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33380" sz="2475" spc="-94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sz="3050" spc="0">
                <a:solidFill>
                  <a:srgbClr val="5E585F"/>
                </a:solidFill>
                <a:latin typeface="Malgun Gothic"/>
                <a:cs typeface="Malgun Gothic"/>
              </a:rPr>
              <a:t>�</a:t>
            </a:r>
            <a:r>
              <a:rPr dirty="0" smtClean="0" sz="3050" spc="0">
                <a:solidFill>
                  <a:srgbClr val="7F7B7E"/>
                </a:solidFill>
                <a:latin typeface="Arial"/>
                <a:cs typeface="Arial"/>
              </a:rPr>
              <a:t>·</a:t>
            </a:r>
            <a:r>
              <a:rPr dirty="0" smtClean="0" sz="3050" spc="0">
                <a:solidFill>
                  <a:srgbClr val="7F7B7E"/>
                </a:solidFill>
                <a:latin typeface="Arial"/>
                <a:cs typeface="Arial"/>
              </a:rPr>
              <a:t>·</a:t>
            </a:r>
            <a:r>
              <a:rPr dirty="0" smtClean="0" sz="3050" spc="-604">
                <a:solidFill>
                  <a:srgbClr val="7F7B7E"/>
                </a:solidFill>
                <a:latin typeface="Arial"/>
                <a:cs typeface="Arial"/>
              </a:rPr>
              <a:t> </a:t>
            </a:r>
            <a:r>
              <a:rPr dirty="0" smtClean="0" sz="3150" spc="0">
                <a:solidFill>
                  <a:srgbClr val="6C6A6D"/>
                </a:solidFill>
                <a:latin typeface="Arial"/>
                <a:cs typeface="Arial"/>
              </a:rPr>
              <a:t>..</a:t>
            </a:r>
            <a:r>
              <a:rPr dirty="0" smtClean="0" sz="3150" spc="0">
                <a:solidFill>
                  <a:srgbClr val="7F7B7E"/>
                </a:solidFill>
                <a:latin typeface="Arial"/>
                <a:cs typeface="Arial"/>
              </a:rPr>
              <a:t>.</a:t>
            </a:r>
            <a:endParaRPr sz="31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70096" y="2429039"/>
            <a:ext cx="193053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5"/>
              </a:lnSpc>
              <a:spcBef>
                <a:spcPts val="78"/>
              </a:spcBef>
            </a:pPr>
            <a:r>
              <a:rPr dirty="0" smtClean="0" sz="1400" spc="0">
                <a:solidFill>
                  <a:srgbClr val="6C6A6D"/>
                </a:solidFill>
                <a:latin typeface="Arial"/>
                <a:cs typeface="Arial"/>
              </a:rPr>
              <a:t>_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6173" y="2682220"/>
            <a:ext cx="2231406" cy="1816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50"/>
              </a:lnSpc>
              <a:spcBef>
                <a:spcPts val="67"/>
              </a:spcBef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ch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5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F</a:t>
            </a:r>
            <a:r>
              <a:rPr dirty="0" smtClean="0" sz="1200" spc="189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(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f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-13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pd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f</a:t>
            </a:r>
            <a:r>
              <a:rPr dirty="0" smtClean="0" sz="1200" spc="15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g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13175" y="2687069"/>
            <a:ext cx="3475679" cy="432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95"/>
              </a:lnSpc>
              <a:spcBef>
                <a:spcPts val="69"/>
              </a:spcBef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 spc="9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2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0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6</a:t>
            </a:r>
            <a:r>
              <a:rPr dirty="0" smtClean="0" sz="1200" spc="20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2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0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1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5</a:t>
            </a:r>
            <a:r>
              <a:rPr dirty="0" smtClean="0" sz="1200" spc="15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f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15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f</a:t>
            </a:r>
            <a:r>
              <a:rPr dirty="0" smtClean="0" sz="1200" spc="156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b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10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c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 spc="22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225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ch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624B48"/>
                </a:solidFill>
                <a:latin typeface="Arial"/>
                <a:cs typeface="Arial"/>
              </a:rPr>
              <a:t>,</a:t>
            </a:r>
            <a:r>
              <a:rPr dirty="0" smtClean="0" sz="1200" spc="0">
                <a:solidFill>
                  <a:srgbClr val="624B48"/>
                </a:solidFill>
                <a:latin typeface="Arial"/>
                <a:cs typeface="Arial"/>
              </a:rPr>
              <a:t> </a:t>
            </a:r>
            <a:r>
              <a:rPr dirty="0" smtClean="0" sz="1200" spc="9">
                <a:solidFill>
                  <a:srgbClr val="624B48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E9B6B9"/>
                </a:solidFill>
                <a:latin typeface="Arial"/>
                <a:cs typeface="Arial"/>
              </a:rPr>
              <a:t>-</a:t>
            </a:r>
            <a:r>
              <a:rPr dirty="0" smtClean="0" sz="1200" spc="0">
                <a:solidFill>
                  <a:srgbClr val="7F7B7E"/>
                </a:solidFill>
                <a:latin typeface="Malgun Gothic"/>
                <a:cs typeface="Malgun Gothic"/>
              </a:rPr>
              <a:t>�</a:t>
            </a:r>
            <a:r>
              <a:rPr dirty="0" smtClean="0" sz="1200" spc="0">
                <a:solidFill>
                  <a:srgbClr val="E2757B"/>
                </a:solidFill>
                <a:latin typeface="Arial"/>
                <a:cs typeface="Arial"/>
              </a:rPr>
              <a:t>-</a:t>
            </a:r>
            <a:r>
              <a:rPr dirty="0" smtClean="0" sz="1200" spc="0">
                <a:solidFill>
                  <a:srgbClr val="B9B8B9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439431" marR="554882" algn="ctr">
              <a:lnSpc>
                <a:spcPct val="95825"/>
              </a:lnSpc>
              <a:spcBef>
                <a:spcPts val="481"/>
              </a:spcBef>
            </a:pP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P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re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vi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s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t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o</a:t>
            </a:r>
            <a:r>
              <a:rPr dirty="0" smtClean="0" sz="1200" spc="5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181920"/>
                </a:solidFill>
                <a:latin typeface="Arial"/>
                <a:cs typeface="Arial"/>
              </a:rPr>
              <a:t>u</a:t>
            </a:r>
            <a:r>
              <a:rPr dirty="0" smtClean="0" sz="1200" spc="0">
                <a:solidFill>
                  <a:srgbClr val="3A1524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181920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: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200" spc="-89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Sc</a:t>
            </a:r>
            <a:r>
              <a:rPr dirty="0" smtClean="0" sz="1200" spc="0">
                <a:solidFill>
                  <a:srgbClr val="181920"/>
                </a:solidFill>
                <a:latin typeface="Arial"/>
                <a:cs typeface="Arial"/>
              </a:rPr>
              <a:t>h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ed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a</a:t>
            </a:r>
            <a:r>
              <a:rPr dirty="0" smtClean="0" sz="1200" spc="10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ec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181920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c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a</a:t>
            </a:r>
            <a:r>
              <a:rPr dirty="0" smtClean="0" sz="1200" spc="185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.</a:t>
            </a:r>
            <a:r>
              <a:rPr dirty="0" smtClean="0" sz="1200" spc="5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2A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11203" y="2854226"/>
            <a:ext cx="857198" cy="2870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00"/>
              </a:lnSpc>
              <a:spcBef>
                <a:spcPts val="110"/>
              </a:spcBef>
            </a:pPr>
            <a:r>
              <a:rPr dirty="0" smtClean="0" sz="2050">
                <a:solidFill>
                  <a:srgbClr val="333033"/>
                </a:solidFill>
                <a:latin typeface="Times New Roman"/>
                <a:cs typeface="Times New Roman"/>
              </a:rPr>
              <a:t>o.</a:t>
            </a:r>
            <a:r>
              <a:rPr dirty="0" smtClean="0" sz="2050" spc="-225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2050" spc="0">
                <a:solidFill>
                  <a:srgbClr val="333033"/>
                </a:solidFill>
                <a:latin typeface="Times New Roman"/>
                <a:cs typeface="Times New Roman"/>
              </a:rPr>
              <a:t>....</a:t>
            </a:r>
            <a:r>
              <a:rPr dirty="0" smtClean="0" sz="2050" spc="0">
                <a:solidFill>
                  <a:srgbClr val="333033"/>
                </a:solidFill>
                <a:latin typeface="Times New Roman"/>
                <a:cs typeface="Times New Roman"/>
              </a:rPr>
              <a:t>...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0076" y="2933937"/>
            <a:ext cx="738697" cy="43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>
              <a:lnSpc>
                <a:spcPts val="1400"/>
              </a:lnSpc>
              <a:spcBef>
                <a:spcPts val="70"/>
              </a:spcBef>
            </a:pP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P</a:t>
            </a: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a</a:t>
            </a: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r</a:t>
            </a: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amet</a:t>
            </a: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r</a:t>
            </a: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o</a:t>
            </a:r>
            <a:endParaRPr sz="1250">
              <a:latin typeface="Times New Roman"/>
              <a:cs typeface="Times New Roman"/>
            </a:endParaRPr>
          </a:p>
          <a:p>
            <a:pPr marL="12700" marR="24383">
              <a:lnSpc>
                <a:spcPct val="95825"/>
              </a:lnSpc>
              <a:spcBef>
                <a:spcPts val="501"/>
              </a:spcBef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Ti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po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64724" y="3178680"/>
            <a:ext cx="276309" cy="194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0"/>
              </a:lnSpc>
              <a:spcBef>
                <a:spcPts val="72"/>
              </a:spcBef>
            </a:pPr>
            <a:r>
              <a:rPr dirty="0" smtClean="0" sz="1300" spc="0">
                <a:solidFill>
                  <a:srgbClr val="333033"/>
                </a:solidFill>
                <a:latin typeface="Times New Roman"/>
                <a:cs typeface="Times New Roman"/>
              </a:rPr>
              <a:t>A2)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34000" y="3188018"/>
            <a:ext cx="304887" cy="1816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50"/>
              </a:lnSpc>
              <a:spcBef>
                <a:spcPts val="67"/>
              </a:spcBef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Ti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po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88708" y="3188018"/>
            <a:ext cx="1799947" cy="1258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indent="0" algn="ctr">
              <a:lnSpc>
                <a:spcPts val="1379"/>
              </a:lnSpc>
              <a:spcBef>
                <a:spcPts val="55"/>
              </a:spcBef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Al</a:t>
            </a:r>
            <a:r>
              <a:rPr dirty="0" smtClean="0" sz="1200">
                <a:solidFill>
                  <a:srgbClr val="6C6A6D"/>
                </a:solidFill>
                <a:latin typeface="Arial"/>
                <a:cs typeface="Arial"/>
              </a:rPr>
              <a:t>)</a:t>
            </a:r>
            <a:r>
              <a:rPr dirty="0" smtClean="0" sz="1200" spc="50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5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d</a:t>
            </a:r>
            <a:r>
              <a:rPr dirty="0" smtClean="0" sz="1200" spc="216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u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624B48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su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79"/>
              </a:lnSpc>
            </a:pP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Vi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b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azi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75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ec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can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ca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79"/>
              </a:lnSpc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pe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ng</a:t>
            </a:r>
            <a:r>
              <a:rPr dirty="0" smtClean="0" sz="1200" spc="0">
                <a:solidFill>
                  <a:srgbClr val="A7A1A1"/>
                </a:solidFill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317499" marR="275266" algn="ctr">
              <a:lnSpc>
                <a:spcPts val="1365"/>
              </a:lnSpc>
            </a:pPr>
            <a:r>
              <a:rPr dirty="0" smtClean="0" sz="1100" spc="0">
                <a:solidFill>
                  <a:srgbClr val="5E585F"/>
                </a:solidFill>
                <a:latin typeface="Arial"/>
                <a:cs typeface="Arial"/>
              </a:rPr>
              <a:t>2:</a:t>
            </a:r>
            <a:r>
              <a:rPr dirty="0" smtClean="0" sz="1100" spc="127">
                <a:solidFill>
                  <a:srgbClr val="5E585F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2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2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k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H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 spc="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s</a:t>
            </a:r>
            <a:r>
              <a:rPr dirty="0" smtClean="0" sz="1200" spc="50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2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8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k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H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endParaRPr sz="1200">
              <a:latin typeface="Arial"/>
              <a:cs typeface="Arial"/>
            </a:endParaRPr>
          </a:p>
          <a:p>
            <a:pPr marL="530879" marR="525226" algn="ctr">
              <a:lnSpc>
                <a:spcPct val="95825"/>
              </a:lnSpc>
              <a:spcBef>
                <a:spcPts val="567"/>
              </a:spcBef>
            </a:pP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[22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-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2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8</a:t>
            </a:r>
            <a:r>
              <a:rPr dirty="0" smtClean="0" sz="1200" spc="0">
                <a:solidFill>
                  <a:srgbClr val="181920"/>
                </a:solidFill>
                <a:latin typeface="Arial"/>
                <a:cs typeface="Arial"/>
              </a:rPr>
              <a:t>]</a:t>
            </a:r>
            <a:r>
              <a:rPr dirty="0" smtClean="0" sz="1200" spc="217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333033"/>
                </a:solidFill>
                <a:latin typeface="Arial"/>
                <a:cs typeface="Arial"/>
              </a:rPr>
              <a:t>kH</a:t>
            </a: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endParaRPr sz="950">
              <a:latin typeface="Arial"/>
              <a:cs typeface="Arial"/>
            </a:endParaRPr>
          </a:p>
          <a:p>
            <a:pPr marL="797700" marR="804240" algn="ctr">
              <a:lnSpc>
                <a:spcPct val="94401"/>
              </a:lnSpc>
              <a:spcBef>
                <a:spcPts val="1068"/>
              </a:spcBef>
            </a:pPr>
            <a:r>
              <a:rPr dirty="0" smtClean="0" sz="1350" spc="0">
                <a:solidFill>
                  <a:srgbClr val="181920"/>
                </a:solidFill>
                <a:latin typeface="Courier New"/>
                <a:cs typeface="Courier New"/>
              </a:rPr>
              <a:t>7</a:t>
            </a:r>
            <a:r>
              <a:rPr dirty="0" smtClean="0" sz="1350" spc="0">
                <a:solidFill>
                  <a:srgbClr val="333033"/>
                </a:solidFill>
                <a:latin typeface="Courier New"/>
                <a:cs typeface="Courier New"/>
              </a:rPr>
              <a:t>0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51806" y="3188018"/>
            <a:ext cx="1440249" cy="5167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indent="36579" algn="ctr">
              <a:lnSpc>
                <a:spcPts val="1300"/>
              </a:lnSpc>
              <a:spcBef>
                <a:spcPts val="120"/>
              </a:spcBef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A2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)</a:t>
            </a:r>
            <a:r>
              <a:rPr dirty="0" smtClean="0" sz="1200" spc="-97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U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su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i</a:t>
            </a:r>
            <a:r>
              <a:rPr dirty="0" smtClean="0" sz="1200" spc="50">
                <a:solidFill>
                  <a:srgbClr val="5E585F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pe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tr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tt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ti</a:t>
            </a:r>
            <a:r>
              <a:rPr dirty="0" smtClean="0" sz="1200" spc="181">
                <a:solidFill>
                  <a:srgbClr val="5E585F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su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pe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rt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ci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B9B8B9"/>
                </a:solidFill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37056" marR="920" algn="ctr">
              <a:lnSpc>
                <a:spcPts val="1340"/>
              </a:lnSpc>
              <a:spcBef>
                <a:spcPts val="2"/>
              </a:spcBef>
            </a:pPr>
            <a:r>
              <a:rPr dirty="0" smtClean="0" sz="1100" spc="0">
                <a:solidFill>
                  <a:srgbClr val="6C6A6D"/>
                </a:solidFill>
                <a:latin typeface="Arial"/>
                <a:cs typeface="Arial"/>
              </a:rPr>
              <a:t>2:</a:t>
            </a:r>
            <a:r>
              <a:rPr dirty="0" smtClean="0" sz="1100" spc="82">
                <a:solidFill>
                  <a:srgbClr val="6C6A6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0</a:t>
            </a:r>
            <a:r>
              <a:rPr dirty="0" smtClean="0" sz="1200" spc="0">
                <a:solidFill>
                  <a:srgbClr val="A7A1A1"/>
                </a:solidFill>
                <a:latin typeface="Arial"/>
                <a:cs typeface="Arial"/>
              </a:rPr>
              <a:t>.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8</a:t>
            </a:r>
            <a:r>
              <a:rPr dirty="0" smtClean="0" sz="1200" spc="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H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77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•</a:t>
            </a:r>
            <a:r>
              <a:rPr dirty="0" smtClean="0" sz="1200" spc="2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b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3</a:t>
            </a:r>
            <a:r>
              <a:rPr dirty="0" smtClean="0" sz="1200" spc="0">
                <a:solidFill>
                  <a:srgbClr val="A7A1A1"/>
                </a:solidFill>
                <a:latin typeface="Arial"/>
                <a:cs typeface="Arial"/>
              </a:rPr>
              <a:t>.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</a:t>
            </a:r>
            <a:r>
              <a:rPr dirty="0" smtClean="0" sz="1200" spc="198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333033"/>
                </a:solidFill>
                <a:latin typeface="Arial"/>
                <a:cs typeface="Arial"/>
              </a:rPr>
              <a:t>H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68446" y="3919038"/>
            <a:ext cx="1063150" cy="5184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545"/>
              </a:lnSpc>
              <a:spcBef>
                <a:spcPts val="77"/>
              </a:spcBef>
            </a:pPr>
            <a:r>
              <a:rPr dirty="0" smtClean="0" sz="1400">
                <a:solidFill>
                  <a:srgbClr val="333033"/>
                </a:solidFill>
                <a:latin typeface="Times New Roman"/>
                <a:cs typeface="Times New Roman"/>
              </a:rPr>
              <a:t>90</a:t>
            </a:r>
            <a:r>
              <a:rPr dirty="0" smtClean="0" sz="1400">
                <a:solidFill>
                  <a:srgbClr val="333033"/>
                </a:solidFill>
                <a:latin typeface="Times New Roman"/>
                <a:cs typeface="Times New Roman"/>
              </a:rPr>
              <a:t>0</a:t>
            </a:r>
            <a:r>
              <a:rPr dirty="0" smtClean="0" sz="1400">
                <a:solidFill>
                  <a:srgbClr val="333033"/>
                </a:solidFill>
                <a:latin typeface="Times New Roman"/>
                <a:cs typeface="Times New Roman"/>
              </a:rPr>
              <a:t>1</a:t>
            </a:r>
            <a:r>
              <a:rPr dirty="0" smtClean="0" sz="1400">
                <a:solidFill>
                  <a:srgbClr val="333033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>
                <a:solidFill>
                  <a:srgbClr val="333033"/>
                </a:solidFill>
                <a:latin typeface="Times New Roman"/>
                <a:cs typeface="Times New Roman"/>
              </a:rPr>
              <a:t>h</a:t>
            </a:r>
            <a:r>
              <a:rPr dirty="0" smtClean="0" sz="1400">
                <a:solidFill>
                  <a:srgbClr val="333033"/>
                </a:solidFill>
                <a:latin typeface="Times New Roman"/>
                <a:cs typeface="Times New Roman"/>
              </a:rPr>
              <a:t>:</a:t>
            </a:r>
            <a:r>
              <a:rPr dirty="0" smtClean="0" sz="1400" spc="-59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333033"/>
                </a:solidFill>
                <a:latin typeface="Times New Roman"/>
                <a:cs typeface="Times New Roman"/>
              </a:rPr>
              <a:t>,</a:t>
            </a:r>
            <a:r>
              <a:rPr dirty="0" smtClean="0" sz="1400" spc="27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333033"/>
                </a:solidFill>
                <a:latin typeface="Times New Roman"/>
                <a:cs typeface="Times New Roman"/>
              </a:rPr>
              <a:t>3</a:t>
            </a:r>
            <a:r>
              <a:rPr dirty="0" smtClean="0" sz="1400" spc="43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333033"/>
                </a:solidFill>
                <a:latin typeface="Times New Roman"/>
                <a:cs typeface="Times New Roman"/>
              </a:rPr>
              <a:t>II</a:t>
            </a:r>
            <a:r>
              <a:rPr dirty="0" smtClean="0" sz="1400" spc="0">
                <a:solidFill>
                  <a:srgbClr val="333033"/>
                </a:solidFill>
                <a:latin typeface="Times New Roman"/>
                <a:cs typeface="Times New Roman"/>
              </a:rPr>
              <a:t>H</a:t>
            </a:r>
            <a:r>
              <a:rPr dirty="0" smtClean="0" sz="1400" spc="0">
                <a:solidFill>
                  <a:srgbClr val="333033"/>
                </a:solidFill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  <a:p>
            <a:pPr marL="378274" marR="397896" algn="ctr">
              <a:lnSpc>
                <a:spcPct val="95825"/>
              </a:lnSpc>
              <a:spcBef>
                <a:spcPts val="948"/>
              </a:spcBef>
            </a:pPr>
            <a:r>
              <a:rPr dirty="0" smtClean="0" sz="1250" spc="0">
                <a:solidFill>
                  <a:srgbClr val="333033"/>
                </a:solidFill>
                <a:latin typeface="Times New Roman"/>
                <a:cs typeface="Times New Roman"/>
              </a:rPr>
              <a:t>200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7903" y="3940661"/>
            <a:ext cx="823097" cy="6477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93" marR="23431">
              <a:lnSpc>
                <a:spcPts val="1325"/>
              </a:lnSpc>
              <a:spcBef>
                <a:spcPts val="66"/>
              </a:spcBef>
            </a:pP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F</a:t>
            </a:r>
            <a:r>
              <a:rPr dirty="0" smtClean="0" sz="1200">
                <a:solidFill>
                  <a:srgbClr val="5E585F"/>
                </a:solidFill>
                <a:latin typeface="Arial"/>
                <a:cs typeface="Arial"/>
              </a:rPr>
              <a:t>r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eq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ue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  <a:p>
            <a:pPr marL="24893" marR="23431">
              <a:lnSpc>
                <a:spcPct val="95825"/>
              </a:lnSpc>
              <a:spcBef>
                <a:spcPts val="905"/>
              </a:spcBef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te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45"/>
              </a:lnSpc>
              <a:spcBef>
                <a:spcPts val="67"/>
              </a:spcBef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sso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b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ita</a:t>
            </a:r>
            <a:r>
              <a:rPr dirty="0" smtClean="0" sz="1200" spc="8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56635" y="3937574"/>
            <a:ext cx="892827" cy="4644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989" marR="2667">
              <a:lnSpc>
                <a:spcPts val="1350"/>
              </a:lnSpc>
              <a:spcBef>
                <a:spcPts val="67"/>
              </a:spcBef>
            </a:pPr>
            <a:r>
              <a:rPr dirty="0" smtClean="0" sz="1200">
                <a:solidFill>
                  <a:srgbClr val="1D2B42"/>
                </a:solidFill>
                <a:latin typeface="Arial"/>
                <a:cs typeface="Arial"/>
              </a:rPr>
              <a:t>(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0</a:t>
            </a:r>
            <a:r>
              <a:rPr dirty="0" smtClean="0" sz="1200">
                <a:solidFill>
                  <a:srgbClr val="6C6A6D"/>
                </a:solidFill>
                <a:latin typeface="Arial"/>
                <a:cs typeface="Arial"/>
              </a:rPr>
              <a:t>,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8</a:t>
            </a:r>
            <a:r>
              <a:rPr dirty="0" smtClean="0" sz="1200">
                <a:solidFill>
                  <a:srgbClr val="5E585F"/>
                </a:solidFill>
                <a:latin typeface="Arial"/>
                <a:cs typeface="Arial"/>
              </a:rPr>
              <a:t>-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3</a:t>
            </a:r>
            <a:r>
              <a:rPr dirty="0" smtClean="0" sz="1200">
                <a:solidFill>
                  <a:srgbClr val="6C6A6D"/>
                </a:solidFill>
                <a:latin typeface="Arial"/>
                <a:cs typeface="Arial"/>
              </a:rPr>
              <a:t>,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5]</a:t>
            </a:r>
            <a:r>
              <a:rPr dirty="0" smtClean="0" sz="120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200" spc="-134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950" spc="0">
                <a:solidFill>
                  <a:srgbClr val="333033"/>
                </a:solidFill>
                <a:latin typeface="Arial"/>
                <a:cs typeface="Arial"/>
              </a:rPr>
              <a:t>H</a:t>
            </a:r>
            <a:r>
              <a:rPr dirty="0" smtClean="0" sz="950" spc="27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333033"/>
                </a:solidFill>
                <a:latin typeface="Arial"/>
                <a:cs typeface="Arial"/>
              </a:rPr>
              <a:t>z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53"/>
              </a:spcBef>
            </a:pP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no</a:t>
            </a: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n</a:t>
            </a:r>
            <a:r>
              <a:rPr dirty="0" smtClean="0" sz="1050" spc="80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speci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fi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ca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to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6173" y="3954039"/>
            <a:ext cx="710310" cy="161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90"/>
              </a:lnSpc>
              <a:spcBef>
                <a:spcPts val="59"/>
              </a:spcBef>
            </a:pPr>
            <a:r>
              <a:rPr dirty="0" smtClean="0" sz="1050">
                <a:solidFill>
                  <a:srgbClr val="333033"/>
                </a:solidFill>
                <a:latin typeface="Arial"/>
                <a:cs typeface="Arial"/>
              </a:rPr>
              <a:t>F</a:t>
            </a:r>
            <a:r>
              <a:rPr dirty="0" smtClean="0" sz="1050">
                <a:solidFill>
                  <a:srgbClr val="333033"/>
                </a:solidFill>
                <a:latin typeface="Arial"/>
                <a:cs typeface="Arial"/>
              </a:rPr>
              <a:t>r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eq</a:t>
            </a:r>
            <a:r>
              <a:rPr dirty="0" smtClean="0" sz="1050">
                <a:solidFill>
                  <a:srgbClr val="5E585F"/>
                </a:solidFill>
                <a:latin typeface="Arial"/>
                <a:cs typeface="Arial"/>
              </a:rPr>
              <a:t>u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6173" y="4236178"/>
            <a:ext cx="1353499" cy="181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50"/>
              </a:lnSpc>
              <a:spcBef>
                <a:spcPts val="67"/>
              </a:spcBef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ten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-47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Ass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b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ta</a:t>
            </a:r>
            <a:r>
              <a:rPr dirty="0" smtClean="0" sz="1200" spc="2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11203" y="4745998"/>
            <a:ext cx="1527442" cy="162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95"/>
              </a:lnSpc>
              <a:spcBef>
                <a:spcPts val="59"/>
              </a:spcBef>
            </a:pPr>
            <a:r>
              <a:rPr dirty="0" smtClean="0" sz="1050">
                <a:solidFill>
                  <a:srgbClr val="4B464D"/>
                </a:solidFill>
                <a:latin typeface="Times New Roman"/>
                <a:cs typeface="Times New Roman"/>
              </a:rPr>
              <a:t>11</a:t>
            </a:r>
            <a:r>
              <a:rPr dirty="0" smtClean="0" sz="1050">
                <a:solidFill>
                  <a:srgbClr val="4B464D"/>
                </a:solidFill>
                <a:latin typeface="Times New Roman"/>
                <a:cs typeface="Times New Roman"/>
              </a:rPr>
              <a:t>.,</a:t>
            </a:r>
            <a:r>
              <a:rPr dirty="0" smtClean="0" sz="1050">
                <a:solidFill>
                  <a:srgbClr val="333033"/>
                </a:solidFill>
                <a:latin typeface="Times New Roman"/>
                <a:cs typeface="Times New Roman"/>
              </a:rPr>
              <a:t>pdo</a:t>
            </a:r>
            <a:r>
              <a:rPr dirty="0" smtClean="0" sz="1050" spc="-19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IIOOKH</a:t>
            </a: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2'-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l,5</a:t>
            </a:r>
            <a:r>
              <a:rPr dirty="0" smtClean="0" sz="1050" spc="-69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W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lar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3980" y="4752054"/>
            <a:ext cx="1746535" cy="336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>
              <a:lnSpc>
                <a:spcPts val="1265"/>
              </a:lnSpc>
              <a:spcBef>
                <a:spcPts val="63"/>
              </a:spcBef>
            </a:pPr>
            <a:r>
              <a:rPr dirty="0" smtClean="0" sz="1150">
                <a:solidFill>
                  <a:srgbClr val="333033"/>
                </a:solidFill>
                <a:latin typeface="Times New Roman"/>
                <a:cs typeface="Times New Roman"/>
              </a:rPr>
              <a:t>l</a:t>
            </a:r>
            <a:r>
              <a:rPr dirty="0" smtClean="0" sz="1150">
                <a:solidFill>
                  <a:srgbClr val="333033"/>
                </a:solidFill>
                <a:latin typeface="Times New Roman"/>
                <a:cs typeface="Times New Roman"/>
              </a:rPr>
              <a:t>nt</a:t>
            </a:r>
            <a:r>
              <a:rPr dirty="0" smtClean="0" sz="1150">
                <a:solidFill>
                  <a:srgbClr val="333033"/>
                </a:solidFill>
                <a:latin typeface="Times New Roman"/>
                <a:cs typeface="Times New Roman"/>
              </a:rPr>
              <a:t>en</a:t>
            </a:r>
            <a:r>
              <a:rPr dirty="0" smtClean="0" sz="1150">
                <a:solidFill>
                  <a:srgbClr val="333033"/>
                </a:solidFill>
                <a:latin typeface="Times New Roman"/>
                <a:cs typeface="Times New Roman"/>
              </a:rPr>
              <a:t>si</a:t>
            </a:r>
            <a:r>
              <a:rPr dirty="0" smtClean="0" sz="1150">
                <a:solidFill>
                  <a:srgbClr val="1D2B42"/>
                </a:solidFill>
                <a:latin typeface="Times New Roman"/>
                <a:cs typeface="Times New Roman"/>
              </a:rPr>
              <a:t>t</a:t>
            </a:r>
            <a:r>
              <a:rPr dirty="0" smtClean="0" sz="1150">
                <a:solidFill>
                  <a:srgbClr val="4B464D"/>
                </a:solidFill>
                <a:latin typeface="Times New Roman"/>
                <a:cs typeface="Times New Roman"/>
              </a:rPr>
              <a:t>i</a:t>
            </a:r>
            <a:r>
              <a:rPr dirty="0" smtClean="0" sz="1150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050">
                <a:solidFill>
                  <a:srgbClr val="5E585F"/>
                </a:solidFill>
                <a:latin typeface="Arial"/>
                <a:cs typeface="Arial"/>
              </a:rPr>
              <a:t>o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050">
                <a:solidFill>
                  <a:srgbClr val="6C6A6D"/>
                </a:solidFill>
                <a:latin typeface="Arial"/>
                <a:cs typeface="Arial"/>
              </a:rPr>
              <a:t>i</a:t>
            </a:r>
            <a:r>
              <a:rPr dirty="0" smtClean="0" sz="1050">
                <a:solidFill>
                  <a:srgbClr val="333033"/>
                </a:solidFill>
                <a:latin typeface="Arial"/>
                <a:cs typeface="Arial"/>
              </a:rPr>
              <a:t>n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05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050" spc="9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B464D"/>
                </a:solidFill>
                <a:latin typeface="Times New Roman"/>
                <a:cs typeface="Times New Roman"/>
              </a:rPr>
              <a:t>m</a:t>
            </a:r>
            <a:r>
              <a:rPr dirty="0" smtClean="0" sz="1150" spc="0">
                <a:solidFill>
                  <a:srgbClr val="4B464D"/>
                </a:solidFill>
                <a:latin typeface="Times New Roman"/>
                <a:cs typeface="Times New Roman"/>
              </a:rPr>
              <a:t>a</a:t>
            </a:r>
            <a:r>
              <a:rPr dirty="0" smtClean="0" sz="1150" spc="0">
                <a:solidFill>
                  <a:srgbClr val="4B464D"/>
                </a:solidFill>
                <a:latin typeface="Times New Roman"/>
                <a:cs typeface="Times New Roman"/>
              </a:rPr>
              <a:t>ssi</a:t>
            </a:r>
            <a:r>
              <a:rPr dirty="0" smtClean="0" sz="1150" spc="0">
                <a:solidFill>
                  <a:srgbClr val="4B464D"/>
                </a:solidFill>
                <a:latin typeface="Times New Roman"/>
                <a:cs typeface="Times New Roman"/>
              </a:rPr>
              <a:t>ma</a:t>
            </a:r>
            <a:endParaRPr sz="1150">
              <a:latin typeface="Times New Roman"/>
              <a:cs typeface="Times New Roman"/>
            </a:endParaRPr>
          </a:p>
          <a:p>
            <a:pPr marL="12700" marR="26286">
              <a:lnSpc>
                <a:spcPts val="1300"/>
              </a:lnSpc>
              <a:spcBef>
                <a:spcPts val="1"/>
              </a:spcBef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W</a:t>
            </a:r>
            <a:r>
              <a:rPr dirty="0" smtClean="0" sz="1200">
                <a:solidFill>
                  <a:srgbClr val="6C6A6D"/>
                </a:solidFill>
                <a:latin typeface="Arial"/>
                <a:cs typeface="Arial"/>
              </a:rPr>
              <a:t>/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c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m'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7903" y="4758186"/>
            <a:ext cx="608159" cy="643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6096">
              <a:lnSpc>
                <a:spcPts val="1207"/>
              </a:lnSpc>
              <a:spcBef>
                <a:spcPts val="125"/>
              </a:spcBef>
            </a:pPr>
            <a:r>
              <a:rPr dirty="0" smtClean="0" sz="1050">
                <a:solidFill>
                  <a:srgbClr val="181920"/>
                </a:solidFill>
                <a:latin typeface="Times New Roman"/>
                <a:cs typeface="Times New Roman"/>
              </a:rPr>
              <a:t>l</a:t>
            </a:r>
            <a:r>
              <a:rPr dirty="0" smtClean="0" sz="1050">
                <a:solidFill>
                  <a:srgbClr val="333033"/>
                </a:solidFill>
                <a:latin typeface="Times New Roman"/>
                <a:cs typeface="Times New Roman"/>
              </a:rPr>
              <a:t>ntm</a:t>
            </a:r>
            <a:r>
              <a:rPr dirty="0" smtClean="0" sz="1050">
                <a:solidFill>
                  <a:srgbClr val="333033"/>
                </a:solidFill>
                <a:latin typeface="Times New Roman"/>
                <a:cs typeface="Times New Roman"/>
              </a:rPr>
              <a:t>si</a:t>
            </a:r>
            <a:r>
              <a:rPr dirty="0" smtClean="0" sz="1050">
                <a:solidFill>
                  <a:srgbClr val="333033"/>
                </a:solidFill>
                <a:latin typeface="Times New Roman"/>
                <a:cs typeface="Times New Roman"/>
              </a:rPr>
              <a:t>t</a:t>
            </a:r>
            <a:r>
              <a:rPr dirty="0" smtClean="0" sz="1050">
                <a:solidFill>
                  <a:srgbClr val="4B464D"/>
                </a:solidFill>
                <a:latin typeface="Times New Roman"/>
                <a:cs typeface="Times New Roman"/>
              </a:rPr>
              <a:t>à</a:t>
            </a:r>
            <a:r>
              <a:rPr dirty="0" smtClean="0" sz="1050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9"/>
              </a:lnSpc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>
                <a:solidFill>
                  <a:srgbClr val="6C6A6D"/>
                </a:solidFill>
                <a:latin typeface="Arial"/>
                <a:cs typeface="Arial"/>
              </a:rPr>
              <a:t>i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94"/>
              </a:lnSpc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ass</a:t>
            </a:r>
            <a:r>
              <a:rPr dirty="0" smtClean="0" sz="1200" spc="-234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300" spc="0">
                <a:solidFill>
                  <a:srgbClr val="5E585F"/>
                </a:solidFill>
                <a:latin typeface="Times New Roman"/>
                <a:cs typeface="Times New Roman"/>
              </a:rPr>
              <a:t>m</a:t>
            </a:r>
            <a:r>
              <a:rPr dirty="0" smtClean="0" sz="1300" spc="0">
                <a:solidFill>
                  <a:srgbClr val="4B464D"/>
                </a:solidFill>
                <a:latin typeface="Times New Roman"/>
                <a:cs typeface="Times New Roman"/>
              </a:rPr>
              <a:t>a</a:t>
            </a:r>
            <a:r>
              <a:rPr dirty="0" smtClean="0" sz="1300" spc="0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4"/>
              </a:lnSpc>
            </a:pPr>
            <a:r>
              <a:rPr dirty="0" smtClean="0" sz="1300" spc="0" i="1">
                <a:solidFill>
                  <a:srgbClr val="5E585F"/>
                </a:solidFill>
                <a:latin typeface="Times New Roman"/>
                <a:cs typeface="Times New Roman"/>
              </a:rPr>
              <a:t>W</a:t>
            </a:r>
            <a:r>
              <a:rPr dirty="0" smtClean="0" sz="1300" spc="0" i="1">
                <a:solidFill>
                  <a:srgbClr val="6C6A6D"/>
                </a:solidFill>
                <a:latin typeface="Times New Roman"/>
                <a:cs typeface="Times New Roman"/>
              </a:rPr>
              <a:t>k</a:t>
            </a:r>
            <a:r>
              <a:rPr dirty="0" smtClean="0" sz="1300" spc="0" i="1">
                <a:solidFill>
                  <a:srgbClr val="4B464D"/>
                </a:solidFill>
                <a:latin typeface="Times New Roman"/>
                <a:cs typeface="Times New Roman"/>
              </a:rPr>
              <a:t>m</a:t>
            </a:r>
            <a:r>
              <a:rPr dirty="0" smtClean="0" sz="1300" spc="0" i="1">
                <a:solidFill>
                  <a:srgbClr val="6C6A6D"/>
                </a:solidFill>
                <a:latin typeface="Times New Roman"/>
                <a:cs typeface="Times New Roman"/>
              </a:rPr>
              <a:t>'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05649" y="4751942"/>
            <a:ext cx="191910" cy="2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0"/>
              </a:lnSpc>
              <a:spcBef>
                <a:spcPts val="76"/>
              </a:spcBef>
            </a:pPr>
            <a:r>
              <a:rPr dirty="0" smtClean="0" baseline="4359" sz="2025">
                <a:solidFill>
                  <a:srgbClr val="181920"/>
                </a:solidFill>
                <a:latin typeface="Courier New"/>
                <a:cs typeface="Courier New"/>
              </a:rPr>
              <a:t>1</a:t>
            </a:r>
            <a:r>
              <a:rPr dirty="0" smtClean="0" baseline="4359" sz="2025">
                <a:solidFill>
                  <a:srgbClr val="333033"/>
                </a:solidFill>
                <a:latin typeface="Courier New"/>
                <a:cs typeface="Courier New"/>
              </a:rPr>
              <a:t>0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13959" y="4754486"/>
            <a:ext cx="970939" cy="151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dirty="0" smtClean="0" sz="1000">
                <a:solidFill>
                  <a:srgbClr val="4B464D"/>
                </a:solidFill>
                <a:latin typeface="Arial"/>
                <a:cs typeface="Arial"/>
              </a:rPr>
              <a:t>(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0,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8</a:t>
            </a:r>
            <a:r>
              <a:rPr dirty="0" smtClean="0" sz="1000">
                <a:solidFill>
                  <a:srgbClr val="4B464D"/>
                </a:solidFill>
                <a:latin typeface="Arial"/>
                <a:cs typeface="Arial"/>
              </a:rPr>
              <a:t>-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1</a:t>
            </a:r>
            <a:r>
              <a:rPr dirty="0" smtClean="0" sz="1000">
                <a:solidFill>
                  <a:srgbClr val="6C6A6D"/>
                </a:solidFill>
                <a:latin typeface="Arial"/>
                <a:cs typeface="Arial"/>
              </a:rPr>
              <a:t>,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21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-119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4B464D"/>
                </a:solidFill>
                <a:latin typeface="Arial"/>
                <a:cs typeface="Arial"/>
              </a:rPr>
              <a:t>MH</a:t>
            </a:r>
            <a:r>
              <a:rPr dirty="0" smtClean="0" sz="1000" spc="0">
                <a:solidFill>
                  <a:srgbClr val="333033"/>
                </a:solidFill>
                <a:latin typeface="Arial"/>
                <a:cs typeface="Arial"/>
              </a:rPr>
              <a:t>z</a:t>
            </a:r>
            <a:r>
              <a:rPr dirty="0" smtClean="0" sz="1000" spc="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-75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333033"/>
                </a:solidFill>
                <a:latin typeface="Arial"/>
                <a:cs typeface="Arial"/>
              </a:rPr>
              <a:t>1</a:t>
            </a:r>
            <a:r>
              <a:rPr dirty="0" smtClean="0" sz="1000" spc="0">
                <a:solidFill>
                  <a:srgbClr val="4B464D"/>
                </a:solidFill>
                <a:latin typeface="Arial"/>
                <a:cs typeface="Arial"/>
              </a:rPr>
              <a:t>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11203" y="5056789"/>
            <a:ext cx="1429897" cy="1625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95"/>
              </a:lnSpc>
              <a:spcBef>
                <a:spcPts val="59"/>
              </a:spcBef>
            </a:pP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ll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ari</a:t>
            </a: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pd</a:t>
            </a: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o</a:t>
            </a:r>
            <a:r>
              <a:rPr dirty="0" smtClean="0" sz="1050" spc="-51">
                <a:solidFill>
                  <a:srgbClr val="333033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311</a:t>
            </a: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H</a:t>
            </a:r>
            <a:r>
              <a:rPr dirty="0" smtClean="0" sz="1050" spc="0">
                <a:solidFill>
                  <a:srgbClr val="333033"/>
                </a:solidFill>
                <a:latin typeface="Times New Roman"/>
                <a:cs typeface="Times New Roman"/>
              </a:rPr>
              <a:t>2'1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,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0</a:t>
            </a:r>
            <a:r>
              <a:rPr dirty="0" smtClean="0" sz="1050" spc="-69">
                <a:solidFill>
                  <a:srgbClr val="4B464D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W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laa</a:t>
            </a:r>
            <a:r>
              <a:rPr dirty="0" smtClean="0" sz="1050" spc="0">
                <a:solidFill>
                  <a:srgbClr val="4B464D"/>
                </a:solidFill>
                <a:latin typeface="Times New Roman"/>
                <a:cs typeface="Times New Roman"/>
              </a:rPr>
              <a:t>'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13959" y="5065278"/>
            <a:ext cx="970939" cy="151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dirty="0" smtClean="0" sz="1000">
                <a:solidFill>
                  <a:srgbClr val="4B464D"/>
                </a:solidFill>
                <a:latin typeface="Arial"/>
                <a:cs typeface="Arial"/>
              </a:rPr>
              <a:t>[</a:t>
            </a:r>
            <a:r>
              <a:rPr dirty="0" smtClean="0" sz="1000">
                <a:solidFill>
                  <a:srgbClr val="181920"/>
                </a:solidFill>
                <a:latin typeface="Arial"/>
                <a:cs typeface="Arial"/>
              </a:rPr>
              <a:t>1</a:t>
            </a:r>
            <a:r>
              <a:rPr dirty="0" smtClean="0" sz="1000">
                <a:solidFill>
                  <a:srgbClr val="5E585F"/>
                </a:solidFill>
                <a:latin typeface="Arial"/>
                <a:cs typeface="Arial"/>
              </a:rPr>
              <a:t>,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2</a:t>
            </a:r>
            <a:r>
              <a:rPr dirty="0" smtClean="0" sz="1000">
                <a:solidFill>
                  <a:srgbClr val="6C6A6D"/>
                </a:solidFill>
                <a:latin typeface="Arial"/>
                <a:cs typeface="Arial"/>
              </a:rPr>
              <a:t>-</a:t>
            </a:r>
            <a:r>
              <a:rPr dirty="0" smtClean="0" sz="1000">
                <a:solidFill>
                  <a:srgbClr val="4B464D"/>
                </a:solidFill>
                <a:latin typeface="Arial"/>
                <a:cs typeface="Arial"/>
              </a:rPr>
              <a:t>3</a:t>
            </a:r>
            <a:r>
              <a:rPr dirty="0" smtClean="0" sz="1000">
                <a:solidFill>
                  <a:srgbClr val="5E585F"/>
                </a:solidFill>
                <a:latin typeface="Arial"/>
                <a:cs typeface="Arial"/>
              </a:rPr>
              <a:t>,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5)</a:t>
            </a:r>
            <a:r>
              <a:rPr dirty="0" smtClean="0" sz="100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-119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4B464D"/>
                </a:solidFill>
                <a:latin typeface="Arial"/>
                <a:cs typeface="Arial"/>
              </a:rPr>
              <a:t>MH</a:t>
            </a:r>
            <a:r>
              <a:rPr dirty="0" smtClean="0" sz="1000" spc="0">
                <a:solidFill>
                  <a:srgbClr val="333033"/>
                </a:solidFill>
                <a:latin typeface="Arial"/>
                <a:cs typeface="Arial"/>
              </a:rPr>
              <a:t>z</a:t>
            </a:r>
            <a:r>
              <a:rPr dirty="0" smtClean="0" sz="1000" spc="0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-75">
                <a:solidFill>
                  <a:srgbClr val="333033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4B464D"/>
                </a:solidFill>
                <a:latin typeface="Arial"/>
                <a:cs typeface="Arial"/>
              </a:rPr>
              <a:t>3</a:t>
            </a:r>
            <a:r>
              <a:rPr dirty="0" smtClean="0" sz="1000" spc="0">
                <a:solidFill>
                  <a:srgbClr val="4B464D"/>
                </a:solidFill>
                <a:latin typeface="Arial"/>
                <a:cs typeface="Arial"/>
              </a:rPr>
              <a:t>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106" y="5370463"/>
            <a:ext cx="1490097" cy="401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0"/>
              </a:lnSpc>
              <a:spcBef>
                <a:spcPts val="156"/>
              </a:spcBef>
            </a:pPr>
            <a:r>
              <a:rPr dirty="0" smtClean="0" baseline="80062" sz="1575">
                <a:solidFill>
                  <a:srgbClr val="333033"/>
                </a:solidFill>
                <a:latin typeface="Times New Roman"/>
                <a:cs typeface="Times New Roman"/>
              </a:rPr>
              <a:t>P</a:t>
            </a:r>
            <a:r>
              <a:rPr dirty="0" smtClean="0" baseline="80062" sz="1575">
                <a:solidFill>
                  <a:srgbClr val="4B464D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80062" sz="1575">
                <a:solidFill>
                  <a:srgbClr val="4B464D"/>
                </a:solidFill>
                <a:latin typeface="Times New Roman"/>
                <a:cs typeface="Times New Roman"/>
              </a:rPr>
              <a:t>31</a:t>
            </a:r>
            <a:r>
              <a:rPr dirty="0" smtClean="0" baseline="80062" sz="1575" spc="-429">
                <a:solidFill>
                  <a:srgbClr val="4B464D"/>
                </a:solidFill>
                <a:latin typeface="Times New Roman"/>
                <a:cs typeface="Times New Roman"/>
              </a:rPr>
              <a:t>1</a:t>
            </a:r>
            <a:r>
              <a:rPr dirty="0" smtClean="0" sz="2950" spc="-1294">
                <a:solidFill>
                  <a:srgbClr val="333033"/>
                </a:solidFill>
                <a:latin typeface="Times New Roman"/>
                <a:cs typeface="Times New Roman"/>
              </a:rPr>
              <a:t>_</a:t>
            </a:r>
            <a:r>
              <a:rPr dirty="0" smtClean="0" baseline="80062" sz="1575" spc="0">
                <a:solidFill>
                  <a:srgbClr val="4B464D"/>
                </a:solidFill>
                <a:latin typeface="Times New Roman"/>
                <a:cs typeface="Times New Roman"/>
              </a:rPr>
              <a:t>H</a:t>
            </a:r>
            <a:r>
              <a:rPr dirty="0" smtClean="0" baseline="80062" sz="1575" spc="0">
                <a:solidFill>
                  <a:srgbClr val="333033"/>
                </a:solidFill>
                <a:latin typeface="Times New Roman"/>
                <a:cs typeface="Times New Roman"/>
              </a:rPr>
              <a:t>z</a:t>
            </a:r>
            <a:r>
              <a:rPr dirty="0" smtClean="0" baseline="80062" sz="1575" spc="-194">
                <a:solidFill>
                  <a:srgbClr val="333033"/>
                </a:solidFill>
                <a:latin typeface="Times New Roman"/>
                <a:cs typeface="Times New Roman"/>
              </a:rPr>
              <a:t>-</a:t>
            </a:r>
            <a:r>
              <a:rPr dirty="0" smtClean="0" sz="2950" spc="-814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80062" sz="1575" spc="0">
                <a:solidFill>
                  <a:srgbClr val="333033"/>
                </a:solidFill>
                <a:latin typeface="Times New Roman"/>
                <a:cs typeface="Times New Roman"/>
              </a:rPr>
              <a:t>0</a:t>
            </a:r>
            <a:r>
              <a:rPr dirty="0" smtClean="0" baseline="80062" sz="1575" spc="0">
                <a:solidFill>
                  <a:srgbClr val="333033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80062" sz="1575" spc="-479">
                <a:solidFill>
                  <a:srgbClr val="333033"/>
                </a:solidFill>
                <a:latin typeface="Times New Roman"/>
                <a:cs typeface="Times New Roman"/>
              </a:rPr>
              <a:t>2</a:t>
            </a:r>
            <a:r>
              <a:rPr dirty="0" smtClean="0" sz="2950" spc="-529">
                <a:solidFill>
                  <a:srgbClr val="333033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80062" sz="1575" spc="-909">
                <a:solidFill>
                  <a:srgbClr val="4B464D"/>
                </a:solidFill>
                <a:latin typeface="Times New Roman"/>
                <a:cs typeface="Times New Roman"/>
              </a:rPr>
              <a:t>W</a:t>
            </a:r>
            <a:r>
              <a:rPr dirty="0" smtClean="0" sz="2950" spc="-94">
                <a:solidFill>
                  <a:srgbClr val="333033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80062" sz="1575" spc="-1344">
                <a:solidFill>
                  <a:srgbClr val="4B464D"/>
                </a:solidFill>
                <a:latin typeface="Times New Roman"/>
                <a:cs typeface="Times New Roman"/>
              </a:rPr>
              <a:t>W</a:t>
            </a:r>
            <a:r>
              <a:rPr dirty="0" smtClean="0" sz="2950" spc="0">
                <a:solidFill>
                  <a:srgbClr val="333033"/>
                </a:solidFill>
                <a:latin typeface="Times New Roman"/>
                <a:cs typeface="Times New Roman"/>
              </a:rPr>
              <a:t>_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6173" y="5637786"/>
            <a:ext cx="1950964" cy="181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50"/>
              </a:lnSpc>
              <a:spcBef>
                <a:spcPts val="67"/>
              </a:spcBef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ten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-47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v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r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so</a:t>
            </a:r>
            <a:r>
              <a:rPr dirty="0" smtClean="0" sz="1200" spc="10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 spc="5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o</a:t>
            </a:r>
            <a:r>
              <a:rPr dirty="0" smtClean="0" sz="1200" spc="10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7903" y="5637786"/>
            <a:ext cx="910797" cy="4924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12193">
              <a:lnSpc>
                <a:spcPts val="1379"/>
              </a:lnSpc>
              <a:spcBef>
                <a:spcPts val="95"/>
              </a:spcBef>
            </a:pP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P</a:t>
            </a:r>
            <a:r>
              <a:rPr dirty="0" smtClean="0" sz="1200">
                <a:solidFill>
                  <a:srgbClr val="5E585F"/>
                </a:solidFill>
                <a:latin typeface="Arial"/>
                <a:cs typeface="Arial"/>
              </a:rPr>
              <a:t>o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te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z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a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9"/>
              </a:lnSpc>
            </a:pPr>
            <a:r>
              <a:rPr dirty="0" smtClean="0" sz="1200">
                <a:solidFill>
                  <a:srgbClr val="6C6A6D"/>
                </a:solidFill>
                <a:latin typeface="Arial"/>
                <a:cs typeface="Arial"/>
              </a:rPr>
              <a:t>v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e</a:t>
            </a:r>
            <a:r>
              <a:rPr dirty="0" smtClean="0" sz="1200">
                <a:solidFill>
                  <a:srgbClr val="5E585F"/>
                </a:solidFill>
                <a:latin typeface="Arial"/>
                <a:cs typeface="Arial"/>
              </a:rPr>
              <a:t>r</a:t>
            </a:r>
            <a:r>
              <a:rPr dirty="0" smtClean="0" sz="1200">
                <a:solidFill>
                  <a:srgbClr val="4B464D"/>
                </a:solidFill>
                <a:latin typeface="Arial"/>
                <a:cs typeface="Arial"/>
              </a:rPr>
              <a:t>so</a:t>
            </a:r>
            <a:r>
              <a:rPr dirty="0" smtClean="0" sz="1200" spc="100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6C6A6D"/>
                </a:solidFill>
                <a:latin typeface="Arial"/>
                <a:cs typeface="Arial"/>
              </a:rPr>
              <a:t>i</a:t>
            </a:r>
            <a:r>
              <a:rPr dirty="0" smtClean="0" sz="1150" spc="0">
                <a:solidFill>
                  <a:srgbClr val="6C6A6D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9"/>
              </a:lnSpc>
            </a:pP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an</a:t>
            </a:r>
            <a:r>
              <a:rPr dirty="0" smtClean="0" sz="1200" spc="0">
                <a:solidFill>
                  <a:srgbClr val="6C6A6D"/>
                </a:solidFill>
                <a:latin typeface="Arial"/>
                <a:cs typeface="Arial"/>
              </a:rPr>
              <a:t>i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po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5E585F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4B464D"/>
                </a:solidFill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55368" y="5635565"/>
            <a:ext cx="265069" cy="2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0"/>
              </a:lnSpc>
              <a:spcBef>
                <a:spcPts val="76"/>
              </a:spcBef>
            </a:pPr>
            <a:r>
              <a:rPr dirty="0" smtClean="0" baseline="4359" sz="2025">
                <a:solidFill>
                  <a:srgbClr val="333033"/>
                </a:solidFill>
                <a:latin typeface="Courier New"/>
                <a:cs typeface="Courier New"/>
              </a:rPr>
              <a:t>1</a:t>
            </a:r>
            <a:r>
              <a:rPr dirty="0" smtClean="0" baseline="4359" sz="2025">
                <a:solidFill>
                  <a:srgbClr val="333033"/>
                </a:solidFill>
                <a:latin typeface="Courier New"/>
                <a:cs typeface="Courier New"/>
              </a:rPr>
              <a:t>0</a:t>
            </a:r>
            <a:r>
              <a:rPr dirty="0" smtClean="0" baseline="4359" sz="2025">
                <a:solidFill>
                  <a:srgbClr val="333033"/>
                </a:solidFill>
                <a:latin typeface="Courier New"/>
                <a:cs typeface="Courier New"/>
              </a:rPr>
              <a:t>0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048" y="5642225"/>
            <a:ext cx="890922" cy="146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70"/>
              </a:lnSpc>
              <a:spcBef>
                <a:spcPts val="53"/>
              </a:spcBef>
            </a:pP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non</a:t>
            </a:r>
            <a:r>
              <a:rPr dirty="0" smtClean="0" sz="950" spc="59">
                <a:solidFill>
                  <a:srgbClr val="4B464D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sp</a:t>
            </a: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eci</a:t>
            </a: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fi</a:t>
            </a:r>
            <a:r>
              <a:rPr dirty="0" smtClean="0" sz="950" spc="0">
                <a:solidFill>
                  <a:srgbClr val="4B464D"/>
                </a:solidFill>
                <a:latin typeface="Arial"/>
                <a:cs typeface="Arial"/>
              </a:rPr>
              <a:t>cat&gt;</a:t>
            </a:r>
            <a:endParaRPr sz="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9332" y="6543243"/>
            <a:ext cx="1756828" cy="673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3182" algn="r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ot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</a:t>
            </a:r>
            <a:r>
              <a:rPr dirty="0" smtClean="0" sz="1600" spc="133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1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  </a:t>
            </a:r>
            <a:r>
              <a:rPr dirty="0" smtClean="0" sz="1600" spc="61">
                <a:solidFill>
                  <a:srgbClr val="1D2B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sc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ri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on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  <a:p>
            <a:pPr marR="12700" algn="r">
              <a:lnSpc>
                <a:spcPct val="95825"/>
              </a:lnSpc>
              <a:spcBef>
                <a:spcPts val="492"/>
              </a:spcBef>
            </a:pPr>
            <a:r>
              <a:rPr dirty="0" smtClean="0" sz="2550" spc="0">
                <a:solidFill>
                  <a:srgbClr val="98C8FA"/>
                </a:solidFill>
                <a:latin typeface="Arial"/>
                <a:cs typeface="Arial"/>
              </a:rPr>
              <a:t>-</a:t>
            </a:r>
            <a:endParaRPr sz="2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50237" y="6549337"/>
            <a:ext cx="1885044" cy="6363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0728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ot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</a:t>
            </a:r>
            <a:r>
              <a:rPr dirty="0" smtClean="0" sz="1600" spc="33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2</a:t>
            </a:r>
            <a:r>
              <a:rPr dirty="0" smtClean="0" sz="1600" spc="54">
                <a:solidFill>
                  <a:srgbClr val="1819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sc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ri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1D2B42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on</a:t>
            </a:r>
            <a:r>
              <a:rPr dirty="0" smtClean="0" sz="1600" spc="0">
                <a:solidFill>
                  <a:srgbClr val="181920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  <a:p>
            <a:pPr marL="12700" marR="30670">
              <a:lnSpc>
                <a:spcPct val="95825"/>
              </a:lnSpc>
              <a:spcBef>
                <a:spcPts val="769"/>
              </a:spcBef>
            </a:pPr>
            <a:r>
              <a:rPr dirty="0" smtClean="0" sz="2050" spc="0">
                <a:solidFill>
                  <a:srgbClr val="98C8FA"/>
                </a:solidFill>
                <a:latin typeface="Arial"/>
                <a:cs typeface="Arial"/>
              </a:rPr>
              <a:t>-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4"/>
          <p:cNvSpPr txBox="1"/>
          <p:nvPr/>
        </p:nvSpPr>
        <p:spPr>
          <a:xfrm>
            <a:off x="834724" y="378668"/>
            <a:ext cx="1010945" cy="3771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25"/>
              </a:lnSpc>
              <a:spcBef>
                <a:spcPts val="146"/>
              </a:spcBef>
            </a:pPr>
            <a:r>
              <a:rPr dirty="0" smtClean="0" sz="2750">
                <a:solidFill>
                  <a:srgbClr val="4D4D4F"/>
                </a:solidFill>
                <a:latin typeface="Arial"/>
                <a:cs typeface="Arial"/>
              </a:rPr>
              <a:t>I</a:t>
            </a:r>
            <a:r>
              <a:rPr dirty="0" smtClean="0" sz="2750">
                <a:solidFill>
                  <a:srgbClr val="121523"/>
                </a:solidFill>
                <a:latin typeface="Arial"/>
                <a:cs typeface="Arial"/>
              </a:rPr>
              <a:t>B</a:t>
            </a:r>
            <a:r>
              <a:rPr dirty="0" smtClean="0" baseline="91795" sz="900">
                <a:solidFill>
                  <a:srgbClr val="36627B"/>
                </a:solidFill>
                <a:latin typeface="Times New Roman"/>
                <a:cs typeface="Times New Roman"/>
              </a:rPr>
              <a:t>0</a:t>
            </a:r>
            <a:r>
              <a:rPr dirty="0" smtClean="0" baseline="91795" sz="900">
                <a:solidFill>
                  <a:srgbClr val="36627B"/>
                </a:solidFill>
                <a:latin typeface="Times New Roman"/>
                <a:cs typeface="Times New Roman"/>
              </a:rPr>
              <a:t>   </a:t>
            </a:r>
            <a:r>
              <a:rPr dirty="0" smtClean="0" baseline="91795" sz="900" spc="-25">
                <a:solidFill>
                  <a:srgbClr val="36627B"/>
                </a:solidFill>
                <a:latin typeface="Times New Roman"/>
                <a:cs typeface="Times New Roman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ag</a:t>
            </a:r>
            <a:r>
              <a:rPr dirty="0" smtClean="0" sz="1600" spc="0">
                <a:solidFill>
                  <a:srgbClr val="192845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5B748E"/>
                </a:solidFill>
                <a:latin typeface="Arial"/>
                <a:cs typeface="Arial"/>
              </a:rPr>
              <a:t>!</a:t>
            </a:r>
            <a:endParaRPr sz="1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02812" y="483797"/>
            <a:ext cx="2583199" cy="38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60"/>
              </a:lnSpc>
              <a:spcBef>
                <a:spcPts val="88"/>
              </a:spcBef>
            </a:pP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da</a:t>
            </a:r>
            <a:r>
              <a:rPr dirty="0" smtClean="0" sz="1600" spc="39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92845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13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rm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tiv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3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  <a:p>
            <a:pPr marL="336646" marR="346075" algn="ctr">
              <a:lnSpc>
                <a:spcPts val="1195"/>
              </a:lnSpc>
            </a:pP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S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di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e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d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105">
                <a:solidFill>
                  <a:srgbClr val="243B5E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g</a:t>
            </a: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e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n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e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r</a:t>
            </a: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ic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260">
                <a:solidFill>
                  <a:srgbClr val="243B5E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lt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r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e</a:t>
            </a:r>
            <a:r>
              <a:rPr dirty="0" smtClean="0" sz="1100" spc="64">
                <a:solidFill>
                  <a:srgbClr val="243B5E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m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ac</a:t>
            </a: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ch</a:t>
            </a:r>
            <a:r>
              <a:rPr dirty="0" smtClean="0" sz="1100" spc="0">
                <a:solidFill>
                  <a:srgbClr val="354B6A"/>
                </a:solidFill>
                <a:latin typeface="Times New Roman"/>
                <a:cs typeface="Times New Roman"/>
              </a:rPr>
              <a:t>rl</a:t>
            </a:r>
            <a:r>
              <a:rPr dirty="0" smtClean="0" sz="1100" spc="0">
                <a:solidFill>
                  <a:srgbClr val="243B5E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37641" y="630052"/>
            <a:ext cx="3830234" cy="232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re</a:t>
            </a:r>
            <a:r>
              <a:rPr dirty="0" smtClean="0" sz="1600" spc="232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an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ag</a:t>
            </a:r>
            <a:r>
              <a:rPr dirty="0" smtClean="0" sz="1600" spc="0">
                <a:solidFill>
                  <a:srgbClr val="192845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fi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8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92845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191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1</a:t>
            </a:r>
            <a:r>
              <a:rPr dirty="0" smtClean="0" sz="1600" spc="0">
                <a:solidFill>
                  <a:srgbClr val="192845"/>
                </a:solidFill>
                <a:latin typeface="Arial"/>
                <a:cs typeface="Arial"/>
              </a:rPr>
              <a:t>)</a:t>
            </a:r>
            <a:r>
              <a:rPr dirty="0" smtClean="0" sz="1600" spc="34">
                <a:solidFill>
                  <a:srgbClr val="192845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on</a:t>
            </a:r>
            <a:r>
              <a:rPr dirty="0" smtClean="0" sz="1600" spc="-143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fo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-89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 spc="-10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cc</a:t>
            </a:r>
            <a:endParaRPr sz="1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87138" y="1312574"/>
            <a:ext cx="1720817" cy="616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051">
              <a:lnSpc>
                <a:spcPts val="1760"/>
              </a:lnSpc>
              <a:spcBef>
                <a:spcPts val="88"/>
              </a:spcBef>
            </a:pP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C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g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ri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8796">
              <a:lnSpc>
                <a:spcPct val="95825"/>
              </a:lnSpc>
              <a:spcBef>
                <a:spcPts val="1095"/>
              </a:spcBef>
            </a:pP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D4D4F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ri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D4D4F"/>
                </a:solidFill>
                <a:latin typeface="Arial"/>
                <a:cs typeface="Arial"/>
              </a:rPr>
              <a:t>:</a:t>
            </a:r>
            <a:r>
              <a:rPr dirty="0" smtClean="0" sz="1600" spc="343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82692" y="1336889"/>
            <a:ext cx="1786547" cy="142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900">
                <a:solidFill>
                  <a:srgbClr val="4D4D4F"/>
                </a:solidFill>
                <a:latin typeface="Arial"/>
                <a:cs typeface="Arial"/>
              </a:rPr>
              <a:t>AP</a:t>
            </a:r>
            <a:r>
              <a:rPr dirty="0" smtClean="0" sz="900">
                <a:solidFill>
                  <a:srgbClr val="4D4D4F"/>
                </a:solidFill>
                <a:latin typeface="Arial"/>
                <a:cs typeface="Arial"/>
              </a:rPr>
              <a:t>PA</a:t>
            </a:r>
            <a:r>
              <a:rPr dirty="0" smtClean="0" sz="900">
                <a:solidFill>
                  <a:srgbClr val="4D4D4F"/>
                </a:solidFill>
                <a:latin typeface="Arial"/>
                <a:cs typeface="Arial"/>
              </a:rPr>
              <a:t>R</a:t>
            </a:r>
            <a:r>
              <a:rPr dirty="0" smtClean="0" sz="90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>
                <a:solidFill>
                  <a:srgbClr val="626265"/>
                </a:solidFill>
                <a:latin typeface="Arial"/>
                <a:cs typeface="Arial"/>
              </a:rPr>
              <a:t>C</a:t>
            </a:r>
            <a:r>
              <a:rPr dirty="0" smtClean="0" sz="900">
                <a:solidFill>
                  <a:srgbClr val="4D4D4F"/>
                </a:solidFill>
                <a:latin typeface="Arial"/>
                <a:cs typeface="Arial"/>
              </a:rPr>
              <a:t>CH</a:t>
            </a:r>
            <a:r>
              <a:rPr dirty="0" smtClean="0" sz="900">
                <a:solidFill>
                  <a:srgbClr val="705F3A"/>
                </a:solidFill>
                <a:latin typeface="Arial"/>
                <a:cs typeface="Arial"/>
              </a:rPr>
              <a:t>I</a:t>
            </a:r>
            <a:r>
              <a:rPr dirty="0" smtClean="0" sz="900">
                <a:solidFill>
                  <a:srgbClr val="705F3A"/>
                </a:solidFill>
                <a:latin typeface="Arial"/>
                <a:cs typeface="Arial"/>
              </a:rPr>
              <a:t> </a:t>
            </a:r>
            <a:r>
              <a:rPr dirty="0" smtClean="0" sz="900" spc="-114">
                <a:solidFill>
                  <a:srgbClr val="705F3A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P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ER</a:t>
            </a:r>
            <a:r>
              <a:rPr dirty="0" smtClean="0" sz="900" spc="12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S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S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353237"/>
                </a:solidFill>
                <a:latin typeface="Arial"/>
                <a:cs typeface="Arial"/>
              </a:rPr>
              <a:t>G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G</a:t>
            </a:r>
            <a:r>
              <a:rPr dirty="0" smtClean="0" sz="900" spc="0">
                <a:solidFill>
                  <a:srgbClr val="36627B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97581" y="1682186"/>
            <a:ext cx="4951436" cy="3946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94" marR="2294" indent="-6096" algn="ctr">
              <a:lnSpc>
                <a:spcPts val="1034"/>
              </a:lnSpc>
              <a:spcBef>
                <a:spcPts val="80"/>
              </a:spcBef>
            </a:pP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Jlr4)par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ecc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hi</a:t>
            </a:r>
            <a:r>
              <a:rPr dirty="0" smtClean="0" sz="900" spc="52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eccani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ci</a:t>
            </a:r>
            <a:r>
              <a:rPr dirty="0" smtClean="0" sz="900" spc="39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-34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d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ta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ti</a:t>
            </a:r>
            <a:r>
              <a:rPr dirty="0" smtClean="0" sz="900" spc="18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Times New Roman"/>
                <a:cs typeface="Times New Roman"/>
              </a:rPr>
              <a:t>di</a:t>
            </a:r>
            <a:r>
              <a:rPr dirty="0" smtClean="0" sz="900" spc="-61">
                <a:solidFill>
                  <a:srgbClr val="74787B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u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n</a:t>
            </a:r>
            <a:r>
              <a:rPr dirty="0" smtClean="0" sz="900" spc="-55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re</a:t>
            </a:r>
            <a:r>
              <a:rPr dirty="0" smtClean="0" sz="900" spc="3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el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ri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79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4D4D4F"/>
                </a:solidFill>
                <a:latin typeface="Arial"/>
                <a:cs typeface="Arial"/>
              </a:rPr>
              <a:t>des</a:t>
            </a:r>
            <a:r>
              <a:rPr dirty="0" smtClean="0" sz="850" spc="0">
                <a:solidFill>
                  <a:srgbClr val="626265"/>
                </a:solidFill>
                <a:latin typeface="Arial"/>
                <a:cs typeface="Arial"/>
              </a:rPr>
              <a:t>tna</a:t>
            </a:r>
            <a:r>
              <a:rPr dirty="0" smtClean="0" sz="850" spc="0">
                <a:solidFill>
                  <a:srgbClr val="74787B"/>
                </a:solidFill>
                <a:latin typeface="Arial"/>
                <a:cs typeface="Arial"/>
              </a:rPr>
              <a:t>ti</a:t>
            </a:r>
            <a:r>
              <a:rPr dirty="0" smtClean="0" sz="850" spc="129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d</a:t>
            </a:r>
            <a:r>
              <a:rPr dirty="0" smtClean="0" sz="900" spc="-59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ne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58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u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n</a:t>
            </a:r>
            <a:r>
              <a:rPr dirty="0" smtClean="0" sz="900" spc="-55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ssa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g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gi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-9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pic:chìe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an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ruo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an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sci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an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-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-34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vib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ran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66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ed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i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an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3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ruti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iz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zo</a:t>
            </a:r>
            <a:r>
              <a:rPr dirty="0" smtClean="0" sz="900" spc="4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di</a:t>
            </a:r>
            <a:r>
              <a:rPr dirty="0" smtClean="0" sz="900" spc="-44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4D4D4F"/>
                </a:solidFill>
                <a:latin typeface="Times New Roman"/>
                <a:cs typeface="Times New Roman"/>
              </a:rPr>
              <a:t>pa</a:t>
            </a:r>
            <a:r>
              <a:rPr dirty="0" smtClean="0" sz="950" spc="0">
                <a:solidFill>
                  <a:srgbClr val="626265"/>
                </a:solidFill>
                <a:latin typeface="Times New Roman"/>
                <a:cs typeface="Times New Roman"/>
              </a:rPr>
              <a:t>rtJCOlaJi</a:t>
            </a:r>
            <a:r>
              <a:rPr dirty="0" smtClean="0" sz="950" spc="35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appi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ca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ri</a:t>
            </a:r>
            <a:r>
              <a:rPr dirty="0" smtClean="0" sz="900" spc="-44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-7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fo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rm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15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74787B"/>
                </a:solidFill>
                <a:latin typeface="Arial"/>
                <a:cs typeface="Arial"/>
              </a:rPr>
              <a:t>dì</a:t>
            </a:r>
            <a:r>
              <a:rPr dirty="0" smtClean="0" sz="800" spc="69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ste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121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8B8D8B"/>
                </a:solidFill>
                <a:latin typeface="Arial"/>
                <a:cs typeface="Arial"/>
              </a:rPr>
              <a:t>rul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25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lind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ri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626265"/>
                </a:solidFill>
                <a:latin typeface="Arial"/>
                <a:cs typeface="Arial"/>
              </a:rPr>
              <a:t>pias</a:t>
            </a:r>
            <a:r>
              <a:rPr dirty="0" smtClean="0" sz="700" spc="0">
                <a:solidFill>
                  <a:srgbClr val="626265"/>
                </a:solidFill>
                <a:latin typeface="Arial"/>
                <a:cs typeface="Arial"/>
              </a:rPr>
              <a:t>tre</a:t>
            </a:r>
            <a:r>
              <a:rPr dirty="0" smtClean="0" sz="700" spc="82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14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626265"/>
                </a:solidFill>
                <a:latin typeface="Times New Roman"/>
                <a:cs typeface="Times New Roman"/>
              </a:rPr>
              <a:t>èi</a:t>
            </a:r>
            <a:r>
              <a:rPr dirty="0" smtClean="0" sz="850" spc="0">
                <a:solidFill>
                  <a:srgbClr val="626265"/>
                </a:solidFill>
                <a:latin typeface="Times New Roman"/>
                <a:cs typeface="Times New Roman"/>
              </a:rPr>
              <a:t>tre</a:t>
            </a:r>
            <a:r>
              <a:rPr dirty="0" smtClean="0" sz="850" spc="198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tb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rm</a:t>
            </a:r>
            <a:r>
              <a:rPr dirty="0" smtClean="0" sz="900" spc="-10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</a:t>
            </a:r>
            <a:r>
              <a:rPr dirty="0" smtClean="0" sz="900" spc="-30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an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14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d</a:t>
            </a:r>
            <a:r>
              <a:rPr dirty="0" smtClean="0" sz="900" spc="-55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eseg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wr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139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9C9B9F"/>
                </a:solidFill>
                <a:latin typeface="Arial"/>
                <a:cs typeface="Arial"/>
              </a:rPr>
              <a:t>il</a:t>
            </a:r>
            <a:r>
              <a:rPr dirty="0" smtClean="0" sz="850" spc="101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ra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am</a:t>
            </a:r>
            <a:r>
              <a:rPr dirty="0" smtClean="0" sz="900" spc="81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-114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re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l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i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z</a:t>
            </a:r>
            <a:r>
              <a:rPr dirty="0" smtClean="0" sz="900" spc="0">
                <a:solidFill>
                  <a:srgbClr val="353237"/>
                </a:solidFill>
                <a:latin typeface="Arial"/>
                <a:cs typeface="Arial"/>
              </a:rPr>
              <a:t>z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900" spc="-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8B8D8B"/>
                </a:solidFill>
                <a:latin typeface="Arial"/>
                <a:cs typeface="Arial"/>
              </a:rPr>
              <a:t>Il</a:t>
            </a:r>
            <a:r>
              <a:rPr dirty="0" smtClean="0" sz="900" spc="-104">
                <a:solidFill>
                  <a:srgbClr val="8B8D8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leg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no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84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pl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st1ea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39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gom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9C9B9F"/>
                </a:solidFill>
                <a:latin typeface="Arial"/>
                <a:cs typeface="Arial"/>
              </a:rPr>
              <a:t>,</a:t>
            </a:r>
            <a:r>
              <a:rPr dirty="0" smtClean="0" sz="900" spc="84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74787B"/>
                </a:solidFill>
                <a:latin typeface="Arial"/>
                <a:cs typeface="Arial"/>
              </a:rPr>
              <a:t>talo</a:t>
            </a:r>
            <a:r>
              <a:rPr dirty="0" smtClean="0" sz="900" spc="-9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o</a:t>
            </a:r>
            <a:r>
              <a:rPr dirty="0" smtClean="0" sz="900" spc="-79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al</a:t>
            </a:r>
            <a:r>
              <a:rPr dirty="0" smtClean="0" sz="900" spc="0">
                <a:solidFill>
                  <a:srgbClr val="4D4D4F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26265"/>
                </a:solidFill>
                <a:latin typeface="Arial"/>
                <a:cs typeface="Arial"/>
              </a:rPr>
              <a:t>ro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83476" y="2044233"/>
            <a:ext cx="248302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B24648"/>
                </a:solidFill>
                <a:latin typeface="Arial"/>
                <a:cs typeface="Arial"/>
              </a:rPr>
              <a:t>.,,.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52128" y="2060722"/>
            <a:ext cx="859105" cy="137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15"/>
              </a:spcBef>
            </a:pPr>
            <a:r>
              <a:rPr dirty="0" smtClean="0" sz="800">
                <a:solidFill>
                  <a:srgbClr val="74787B"/>
                </a:solidFill>
                <a:latin typeface="Arial"/>
                <a:cs typeface="Arial"/>
              </a:rPr>
              <a:t>m</a:t>
            </a:r>
            <a:r>
              <a:rPr dirty="0" smtClean="0" sz="800">
                <a:solidFill>
                  <a:srgbClr val="626265"/>
                </a:solidFill>
                <a:latin typeface="Arial"/>
                <a:cs typeface="Arial"/>
              </a:rPr>
              <a:t>a</a:t>
            </a:r>
            <a:r>
              <a:rPr dirty="0" smtClean="0" sz="80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80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800">
                <a:solidFill>
                  <a:srgbClr val="74787B"/>
                </a:solidFill>
                <a:latin typeface="Arial"/>
                <a:cs typeface="Arial"/>
              </a:rPr>
              <a:t>rial</a:t>
            </a:r>
            <a:r>
              <a:rPr dirty="0" smtClean="0" sz="80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800" spc="64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74787B"/>
                </a:solidFill>
                <a:latin typeface="Times New Roman"/>
                <a:cs typeface="Times New Roman"/>
              </a:rPr>
              <a:t>idoneo</a:t>
            </a:r>
            <a:r>
              <a:rPr dirty="0" smtClean="0" sz="850" spc="0">
                <a:solidFill>
                  <a:srgbClr val="8B8D8B"/>
                </a:solidFill>
                <a:latin typeface="Times New Roman"/>
                <a:cs typeface="Times New Roman"/>
              </a:rPr>
              <a:t>.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11504" y="2246623"/>
            <a:ext cx="77599" cy="170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55"/>
              </a:lnSpc>
              <a:spcBef>
                <a:spcPts val="62"/>
              </a:spcBef>
            </a:pPr>
            <a:r>
              <a:rPr dirty="0" smtClean="0" sz="1100">
                <a:solidFill>
                  <a:srgbClr val="E5B6B8"/>
                </a:solidFill>
                <a:latin typeface="Arial"/>
                <a:cs typeface="Arial"/>
              </a:rPr>
              <a:t>.</a:t>
            </a:r>
            <a:r>
              <a:rPr dirty="0" smtClean="0" sz="1100">
                <a:solidFill>
                  <a:srgbClr val="E5B6B8"/>
                </a:solidFill>
                <a:latin typeface="Arial"/>
                <a:cs typeface="Arial"/>
              </a:rPr>
              <a:t>,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62732" y="2356718"/>
            <a:ext cx="181623" cy="132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30"/>
              </a:spcBef>
            </a:pPr>
            <a:r>
              <a:rPr dirty="0" smtClean="0" sz="800">
                <a:solidFill>
                  <a:srgbClr val="E5B6B8"/>
                </a:solidFill>
                <a:latin typeface="Arial"/>
                <a:cs typeface="Arial"/>
              </a:rPr>
              <a:t>/</a:t>
            </a:r>
            <a:r>
              <a:rPr dirty="0" smtClean="0" sz="800">
                <a:solidFill>
                  <a:srgbClr val="74787B"/>
                </a:solidFill>
                <a:latin typeface="Arial"/>
                <a:cs typeface="Arial"/>
              </a:rPr>
              <a:t>;,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87138" y="2391204"/>
            <a:ext cx="2641401" cy="232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1600" spc="352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F</a:t>
            </a:r>
            <a:r>
              <a:rPr dirty="0" smtClean="0" sz="1600" spc="79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fi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 spc="173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f</a:t>
            </a:r>
            <a:r>
              <a:rPr dirty="0" smtClean="0" sz="1600" spc="-9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g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353237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18164" y="2403008"/>
            <a:ext cx="3132367" cy="172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85"/>
              </a:lnSpc>
              <a:spcBef>
                <a:spcPts val="64"/>
              </a:spcBef>
            </a:pP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L</a:t>
            </a:r>
            <a:r>
              <a:rPr dirty="0" smtClean="0" sz="1150" spc="-1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2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0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6</a:t>
            </a:r>
            <a:r>
              <a:rPr dirty="0" smtClean="0" sz="1150" spc="179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626265"/>
                </a:solidFill>
                <a:latin typeface="Arial"/>
                <a:cs typeface="Arial"/>
              </a:rPr>
              <a:t>2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0</a:t>
            </a:r>
            <a:r>
              <a:rPr dirty="0" smtClean="0" sz="1150" spc="0">
                <a:solidFill>
                  <a:srgbClr val="353237"/>
                </a:solidFill>
                <a:latin typeface="Arial"/>
                <a:cs typeface="Arial"/>
              </a:rPr>
              <a:t>1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5</a:t>
            </a:r>
            <a:r>
              <a:rPr dirty="0" smtClean="0" sz="1150" spc="64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f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i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-154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626265"/>
                </a:solidFill>
                <a:latin typeface="Arial"/>
                <a:cs typeface="Arial"/>
              </a:rPr>
              <a:t>f</a:t>
            </a:r>
            <a:r>
              <a:rPr dirty="0" smtClean="0" sz="1150" spc="133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p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rib</a:t>
            </a:r>
            <a:r>
              <a:rPr dirty="0" smtClean="0" sz="1150" spc="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150" spc="0">
                <a:solidFill>
                  <a:srgbClr val="353237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1150" spc="137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c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o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n</a:t>
            </a:r>
            <a:r>
              <a:rPr dirty="0" smtClean="0" sz="1150" spc="80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t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s</a:t>
            </a:r>
            <a:r>
              <a:rPr dirty="0" smtClean="0" sz="1150" spc="0">
                <a:solidFill>
                  <a:srgbClr val="626265"/>
                </a:solidFill>
                <a:latin typeface="Arial"/>
                <a:cs typeface="Arial"/>
              </a:rPr>
              <a:t>t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o</a:t>
            </a:r>
            <a:r>
              <a:rPr dirty="0" smtClean="0" sz="1150" spc="206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s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ch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4D4D4F"/>
                </a:solidFill>
                <a:latin typeface="Arial"/>
                <a:cs typeface="Arial"/>
              </a:rPr>
              <a:t>a</a:t>
            </a:r>
            <a:endParaRPr sz="11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07641" y="2994576"/>
            <a:ext cx="1477687" cy="849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01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353237"/>
                </a:solidFill>
                <a:latin typeface="Times New Roman"/>
                <a:cs typeface="Times New Roman"/>
              </a:rPr>
              <a:t>o.</a:t>
            </a:r>
            <a:r>
              <a:rPr dirty="0" smtClean="0" sz="1750" spc="-141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>
                <a:solidFill>
                  <a:srgbClr val="353237"/>
                </a:solidFill>
                <a:latin typeface="Times New Roman"/>
                <a:cs typeface="Times New Roman"/>
              </a:rPr>
              <a:t>.....</a:t>
            </a:r>
            <a:r>
              <a:rPr dirty="0" smtClean="0" sz="1750" spc="0">
                <a:solidFill>
                  <a:srgbClr val="353237"/>
                </a:solidFill>
                <a:latin typeface="Times New Roman"/>
                <a:cs typeface="Times New Roman"/>
              </a:rPr>
              <a:t>...</a:t>
            </a:r>
            <a:r>
              <a:rPr dirty="0" smtClean="0" sz="1750" spc="0">
                <a:solidFill>
                  <a:srgbClr val="353237"/>
                </a:solidFill>
                <a:latin typeface="Times New Roman"/>
                <a:cs typeface="Times New Roman"/>
              </a:rPr>
              <a:t>..</a:t>
            </a:r>
            <a:endParaRPr sz="1750">
              <a:latin typeface="Times New Roman"/>
              <a:cs typeface="Times New Roman"/>
            </a:endParaRPr>
          </a:p>
          <a:p>
            <a:pPr marL="23084" indent="0" algn="ctr">
              <a:lnSpc>
                <a:spcPts val="1667"/>
              </a:lnSpc>
              <a:spcBef>
                <a:spcPts val="709"/>
              </a:spcBef>
            </a:pPr>
            <a:r>
              <a:rPr dirty="0" smtClean="0" sz="1450" spc="0">
                <a:solidFill>
                  <a:srgbClr val="353237"/>
                </a:solidFill>
                <a:latin typeface="Arial"/>
                <a:cs typeface="Arial"/>
              </a:rPr>
              <a:t>al</a:t>
            </a:r>
            <a:r>
              <a:rPr dirty="0" smtClean="0" sz="1450" spc="-34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mma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agg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260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mec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cm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lcl</a:t>
            </a:r>
            <a:r>
              <a:rPr dirty="0" smtClean="0" sz="1200" spc="0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endParaRPr sz="1150">
              <a:latin typeface="Times New Roman"/>
              <a:cs typeface="Times New Roman"/>
            </a:endParaRPr>
          </a:p>
          <a:p>
            <a:pPr marL="23084" algn="ctr">
              <a:lnSpc>
                <a:spcPts val="1379"/>
              </a:lnSpc>
            </a:pPr>
            <a:r>
              <a:rPr dirty="0" smtClean="0" sz="1150" spc="0">
                <a:solidFill>
                  <a:srgbClr val="353237"/>
                </a:solidFill>
                <a:latin typeface="Times New Roman"/>
                <a:cs typeface="Times New Roman"/>
              </a:rPr>
              <a:t>plcch</a:t>
            </a:r>
            <a:r>
              <a:rPr dirty="0" smtClean="0" sz="1150" spc="0">
                <a:solidFill>
                  <a:srgbClr val="353237"/>
                </a:solidFill>
                <a:latin typeface="Times New Roman"/>
                <a:cs typeface="Times New Roman"/>
              </a:rPr>
              <a:t>-</a:t>
            </a:r>
            <a:r>
              <a:rPr dirty="0" smtClean="0" sz="1150" spc="94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353237"/>
                </a:solidFill>
                <a:latin typeface="Times New Roman"/>
                <a:cs typeface="Times New Roman"/>
              </a:rPr>
              <a:t>INIII</a:t>
            </a:r>
            <a:r>
              <a:rPr dirty="0" smtClean="0" sz="850" spc="78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53237"/>
                </a:solidFill>
                <a:latin typeface="Arial"/>
                <a:cs typeface="Arial"/>
              </a:rPr>
              <a:t>alatlrld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7138" y="3053848"/>
            <a:ext cx="681923" cy="175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00"/>
              </a:lnSpc>
              <a:spcBef>
                <a:spcPts val="65"/>
              </a:spcBef>
            </a:pP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P</a:t>
            </a: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a</a:t>
            </a: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r</a:t>
            </a: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am</a:t>
            </a: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et</a:t>
            </a: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r</a:t>
            </a:r>
            <a:r>
              <a:rPr dirty="0" smtClean="0" sz="1150">
                <a:solidFill>
                  <a:srgbClr val="353237"/>
                </a:solidFill>
                <a:latin typeface="Times New Roman"/>
                <a:cs typeface="Times New Roman"/>
              </a:rPr>
              <a:t>o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02329" y="3066381"/>
            <a:ext cx="2770573" cy="601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5778">
              <a:lnSpc>
                <a:spcPts val="1175"/>
              </a:lnSpc>
              <a:spcBef>
                <a:spcPts val="58"/>
              </a:spcBef>
            </a:pP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ev</a:t>
            </a: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05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050" spc="44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u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l</a:t>
            </a:r>
            <a:r>
              <a:rPr dirty="0" smtClean="0" sz="1050" spc="0">
                <a:solidFill>
                  <a:srgbClr val="121523"/>
                </a:solidFill>
                <a:latin typeface="Arial"/>
                <a:cs typeface="Arial"/>
              </a:rPr>
              <a:t>l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1050" spc="0">
                <a:solidFill>
                  <a:srgbClr val="4D4D4F"/>
                </a:solidFill>
                <a:latin typeface="Arial"/>
                <a:cs typeface="Arial"/>
              </a:rPr>
              <a:t>:</a:t>
            </a:r>
            <a:r>
              <a:rPr dirty="0" smtClean="0" sz="1050" spc="0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050" spc="-54">
                <a:solidFill>
                  <a:srgbClr val="4D4D4F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c</a:t>
            </a:r>
            <a:r>
              <a:rPr dirty="0" smtClean="0" sz="1050" spc="0">
                <a:solidFill>
                  <a:srgbClr val="121523"/>
                </a:solidFill>
                <a:latin typeface="Arial"/>
                <a:cs typeface="Arial"/>
              </a:rPr>
              <a:t>h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ed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c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050" spc="0">
                <a:solidFill>
                  <a:srgbClr val="361D21"/>
                </a:solidFill>
                <a:latin typeface="Arial"/>
                <a:cs typeface="Arial"/>
              </a:rPr>
              <a:t>i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c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a</a:t>
            </a:r>
            <a:r>
              <a:rPr dirty="0" smtClean="0" sz="1050" spc="188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.</a:t>
            </a:r>
            <a:r>
              <a:rPr dirty="0" smtClean="0" sz="1050" spc="22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353237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  <a:p>
            <a:pPr marL="12700" marR="20002">
              <a:lnSpc>
                <a:spcPts val="3560"/>
              </a:lnSpc>
              <a:spcBef>
                <a:spcPts val="119"/>
              </a:spcBef>
            </a:pPr>
            <a:r>
              <a:rPr dirty="0" smtClean="0" baseline="-1017" sz="4275">
                <a:solidFill>
                  <a:srgbClr val="74787B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1017" sz="4275">
                <a:solidFill>
                  <a:srgbClr val="4D4D4F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1017" sz="4275" spc="94">
                <a:solidFill>
                  <a:srgbClr val="4D4D4F"/>
                </a:solidFill>
                <a:latin typeface="Times New Roman"/>
                <a:cs typeface="Times New Roman"/>
              </a:rPr>
              <a:t>.</a:t>
            </a:r>
            <a:r>
              <a:rPr dirty="0" smtClean="0" sz="2850" spc="0">
                <a:solidFill>
                  <a:srgbClr val="4D4D4F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1017" sz="4275" spc="0">
                <a:solidFill>
                  <a:srgbClr val="353237"/>
                </a:solidFill>
                <a:latin typeface="Times New Roman"/>
                <a:cs typeface="Times New Roman"/>
              </a:rPr>
              <a:t>·</a:t>
            </a:r>
            <a:r>
              <a:rPr dirty="0" smtClean="0" baseline="-1017" sz="4275" spc="0">
                <a:solidFill>
                  <a:srgbClr val="353237"/>
                </a:solidFill>
                <a:latin typeface="Times New Roman"/>
                <a:cs typeface="Times New Roman"/>
              </a:rPr>
              <a:t>·</a:t>
            </a:r>
            <a:r>
              <a:rPr dirty="0" smtClean="0" baseline="-1017" sz="4275" spc="0">
                <a:solidFill>
                  <a:srgbClr val="4D4D4F"/>
                </a:solidFill>
                <a:latin typeface="Times New Roman"/>
                <a:cs typeface="Times New Roman"/>
              </a:rPr>
              <a:t>=</a:t>
            </a:r>
            <a:r>
              <a:rPr dirty="0" smtClean="0" baseline="-1017" sz="4275" spc="0">
                <a:solidFill>
                  <a:srgbClr val="74787B"/>
                </a:solidFill>
                <a:latin typeface="Times New Roman"/>
                <a:cs typeface="Times New Roman"/>
              </a:rPr>
              <a:t>=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36615" y="3167260"/>
            <a:ext cx="473489" cy="655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160"/>
              </a:lnSpc>
              <a:spcBef>
                <a:spcPts val="258"/>
              </a:spcBef>
            </a:pPr>
            <a:r>
              <a:rPr dirty="0" smtClean="0" sz="4950">
                <a:solidFill>
                  <a:srgbClr val="626265"/>
                </a:solidFill>
                <a:latin typeface="Times New Roman"/>
                <a:cs typeface="Times New Roman"/>
              </a:rPr>
              <a:t>-</a:t>
            </a:r>
            <a:r>
              <a:rPr dirty="0" smtClean="0" sz="4950">
                <a:solidFill>
                  <a:srgbClr val="4D4D4F"/>
                </a:solidFill>
                <a:latin typeface="Times New Roman"/>
                <a:cs typeface="Times New Roman"/>
              </a:rPr>
              <a:t>-</a:t>
            </a:r>
            <a:r>
              <a:rPr dirty="0" smtClean="0" sz="4950">
                <a:solidFill>
                  <a:srgbClr val="74787B"/>
                </a:solidFill>
                <a:latin typeface="Times New Roman"/>
                <a:cs typeface="Times New Roman"/>
              </a:rPr>
              <a:t>·</a:t>
            </a:r>
            <a:endParaRPr sz="4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2329" y="3353775"/>
            <a:ext cx="636009" cy="1130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45"/>
              </a:spcBef>
            </a:pPr>
            <a:r>
              <a:rPr dirty="0" smtClean="0" sz="650">
                <a:solidFill>
                  <a:srgbClr val="626265"/>
                </a:solidFill>
                <a:latin typeface="Times New Roman"/>
                <a:cs typeface="Times New Roman"/>
              </a:rPr>
              <a:t>b</a:t>
            </a:r>
            <a:r>
              <a:rPr dirty="0" smtClean="0" sz="650">
                <a:solidFill>
                  <a:srgbClr val="9C9B9F"/>
                </a:solidFill>
                <a:latin typeface="Times New Roman"/>
                <a:cs typeface="Times New Roman"/>
              </a:rPr>
              <a:t>)</a:t>
            </a:r>
            <a:r>
              <a:rPr dirty="0" smtClean="0" sz="650">
                <a:solidFill>
                  <a:srgbClr val="74787B"/>
                </a:solidFill>
                <a:latin typeface="Times New Roman"/>
                <a:cs typeface="Times New Roman"/>
              </a:rPr>
              <a:t>Ap</a:t>
            </a:r>
            <a:r>
              <a:rPr dirty="0" smtClean="0" sz="650">
                <a:solidFill>
                  <a:srgbClr val="626265"/>
                </a:solidFill>
                <a:latin typeface="Times New Roman"/>
                <a:cs typeface="Times New Roman"/>
              </a:rPr>
              <a:t>p;i</a:t>
            </a:r>
            <a:r>
              <a:rPr dirty="0" smtClean="0" sz="650" spc="-114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353237"/>
                </a:solidFill>
                <a:latin typeface="Times New Roman"/>
                <a:cs typeface="Times New Roman"/>
              </a:rPr>
              <a:t>..</a:t>
            </a:r>
            <a:r>
              <a:rPr dirty="0" smtClean="0" sz="650" spc="-116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74787B"/>
                </a:solidFill>
                <a:latin typeface="Times New Roman"/>
                <a:cs typeface="Times New Roman"/>
              </a:rPr>
              <a:t>a::l'lo</a:t>
            </a:r>
            <a:r>
              <a:rPr dirty="0" smtClean="0" sz="650" spc="0">
                <a:solidFill>
                  <a:srgbClr val="74787B"/>
                </a:solidFill>
                <a:latin typeface="Times New Roman"/>
                <a:cs typeface="Times New Roman"/>
              </a:rPr>
              <a:t>p</a:t>
            </a:r>
            <a:r>
              <a:rPr dirty="0" smtClean="0" sz="650" spc="0">
                <a:solidFill>
                  <a:srgbClr val="353237"/>
                </a:solidFill>
                <a:latin typeface="Times New Roman"/>
                <a:cs typeface="Times New Roman"/>
              </a:rPr>
              <a:t>5</a:t>
            </a:r>
            <a:r>
              <a:rPr dirty="0" smtClean="0" sz="650" spc="0">
                <a:solidFill>
                  <a:srgbClr val="9C9B9F"/>
                </a:solidFill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1042" y="3360627"/>
            <a:ext cx="747652" cy="3229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1145">
              <a:lnSpc>
                <a:spcPts val="1225"/>
              </a:lnSpc>
              <a:spcBef>
                <a:spcPts val="61"/>
              </a:spcBef>
            </a:pPr>
            <a:r>
              <a:rPr dirty="0" smtClean="0" sz="1100">
                <a:solidFill>
                  <a:srgbClr val="4D4D4F"/>
                </a:solidFill>
                <a:latin typeface="Times New Roman"/>
                <a:cs typeface="Times New Roman"/>
              </a:rPr>
              <a:t>T</a:t>
            </a:r>
            <a:r>
              <a:rPr dirty="0" smtClean="0" sz="1100">
                <a:solidFill>
                  <a:srgbClr val="626265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>
                <a:solidFill>
                  <a:srgbClr val="626265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>
                <a:solidFill>
                  <a:srgbClr val="4D4D4F"/>
                </a:solidFill>
                <a:latin typeface="Times New Roman"/>
                <a:cs typeface="Times New Roman"/>
              </a:rPr>
              <a:t>l</a:t>
            </a:r>
            <a:r>
              <a:rPr dirty="0" smtClean="0" sz="1100">
                <a:solidFill>
                  <a:srgbClr val="626265"/>
                </a:solidFill>
                <a:latin typeface="Times New Roman"/>
                <a:cs typeface="Times New Roman"/>
              </a:rPr>
              <a:t>og</a:t>
            </a:r>
            <a:r>
              <a:rPr dirty="0" smtClean="0" sz="1100">
                <a:solidFill>
                  <a:srgbClr val="4D4D4F"/>
                </a:solidFill>
                <a:latin typeface="Times New Roman"/>
                <a:cs typeface="Times New Roman"/>
              </a:rPr>
              <a:t>i</a:t>
            </a:r>
            <a:r>
              <a:rPr dirty="0" smtClean="0" sz="1100">
                <a:solidFill>
                  <a:srgbClr val="4D4D4F"/>
                </a:solidFill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45"/>
              </a:lnSpc>
              <a:spcBef>
                <a:spcPts val="1"/>
              </a:spcBef>
            </a:pP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ap</a:t>
            </a: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p</a:t>
            </a: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ar</a:t>
            </a: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ecc</a:t>
            </a: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h</a:t>
            </a: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i</a:t>
            </a:r>
            <a:r>
              <a:rPr dirty="0" smtClean="0" sz="1100">
                <a:solidFill>
                  <a:srgbClr val="4D4D4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68044" y="3360853"/>
            <a:ext cx="1338068" cy="119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35"/>
              </a:spcBef>
            </a:pPr>
            <a:r>
              <a:rPr dirty="0" smtClean="0" sz="700" spc="0">
                <a:solidFill>
                  <a:srgbClr val="626265"/>
                </a:solidFill>
                <a:latin typeface="Times New Roman"/>
                <a:cs typeface="Times New Roman"/>
              </a:rPr>
              <a:t>e</a:t>
            </a:r>
            <a:r>
              <a:rPr dirty="0" smtClean="0" sz="700" spc="0">
                <a:solidFill>
                  <a:srgbClr val="9C9B9F"/>
                </a:solidFill>
                <a:latin typeface="Times New Roman"/>
                <a:cs typeface="Times New Roman"/>
              </a:rPr>
              <a:t>)</a:t>
            </a:r>
            <a:r>
              <a:rPr dirty="0" smtClean="0" sz="700" spc="94">
                <a:solidFill>
                  <a:srgbClr val="9C9B9F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74787B"/>
                </a:solidFill>
                <a:latin typeface="Arial"/>
                <a:cs typeface="Arial"/>
              </a:rPr>
              <a:t>Rulli</a:t>
            </a:r>
            <a:r>
              <a:rPr dirty="0" smtClean="0" sz="650" spc="-60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626265"/>
                </a:solidFill>
                <a:latin typeface="Times New Roman"/>
                <a:cs typeface="Times New Roman"/>
              </a:rPr>
              <a:t>d</a:t>
            </a:r>
            <a:r>
              <a:rPr dirty="0" smtClean="0" sz="700" spc="0">
                <a:solidFill>
                  <a:srgbClr val="4D4D4F"/>
                </a:solidFill>
                <a:latin typeface="Times New Roman"/>
                <a:cs typeface="Times New Roman"/>
              </a:rPr>
              <a:t>e</a:t>
            </a:r>
            <a:r>
              <a:rPr dirty="0" smtClean="0" sz="700" spc="-79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0">
                <a:solidFill>
                  <a:srgbClr val="74787B"/>
                </a:solidFill>
                <a:latin typeface="Arial"/>
                <a:cs typeface="Arial"/>
              </a:rPr>
              <a:t>ttn:i</a:t>
            </a:r>
            <a:r>
              <a:rPr dirty="0" smtClean="0" sz="700" spc="163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4D4D4F"/>
                </a:solidFill>
                <a:latin typeface="Times New Roman"/>
                <a:cs typeface="Times New Roman"/>
              </a:rPr>
              <a:t>e</a:t>
            </a:r>
            <a:r>
              <a:rPr dirty="0" smtClean="0" sz="700" spc="0">
                <a:solidFill>
                  <a:srgbClr val="4D4D4F"/>
                </a:solidFill>
                <a:latin typeface="Times New Roman"/>
                <a:cs typeface="Times New Roman"/>
              </a:rPr>
              <a:t>         </a:t>
            </a:r>
            <a:r>
              <a:rPr dirty="0" smtClean="0" sz="700" spc="99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626265"/>
                </a:solidFill>
                <a:latin typeface="Arial"/>
                <a:cs typeface="Arial"/>
              </a:rPr>
              <a:t>&lt;I</a:t>
            </a:r>
            <a:r>
              <a:rPr dirty="0" smtClean="0" sz="650" spc="0">
                <a:solidFill>
                  <a:srgbClr val="9C9B9F"/>
                </a:solidFill>
                <a:latin typeface="Arial"/>
                <a:cs typeface="Arial"/>
              </a:rPr>
              <a:t>)</a:t>
            </a:r>
            <a:r>
              <a:rPr dirty="0" smtClean="0" sz="650" spc="9">
                <a:solidFill>
                  <a:srgbClr val="9C9B9F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\l;brJt</a:t>
            </a:r>
            <a:r>
              <a:rPr dirty="0" smtClean="0" sz="700" spc="0">
                <a:solidFill>
                  <a:srgbClr val="4D4D4F"/>
                </a:solidFill>
                <a:latin typeface="Times New Roman"/>
                <a:cs typeface="Times New Roman"/>
              </a:rPr>
              <a:t>:-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11665" y="3358809"/>
            <a:ext cx="704405" cy="121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700" spc="0">
                <a:solidFill>
                  <a:srgbClr val="353237"/>
                </a:solidFill>
                <a:latin typeface="Times New Roman"/>
                <a:cs typeface="Times New Roman"/>
              </a:rPr>
              <a:t>e</a:t>
            </a:r>
            <a:r>
              <a:rPr dirty="0" smtClean="0" sz="700" spc="0">
                <a:solidFill>
                  <a:srgbClr val="9C9B9F"/>
                </a:solidFill>
                <a:latin typeface="Times New Roman"/>
                <a:cs typeface="Times New Roman"/>
              </a:rPr>
              <a:t>)</a:t>
            </a:r>
            <a:r>
              <a:rPr dirty="0" smtClean="0" sz="700" spc="93">
                <a:solidFill>
                  <a:srgbClr val="9C9B9F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626265"/>
                </a:solidFill>
                <a:latin typeface="Malgun Gothic"/>
                <a:cs typeface="Malgun Gothic"/>
              </a:rPr>
              <a:t>�</a:t>
            </a:r>
            <a:r>
              <a:rPr dirty="0" smtClean="0" sz="650" spc="0">
                <a:solidFill>
                  <a:srgbClr val="4D4D4F"/>
                </a:solidFill>
                <a:latin typeface="Times New Roman"/>
                <a:cs typeface="Times New Roman"/>
              </a:rPr>
              <a:t>:r::</a:t>
            </a:r>
            <a:r>
              <a:rPr dirty="0" smtClean="0" sz="650" spc="0">
                <a:solidFill>
                  <a:srgbClr val="626265"/>
                </a:solidFill>
                <a:latin typeface="Times New Roman"/>
                <a:cs typeface="Times New Roman"/>
              </a:rPr>
              <a:t>::1'11</a:t>
            </a:r>
            <a:r>
              <a:rPr dirty="0" smtClean="0" sz="650" spc="0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-34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0">
                <a:solidFill>
                  <a:srgbClr val="4D4D4F"/>
                </a:solidFill>
                <a:latin typeface="Times New Roman"/>
                <a:cs typeface="Times New Roman"/>
              </a:rPr>
              <a:t>p:</a:t>
            </a:r>
            <a:r>
              <a:rPr dirty="0" smtClean="0" sz="750" spc="0">
                <a:solidFill>
                  <a:srgbClr val="74787B"/>
                </a:solidFill>
                <a:latin typeface="Times New Roman"/>
                <a:cs typeface="Times New Roman"/>
              </a:rPr>
              <a:t>,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77380" y="3363410"/>
            <a:ext cx="697546" cy="3037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716">
              <a:lnSpc>
                <a:spcPts val="830"/>
              </a:lnSpc>
              <a:spcBef>
                <a:spcPts val="41"/>
              </a:spcBef>
            </a:pPr>
            <a:r>
              <a:rPr dirty="0" smtClean="0" sz="700">
                <a:solidFill>
                  <a:srgbClr val="8B8D8B"/>
                </a:solidFill>
                <a:latin typeface="Arial"/>
                <a:cs typeface="Arial"/>
              </a:rPr>
              <a:t>t)</a:t>
            </a:r>
            <a:r>
              <a:rPr dirty="0" smtClean="0" sz="700">
                <a:solidFill>
                  <a:srgbClr val="74787B"/>
                </a:solidFill>
                <a:latin typeface="Arial"/>
                <a:cs typeface="Arial"/>
              </a:rPr>
              <a:t>A;;</a:t>
            </a:r>
            <a:r>
              <a:rPr dirty="0" smtClean="0" sz="700">
                <a:solidFill>
                  <a:srgbClr val="353237"/>
                </a:solidFill>
                <a:latin typeface="Arial"/>
                <a:cs typeface="Arial"/>
              </a:rPr>
              <a:t>p,</a:t>
            </a:r>
            <a:r>
              <a:rPr dirty="0" smtClean="0" sz="700">
                <a:solidFill>
                  <a:srgbClr val="4D4D4F"/>
                </a:solidFill>
                <a:latin typeface="Arial"/>
                <a:cs typeface="Arial"/>
              </a:rPr>
              <a:t>r,:</a:t>
            </a:r>
            <a:r>
              <a:rPr dirty="0" smtClean="0" sz="700">
                <a:solidFill>
                  <a:srgbClr val="74787B"/>
                </a:solidFill>
                <a:latin typeface="Malgun Gothic"/>
                <a:cs typeface="Malgun Gothic"/>
              </a:rPr>
              <a:t>�</a:t>
            </a:r>
            <a:r>
              <a:rPr dirty="0" smtClean="0" sz="700" spc="39">
                <a:solidFill>
                  <a:srgbClr val="74787B"/>
                </a:solidFill>
                <a:latin typeface="Malgun Gothic"/>
                <a:cs typeface="Malgun Gothic"/>
              </a:rPr>
              <a:t> </a:t>
            </a:r>
            <a:r>
              <a:rPr dirty="0" smtClean="0" sz="700" spc="0">
                <a:solidFill>
                  <a:srgbClr val="4D4D4F"/>
                </a:solidFill>
                <a:latin typeface="Arial"/>
                <a:cs typeface="Arial"/>
              </a:rPr>
              <a:t>i=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715"/>
              </a:lnSpc>
            </a:pPr>
            <a:r>
              <a:rPr dirty="0" smtClean="0" sz="700">
                <a:solidFill>
                  <a:srgbClr val="626265"/>
                </a:solidFill>
                <a:latin typeface="Times New Roman"/>
                <a:cs typeface="Times New Roman"/>
              </a:rPr>
              <a:t>m..</a:t>
            </a:r>
            <a:r>
              <a:rPr dirty="0" smtClean="0" sz="700">
                <a:solidFill>
                  <a:srgbClr val="4D4D4F"/>
                </a:solidFill>
                <a:latin typeface="Times New Roman"/>
                <a:cs typeface="Times New Roman"/>
              </a:rPr>
              <a:t>U"i</a:t>
            </a:r>
            <a:r>
              <a:rPr dirty="0" smtClean="0" sz="700">
                <a:solidFill>
                  <a:srgbClr val="74787B"/>
                </a:solidFill>
                <a:latin typeface="Times New Roman"/>
                <a:cs typeface="Times New Roman"/>
              </a:rPr>
              <a:t>;i</a:t>
            </a:r>
            <a:r>
              <a:rPr dirty="0" smtClean="0" sz="700">
                <a:solidFill>
                  <a:srgbClr val="4D4D4F"/>
                </a:solidFill>
                <a:latin typeface="Times New Roman"/>
                <a:cs typeface="Times New Roman"/>
              </a:rPr>
              <a:t>e</a:t>
            </a:r>
            <a:r>
              <a:rPr dirty="0" smtClean="0" sz="700">
                <a:solidFill>
                  <a:srgbClr val="74787B"/>
                </a:solidFill>
                <a:latin typeface="Times New Roman"/>
                <a:cs typeface="Times New Roman"/>
              </a:rPr>
              <a:t>ldt.r</a:t>
            </a:r>
            <a:r>
              <a:rPr dirty="0" smtClean="0" sz="700">
                <a:solidFill>
                  <a:srgbClr val="626265"/>
                </a:solidFill>
                <a:latin typeface="Times New Roman"/>
                <a:cs typeface="Times New Roman"/>
              </a:rPr>
              <a:t>C</a:t>
            </a:r>
            <a:endParaRPr sz="700">
              <a:latin typeface="Times New Roman"/>
              <a:cs typeface="Times New Roman"/>
            </a:endParaRPr>
          </a:p>
          <a:p>
            <a:pPr marL="12700" marR="13716">
              <a:lnSpc>
                <a:spcPts val="775"/>
              </a:lnSpc>
              <a:spcBef>
                <a:spcPts val="2"/>
              </a:spcBef>
            </a:pPr>
            <a:r>
              <a:rPr dirty="0" smtClean="0" sz="650">
                <a:solidFill>
                  <a:srgbClr val="74787B"/>
                </a:solidFill>
                <a:latin typeface="Malgun Gothic"/>
                <a:cs typeface="Malgun Gothic"/>
              </a:rPr>
              <a:t>�</a:t>
            </a:r>
            <a:r>
              <a:rPr dirty="0" smtClean="0" sz="650">
                <a:solidFill>
                  <a:srgbClr val="626265"/>
                </a:solidFill>
                <a:latin typeface="Arial"/>
                <a:cs typeface="Arial"/>
              </a:rPr>
              <a:t>ttan</a:t>
            </a:r>
            <a:r>
              <a:rPr dirty="0" smtClean="0" sz="650">
                <a:solidFill>
                  <a:srgbClr val="74787B"/>
                </a:solidFill>
                <a:latin typeface="Arial"/>
                <a:cs typeface="Arial"/>
              </a:rPr>
              <a:t>ti</a:t>
            </a:r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36615" y="3372942"/>
            <a:ext cx="678478" cy="1116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05"/>
              </a:lnSpc>
              <a:spcBef>
                <a:spcPts val="40"/>
              </a:spcBef>
            </a:pPr>
            <a:r>
              <a:rPr dirty="0" smtClean="0" sz="650">
                <a:solidFill>
                  <a:srgbClr val="353237"/>
                </a:solidFill>
                <a:latin typeface="Times New Roman"/>
                <a:cs typeface="Times New Roman"/>
              </a:rPr>
              <a:t>J</a:t>
            </a:r>
            <a:r>
              <a:rPr dirty="0" smtClean="0" sz="650">
                <a:solidFill>
                  <a:srgbClr val="74787B"/>
                </a:solidFill>
                <a:latin typeface="Times New Roman"/>
                <a:cs typeface="Times New Roman"/>
              </a:rPr>
              <a:t>)\j:'.</a:t>
            </a:r>
            <a:r>
              <a:rPr dirty="0" smtClean="0" sz="650">
                <a:solidFill>
                  <a:srgbClr val="626265"/>
                </a:solidFill>
                <a:latin typeface="Malgun Gothic"/>
                <a:cs typeface="Malgun Gothic"/>
              </a:rPr>
              <a:t>�</a:t>
            </a:r>
            <a:r>
              <a:rPr dirty="0" smtClean="0" sz="650">
                <a:solidFill>
                  <a:srgbClr val="4D4D4F"/>
                </a:solidFill>
                <a:latin typeface="Times New Roman"/>
                <a:cs typeface="Times New Roman"/>
              </a:rPr>
              <a:t>i=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05569" y="3437191"/>
            <a:ext cx="698657" cy="4203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33">
              <a:lnSpc>
                <a:spcPts val="1060"/>
              </a:lnSpc>
              <a:spcBef>
                <a:spcPts val="53"/>
              </a:spcBef>
            </a:pPr>
            <a:r>
              <a:rPr dirty="0" smtClean="0" baseline="-3051" sz="1425">
                <a:solidFill>
                  <a:srgbClr val="626265"/>
                </a:solidFill>
                <a:latin typeface="Arial"/>
                <a:cs typeface="Arial"/>
              </a:rPr>
              <a:t>-</a:t>
            </a:r>
            <a:r>
              <a:rPr dirty="0" smtClean="0" baseline="-2040" sz="1425">
                <a:solidFill>
                  <a:srgbClr val="4D4D4F"/>
                </a:solidFill>
                <a:latin typeface="Malgun Gothic"/>
                <a:cs typeface="Malgun Gothic"/>
              </a:rPr>
              <a:t>�</a:t>
            </a:r>
            <a:r>
              <a:rPr dirty="0" smtClean="0" baseline="-3051" sz="1425">
                <a:solidFill>
                  <a:srgbClr val="626265"/>
                </a:solidFill>
                <a:latin typeface="Arial"/>
                <a:cs typeface="Arial"/>
              </a:rPr>
              <a:t>,;</a:t>
            </a:r>
            <a:endParaRPr sz="950">
              <a:latin typeface="Arial"/>
              <a:cs typeface="Arial"/>
            </a:endParaRPr>
          </a:p>
          <a:p>
            <a:pPr marL="18796" marR="2633">
              <a:lnSpc>
                <a:spcPts val="615"/>
              </a:lnSpc>
            </a:pPr>
            <a:r>
              <a:rPr dirty="0" smtClean="0" sz="650">
                <a:solidFill>
                  <a:srgbClr val="4D4D4F"/>
                </a:solidFill>
                <a:latin typeface="Times New Roman"/>
                <a:cs typeface="Times New Roman"/>
              </a:rPr>
              <a:t>rrE</a:t>
            </a:r>
            <a:r>
              <a:rPr dirty="0" smtClean="0" sz="650">
                <a:solidFill>
                  <a:srgbClr val="626265"/>
                </a:solidFill>
                <a:latin typeface="Times New Roman"/>
                <a:cs typeface="Times New Roman"/>
              </a:rPr>
              <a:t>:a:.s-</a:t>
            </a:r>
            <a:r>
              <a:rPr dirty="0" smtClean="0" sz="650">
                <a:solidFill>
                  <a:srgbClr val="74787B"/>
                </a:solidFill>
                <a:latin typeface="Times New Roman"/>
                <a:cs typeface="Times New Roman"/>
              </a:rPr>
              <a:t>.oci</a:t>
            </a:r>
            <a:endParaRPr sz="650">
              <a:latin typeface="Times New Roman"/>
              <a:cs typeface="Times New Roman"/>
            </a:endParaRPr>
          </a:p>
          <a:p>
            <a:pPr marL="18796">
              <a:lnSpc>
                <a:spcPts val="720"/>
              </a:lnSpc>
              <a:spcBef>
                <a:spcPts val="105"/>
              </a:spcBef>
            </a:pPr>
            <a:r>
              <a:rPr dirty="0" smtClean="0" sz="600">
                <a:solidFill>
                  <a:srgbClr val="626265"/>
                </a:solidFill>
                <a:latin typeface="Arial"/>
                <a:cs typeface="Arial"/>
              </a:rPr>
              <a:t>pc'ul:</a:t>
            </a:r>
            <a:r>
              <a:rPr dirty="0" smtClean="0" sz="600">
                <a:solidFill>
                  <a:srgbClr val="626265"/>
                </a:solidFill>
                <a:latin typeface="Arial"/>
                <a:cs typeface="Arial"/>
              </a:rPr>
              <a:t>tts.</a:t>
            </a:r>
            <a:r>
              <a:rPr dirty="0" smtClean="0" sz="600">
                <a:solidFill>
                  <a:srgbClr val="74787B"/>
                </a:solidFill>
                <a:latin typeface="Arial"/>
                <a:cs typeface="Arial"/>
              </a:rPr>
              <a:t>b</a:t>
            </a:r>
            <a:r>
              <a:rPr dirty="0" smtClean="0" sz="600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600" spc="-44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9C9B9F"/>
                </a:solidFill>
                <a:latin typeface="Times New Roman"/>
                <a:cs typeface="Times New Roman"/>
              </a:rPr>
              <a:t>(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rr.-n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0">
                <a:solidFill>
                  <a:srgbClr val="353237"/>
                </a:solidFill>
                <a:latin typeface="Times New Roman"/>
                <a:cs typeface="Times New Roman"/>
              </a:rPr>
              <a:t>e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l!ttria</a:t>
            </a:r>
            <a:r>
              <a:rPr dirty="0" smtClean="0" sz="700" spc="0">
                <a:solidFill>
                  <a:srgbClr val="9C9B9F"/>
                </a:solidFill>
                <a:latin typeface="Times New Roman"/>
                <a:cs typeface="Times New Roman"/>
              </a:rPr>
              <a:t>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45951" y="3450256"/>
            <a:ext cx="660586" cy="114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10"/>
              </a:spcBef>
            </a:pPr>
            <a:r>
              <a:rPr dirty="0" smtClean="0" sz="700">
                <a:solidFill>
                  <a:srgbClr val="353237"/>
                </a:solidFill>
                <a:latin typeface="Times New Roman"/>
                <a:cs typeface="Times New Roman"/>
              </a:rPr>
              <a:t>c</a:t>
            </a:r>
            <a:r>
              <a:rPr dirty="0" smtClean="0" sz="700">
                <a:solidFill>
                  <a:srgbClr val="626265"/>
                </a:solidFill>
                <a:latin typeface="Times New Roman"/>
                <a:cs typeface="Times New Roman"/>
              </a:rPr>
              <a:t>ldtri:,</a:t>
            </a:r>
            <a:r>
              <a:rPr dirty="0" smtClean="0" sz="700" spc="64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==ill</a:t>
            </a:r>
            <a:r>
              <a:rPr dirty="0" smtClean="0" sz="700" spc="0">
                <a:solidFill>
                  <a:srgbClr val="353237"/>
                </a:solidFill>
                <a:latin typeface="Times New Roman"/>
                <a:cs typeface="Times New Roman"/>
              </a:rPr>
              <a:t>a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:&lt;i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68044" y="3460400"/>
            <a:ext cx="715836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50"/>
              </a:lnSpc>
              <a:spcBef>
                <a:spcPts val="42"/>
              </a:spcBef>
            </a:pPr>
            <a:r>
              <a:rPr dirty="0" smtClean="0" sz="700">
                <a:solidFill>
                  <a:srgbClr val="4D4D4F"/>
                </a:solidFill>
                <a:latin typeface="Arial"/>
                <a:cs typeface="Arial"/>
              </a:rPr>
              <a:t>mo</a:t>
            </a:r>
            <a:r>
              <a:rPr dirty="0" smtClean="0" sz="700">
                <a:solidFill>
                  <a:srgbClr val="8B8D8B"/>
                </a:solidFill>
                <a:latin typeface="Arial"/>
                <a:cs typeface="Arial"/>
              </a:rPr>
              <a:t>n</a:t>
            </a:r>
            <a:r>
              <a:rPr dirty="0" smtClean="0" sz="700">
                <a:solidFill>
                  <a:srgbClr val="74787B"/>
                </a:solidFill>
                <a:latin typeface="Malgun Gothic"/>
                <a:cs typeface="Malgun Gothic"/>
              </a:rPr>
              <a:t>�</a:t>
            </a:r>
            <a:r>
              <a:rPr dirty="0" smtClean="0" sz="700">
                <a:solidFill>
                  <a:srgbClr val="74787B"/>
                </a:solidFill>
                <a:latin typeface="Arial"/>
                <a:cs typeface="Arial"/>
              </a:rPr>
              <a:t>.ii</a:t>
            </a:r>
            <a:r>
              <a:rPr dirty="0" smtClean="0" sz="700" spc="44">
                <a:solidFill>
                  <a:srgbClr val="74787B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9C9B9F"/>
                </a:solidFill>
                <a:latin typeface="Times New Roman"/>
                <a:cs typeface="Times New Roman"/>
              </a:rPr>
              <a:t>{</a:t>
            </a:r>
            <a:r>
              <a:rPr dirty="0" smtClean="0" sz="700" spc="0">
                <a:solidFill>
                  <a:srgbClr val="4D4D4F"/>
                </a:solidFill>
                <a:latin typeface="Times New Roman"/>
                <a:cs typeface="Times New Roman"/>
              </a:rPr>
              <a:t>•</a:t>
            </a:r>
            <a:r>
              <a:rPr dirty="0" smtClean="0" sz="700" spc="0">
                <a:solidFill>
                  <a:srgbClr val="626265"/>
                </a:solidFill>
                <a:latin typeface="Times New Roman"/>
                <a:cs typeface="Times New Roman"/>
              </a:rPr>
              <a:t>l'dt!: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'"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68044" y="3484474"/>
            <a:ext cx="737173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>
                <a:solidFill>
                  <a:srgbClr val="626265"/>
                </a:solidFill>
                <a:latin typeface="Times New Roman"/>
                <a:cs typeface="Times New Roman"/>
              </a:rPr>
              <a:t>...,</a:t>
            </a:r>
            <a:r>
              <a:rPr dirty="0" smtClean="0" sz="1200">
                <a:solidFill>
                  <a:srgbClr val="74787B"/>
                </a:solidFill>
                <a:latin typeface="Times New Roman"/>
                <a:cs typeface="Times New Roman"/>
              </a:rPr>
              <a:t>rsic,n</a:t>
            </a:r>
            <a:r>
              <a:rPr dirty="0" smtClean="0" sz="1200">
                <a:solidFill>
                  <a:srgbClr val="353237"/>
                </a:solidFill>
                <a:latin typeface="Times New Roman"/>
                <a:cs typeface="Times New Roman"/>
              </a:rPr>
              <a:t>.,,</a:t>
            </a:r>
            <a:r>
              <a:rPr dirty="0" smtClean="0" sz="1200" spc="-59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0">
                <a:solidFill>
                  <a:srgbClr val="626265"/>
                </a:solidFill>
                <a:latin typeface="Times New Roman"/>
                <a:cs typeface="Times New Roman"/>
              </a:rPr>
              <a:t>p:,,'la</a:t>
            </a:r>
            <a:r>
              <a:rPr dirty="0" smtClean="0" sz="700" spc="0">
                <a:solidFill>
                  <a:srgbClr val="74787B"/>
                </a:solidFill>
                <a:latin typeface="Times New Roman"/>
                <a:cs typeface="Times New Roman"/>
              </a:rPr>
              <a:t>!:R</a:t>
            </a:r>
            <a:r>
              <a:rPr dirty="0" smtClean="0" sz="700" spc="0">
                <a:solidFill>
                  <a:srgbClr val="9C9B9F"/>
                </a:solidFill>
                <a:latin typeface="Times New Roman"/>
                <a:cs typeface="Times New Roman"/>
              </a:rPr>
              <a:t>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2329" y="3490573"/>
            <a:ext cx="731001" cy="1772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45"/>
              </a:lnSpc>
              <a:spcBef>
                <a:spcPts val="67"/>
              </a:spcBef>
            </a:pPr>
            <a:r>
              <a:rPr dirty="0" smtClean="0" sz="1150">
                <a:solidFill>
                  <a:srgbClr val="626265"/>
                </a:solidFill>
                <a:latin typeface="Times New Roman"/>
                <a:cs typeface="Times New Roman"/>
              </a:rPr>
              <a:t>"*</a:t>
            </a:r>
            <a:r>
              <a:rPr dirty="0" smtClean="0" sz="1150">
                <a:solidFill>
                  <a:srgbClr val="74787B"/>
                </a:solidFill>
                <a:latin typeface="Times New Roman"/>
                <a:cs typeface="Times New Roman"/>
              </a:rPr>
              <a:t>CCl'I</a:t>
            </a:r>
            <a:r>
              <a:rPr dirty="0" smtClean="0" sz="1150">
                <a:solidFill>
                  <a:srgbClr val="626265"/>
                </a:solidFill>
                <a:latin typeface="Malgun Gothic"/>
                <a:cs typeface="Malgun Gothic"/>
              </a:rPr>
              <a:t>�</a:t>
            </a:r>
            <a:endParaRPr sz="1150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6233" y="3535727"/>
            <a:ext cx="424531" cy="288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10"/>
              </a:lnSpc>
              <a:spcBef>
                <a:spcPts val="110"/>
              </a:spcBef>
            </a:pPr>
            <a:r>
              <a:rPr dirty="0" smtClean="0" sz="2050">
                <a:solidFill>
                  <a:srgbClr val="626265"/>
                </a:solidFill>
                <a:latin typeface="Times New Roman"/>
                <a:cs typeface="Times New Roman"/>
              </a:rPr>
              <a:t>=</a:t>
            </a:r>
            <a:r>
              <a:rPr dirty="0" smtClean="0" sz="2050">
                <a:solidFill>
                  <a:srgbClr val="626265"/>
                </a:solidFill>
                <a:latin typeface="Times New Roman"/>
                <a:cs typeface="Times New Roman"/>
              </a:rPr>
              <a:t>•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6615" y="3543709"/>
            <a:ext cx="654680" cy="307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525">
              <a:lnSpc>
                <a:spcPct val="95825"/>
              </a:lnSpc>
              <a:spcBef>
                <a:spcPts val="40"/>
              </a:spcBef>
            </a:pPr>
            <a:r>
              <a:rPr dirty="0" smtClean="0" sz="600">
                <a:solidFill>
                  <a:srgbClr val="4D4D4F"/>
                </a:solidFill>
                <a:latin typeface="Arial"/>
                <a:cs typeface="Arial"/>
              </a:rPr>
              <a:t>ml!</a:t>
            </a:r>
            <a:r>
              <a:rPr dirty="0" smtClean="0" sz="600">
                <a:solidFill>
                  <a:srgbClr val="626265"/>
                </a:solidFill>
                <a:latin typeface="Arial"/>
                <a:cs typeface="Arial"/>
              </a:rPr>
              <a:t>::s'lld</a:t>
            </a:r>
            <a:r>
              <a:rPr dirty="0" smtClean="0" sz="600" spc="75">
                <a:solidFill>
                  <a:srgbClr val="626265"/>
                </a:solidFill>
                <a:latin typeface="Arial"/>
                <a:cs typeface="Arial"/>
              </a:rPr>
              <a:t> </a:t>
            </a:r>
            <a:r>
              <a:rPr dirty="0" smtClean="0" sz="500" spc="0">
                <a:solidFill>
                  <a:srgbClr val="626265"/>
                </a:solidFill>
                <a:latin typeface="Times New Roman"/>
                <a:cs typeface="Times New Roman"/>
              </a:rPr>
              <a:t>s,b</a:t>
            </a:r>
            <a:r>
              <a:rPr dirty="0" smtClean="0" sz="500" spc="-72">
                <a:solidFill>
                  <a:srgbClr val="626265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353237"/>
                </a:solidFill>
                <a:latin typeface="Times New Roman"/>
                <a:cs typeface="Times New Roman"/>
              </a:rPr>
              <a:t>s</a:t>
            </a:r>
            <a:endParaRPr sz="650">
              <a:latin typeface="Times New Roman"/>
              <a:cs typeface="Times New Roman"/>
            </a:endParaRPr>
          </a:p>
          <a:p>
            <a:pPr marL="12700" marR="13525">
              <a:lnSpc>
                <a:spcPct val="95825"/>
              </a:lnSpc>
              <a:spcBef>
                <a:spcPts val="110"/>
              </a:spcBef>
            </a:pPr>
            <a:r>
              <a:rPr dirty="0" smtClean="0" sz="600">
                <a:solidFill>
                  <a:srgbClr val="74787B"/>
                </a:solidFill>
                <a:latin typeface="Arial"/>
                <a:cs typeface="Arial"/>
              </a:rPr>
              <a:t>Mt:&gt;</a:t>
            </a:r>
            <a:r>
              <a:rPr dirty="0" smtClean="0" sz="600">
                <a:solidFill>
                  <a:srgbClr val="74787B"/>
                </a:solidFill>
                <a:latin typeface="Arial"/>
                <a:cs typeface="Arial"/>
              </a:rPr>
              <a:t>a,</a:t>
            </a:r>
            <a:r>
              <a:rPr dirty="0" smtClean="0" sz="600">
                <a:solidFill>
                  <a:srgbClr val="4D4D4F"/>
                </a:solidFill>
                <a:latin typeface="Arial"/>
                <a:cs typeface="Arial"/>
              </a:rPr>
              <a:t>t,-</a:t>
            </a:r>
            <a:r>
              <a:rPr dirty="0" smtClean="0" sz="600">
                <a:solidFill>
                  <a:srgbClr val="B3B8B2"/>
                </a:solidFill>
                <a:latin typeface="Arial"/>
                <a:cs typeface="Arial"/>
              </a:rPr>
              <a:t>,</a:t>
            </a:r>
            <a:r>
              <a:rPr dirty="0" smtClean="0" sz="600">
                <a:solidFill>
                  <a:srgbClr val="353237"/>
                </a:solidFill>
                <a:latin typeface="Arial"/>
                <a:cs typeface="Arial"/>
              </a:rPr>
              <a:t>c</a:t>
            </a:r>
            <a:r>
              <a:rPr dirty="0" smtClean="0" sz="600">
                <a:solidFill>
                  <a:srgbClr val="4D4D4F"/>
                </a:solidFill>
                <a:latin typeface="Arial"/>
                <a:cs typeface="Arial"/>
              </a:rPr>
              <a:t>:,</a:t>
            </a:r>
            <a:r>
              <a:rPr dirty="0" smtClean="0" sz="600">
                <a:solidFill>
                  <a:srgbClr val="353237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740"/>
              </a:lnSpc>
              <a:spcBef>
                <a:spcPts val="37"/>
              </a:spcBef>
            </a:pPr>
            <a:r>
              <a:rPr dirty="0" smtClean="0" sz="550" spc="0">
                <a:solidFill>
                  <a:srgbClr val="74787B"/>
                </a:solidFill>
                <a:latin typeface="Times New Roman"/>
                <a:cs typeface="Times New Roman"/>
              </a:rPr>
              <a:t>ru,</a:t>
            </a:r>
            <a:r>
              <a:rPr dirty="0" smtClean="0" sz="550" spc="46">
                <a:solidFill>
                  <a:srgbClr val="74787B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0">
                <a:solidFill>
                  <a:srgbClr val="74787B"/>
                </a:solidFill>
                <a:latin typeface="Arial"/>
                <a:cs typeface="Arial"/>
              </a:rPr>
              <a:t>inpn</a:t>
            </a:r>
            <a:r>
              <a:rPr dirty="0" smtClean="0" sz="700" spc="0">
                <a:solidFill>
                  <a:srgbClr val="626265"/>
                </a:solidFill>
                <a:latin typeface="Arial"/>
                <a:cs typeface="Arial"/>
              </a:rPr>
              <a:t>bl'dtii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02329" y="3647590"/>
            <a:ext cx="668580" cy="614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840"/>
              </a:lnSpc>
              <a:spcBef>
                <a:spcPts val="242"/>
              </a:spcBef>
            </a:pPr>
            <a:r>
              <a:rPr dirty="0" smtClean="0" baseline="124871" sz="975">
                <a:solidFill>
                  <a:srgbClr val="626265"/>
                </a:solidFill>
                <a:latin typeface="Times New Roman"/>
                <a:cs typeface="Times New Roman"/>
              </a:rPr>
              <a:t>aca</a:t>
            </a:r>
            <a:r>
              <a:rPr dirty="0" smtClean="0" baseline="124871" sz="975">
                <a:solidFill>
                  <a:srgbClr val="4D4D4F"/>
                </a:solidFill>
                <a:latin typeface="Times New Roman"/>
                <a:cs typeface="Times New Roman"/>
              </a:rPr>
              <a:t>:,</a:t>
            </a:r>
            <a:r>
              <a:rPr dirty="0" smtClean="0" baseline="124871" sz="975" spc="-139">
                <a:solidFill>
                  <a:srgbClr val="4D4D4F"/>
                </a:solidFill>
                <a:latin typeface="Times New Roman"/>
                <a:cs typeface="Times New Roman"/>
              </a:rPr>
              <a:t>s</a:t>
            </a:r>
            <a:r>
              <a:rPr dirty="0" smtClean="0" sz="4600" spc="-339">
                <a:solidFill>
                  <a:srgbClr val="353237"/>
                </a:solidFill>
                <a:latin typeface="Arial"/>
                <a:cs typeface="Arial"/>
              </a:rPr>
              <a:t>·</a:t>
            </a:r>
            <a:r>
              <a:rPr dirty="0" smtClean="0" baseline="124871" sz="975" spc="0">
                <a:solidFill>
                  <a:srgbClr val="4D4D4F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124871" sz="975" spc="0">
                <a:solidFill>
                  <a:srgbClr val="9C9B9F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124871" sz="975" spc="0">
                <a:solidFill>
                  <a:srgbClr val="626265"/>
                </a:solidFill>
                <a:latin typeface="Times New Roman"/>
                <a:cs typeface="Times New Roman"/>
              </a:rPr>
              <a:t>p,e,</a:t>
            </a:r>
            <a:r>
              <a:rPr dirty="0" smtClean="0" baseline="124871" sz="975" spc="0">
                <a:solidFill>
                  <a:srgbClr val="74787B"/>
                </a:solidFill>
                <a:latin typeface="Times New Roman"/>
                <a:cs typeface="Times New Roman"/>
              </a:rPr>
              <a:t>o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96233" y="3674727"/>
            <a:ext cx="761368" cy="257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dirty="0" smtClean="0" sz="1800" spc="-289">
                <a:solidFill>
                  <a:srgbClr val="626265"/>
                </a:solidFill>
                <a:latin typeface="Arial"/>
                <a:cs typeface="Arial"/>
              </a:rPr>
              <a:t>"</a:t>
            </a:r>
            <a:r>
              <a:rPr dirty="0" smtClean="0" baseline="3865" sz="1125" spc="0">
                <a:solidFill>
                  <a:srgbClr val="8B8D8B"/>
                </a:solidFill>
                <a:latin typeface="Times New Roman"/>
                <a:cs typeface="Times New Roman"/>
              </a:rPr>
              <a:t>c</a:t>
            </a:r>
            <a:r>
              <a:rPr dirty="0" smtClean="0" baseline="3865" sz="1125" spc="-159">
                <a:solidFill>
                  <a:srgbClr val="8B8D8B"/>
                </a:solidFill>
                <a:latin typeface="Times New Roman"/>
                <a:cs typeface="Times New Roman"/>
              </a:rPr>
              <a:t>,</a:t>
            </a:r>
            <a:r>
              <a:rPr dirty="0" smtClean="0" sz="1800" spc="-2575">
                <a:solidFill>
                  <a:srgbClr val="626265"/>
                </a:solidFill>
                <a:latin typeface="Arial"/>
                <a:cs typeface="Arial"/>
              </a:rPr>
              <a:t>-</a:t>
            </a:r>
            <a:r>
              <a:rPr dirty="0" smtClean="0" baseline="3865" sz="1125" spc="0">
                <a:solidFill>
                  <a:srgbClr val="8B8D8B"/>
                </a:solidFill>
                <a:latin typeface="Times New Roman"/>
                <a:cs typeface="Times New Roman"/>
              </a:rPr>
              <a:t>jc</a:t>
            </a:r>
            <a:r>
              <a:rPr dirty="0" smtClean="0" baseline="3865" sz="1125" spc="0">
                <a:solidFill>
                  <a:srgbClr val="626265"/>
                </a:solidFill>
                <a:latin typeface="Times New Roman"/>
                <a:cs typeface="Times New Roman"/>
              </a:rPr>
              <a:t>Ul\</a:t>
            </a:r>
            <a:r>
              <a:rPr dirty="0" smtClean="0" baseline="3865" sz="1125" spc="0">
                <a:solidFill>
                  <a:srgbClr val="626265"/>
                </a:solidFill>
                <a:latin typeface="Times New Roman"/>
                <a:cs typeface="Times New Roman"/>
              </a:rPr>
              <a:t>o</a:t>
            </a:r>
            <a:r>
              <a:rPr dirty="0" smtClean="0" baseline="3865" sz="1125" spc="-575">
                <a:solidFill>
                  <a:srgbClr val="74787B"/>
                </a:solidFill>
                <a:latin typeface="Times New Roman"/>
                <a:cs typeface="Times New Roman"/>
              </a:rPr>
              <a:t>-</a:t>
            </a:r>
            <a:r>
              <a:rPr dirty="0" smtClean="0" sz="1800" spc="0">
                <a:solidFill>
                  <a:srgbClr val="626265"/>
                </a:solidFill>
                <a:latin typeface="Arial"/>
                <a:cs typeface="Arial"/>
              </a:rPr>
              <a:t>"</a:t>
            </a:r>
            <a:r>
              <a:rPr dirty="0" smtClean="0" sz="1800" spc="-529">
                <a:solidFill>
                  <a:srgbClr val="626265"/>
                </a:solidFill>
                <a:latin typeface="Arial"/>
                <a:cs typeface="Arial"/>
              </a:rPr>
              <a:t>"</a:t>
            </a:r>
            <a:r>
              <a:rPr dirty="0" smtClean="0" baseline="3865" sz="1125" spc="0">
                <a:solidFill>
                  <a:srgbClr val="74787B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3865" sz="1125" spc="0">
                <a:solidFill>
                  <a:srgbClr val="74787B"/>
                </a:solidFill>
                <a:latin typeface="Times New Roman"/>
                <a:cs typeface="Times New Roman"/>
              </a:rPr>
              <a:t>•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0539" y="4297961"/>
            <a:ext cx="1177841" cy="189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10"/>
              </a:lnSpc>
              <a:spcBef>
                <a:spcPts val="70"/>
              </a:spcBef>
            </a:pP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1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-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1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2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-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1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6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-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2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0</a:t>
            </a:r>
            <a:r>
              <a:rPr dirty="0" smtClean="0" sz="1250">
                <a:solidFill>
                  <a:srgbClr val="121523"/>
                </a:solidFill>
                <a:latin typeface="Times New Roman"/>
                <a:cs typeface="Times New Roman"/>
              </a:rPr>
              <a:t>H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z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42712" y="4310799"/>
            <a:ext cx="724469" cy="994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80"/>
              </a:lnSpc>
              <a:spcBef>
                <a:spcPts val="667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8426" y="4310799"/>
            <a:ext cx="730565" cy="994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6096">
              <a:lnSpc>
                <a:spcPts val="1780"/>
              </a:lnSpc>
              <a:spcBef>
                <a:spcPts val="667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4140" y="4310799"/>
            <a:ext cx="730565" cy="994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 indent="-6096">
              <a:lnSpc>
                <a:spcPts val="1780"/>
              </a:lnSpc>
              <a:spcBef>
                <a:spcPts val="89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61D21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8796" indent="-6096">
              <a:lnSpc>
                <a:spcPts val="1780"/>
              </a:lnSpc>
              <a:spcBef>
                <a:spcPts val="667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61D21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45951" y="4310799"/>
            <a:ext cx="724469" cy="994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80"/>
              </a:lnSpc>
              <a:spcBef>
                <a:spcPts val="667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17762" y="4310799"/>
            <a:ext cx="724469" cy="994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80"/>
              </a:lnSpc>
              <a:spcBef>
                <a:spcPts val="667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83476" y="4310799"/>
            <a:ext cx="730565" cy="994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6096">
              <a:lnSpc>
                <a:spcPts val="1780"/>
              </a:lnSpc>
              <a:spcBef>
                <a:spcPts val="667"/>
              </a:spcBef>
            </a:pP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v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353237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235" y="4322986"/>
            <a:ext cx="1306250" cy="2324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F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q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u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z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13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0760" y="4833244"/>
            <a:ext cx="884253" cy="182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0"/>
              </a:lnSpc>
              <a:spcBef>
                <a:spcPts val="68"/>
              </a:spcBef>
            </a:pP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da</a:t>
            </a:r>
            <a:r>
              <a:rPr dirty="0" smtClean="0" sz="1250">
                <a:solidFill>
                  <a:srgbClr val="121523"/>
                </a:solidFill>
                <a:latin typeface="Times New Roman"/>
                <a:cs typeface="Times New Roman"/>
              </a:rPr>
              <a:t>1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,5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a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4</a:t>
            </a:r>
            <a:r>
              <a:rPr dirty="0" smtClean="0" sz="1250">
                <a:solidFill>
                  <a:srgbClr val="353237"/>
                </a:solidFill>
                <a:latin typeface="Times New Roman"/>
                <a:cs typeface="Times New Roman"/>
              </a:rPr>
              <a:t>bs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1042" y="4853160"/>
            <a:ext cx="1202608" cy="2324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550">
                <a:solidFill>
                  <a:srgbClr val="121523"/>
                </a:solidFill>
                <a:latin typeface="Times New Roman"/>
                <a:cs typeface="Times New Roman"/>
              </a:rPr>
              <a:t>P</a:t>
            </a:r>
            <a:r>
              <a:rPr dirty="0" smtClean="0" sz="1550">
                <a:solidFill>
                  <a:srgbClr val="121523"/>
                </a:solidFill>
                <a:latin typeface="Times New Roman"/>
                <a:cs typeface="Times New Roman"/>
              </a:rPr>
              <a:t>r</a:t>
            </a:r>
            <a:r>
              <a:rPr dirty="0" smtClean="0" sz="1550">
                <a:solidFill>
                  <a:srgbClr val="353237"/>
                </a:solidFill>
                <a:latin typeface="Times New Roman"/>
                <a:cs typeface="Times New Roman"/>
              </a:rPr>
              <a:t>e</a:t>
            </a:r>
            <a:r>
              <a:rPr dirty="0" smtClean="0" sz="1550">
                <a:solidFill>
                  <a:srgbClr val="353237"/>
                </a:solidFill>
                <a:latin typeface="Times New Roman"/>
                <a:cs typeface="Times New Roman"/>
              </a:rPr>
              <a:t>s</a:t>
            </a:r>
            <a:r>
              <a:rPr dirty="0" smtClean="0" sz="1550">
                <a:solidFill>
                  <a:srgbClr val="353237"/>
                </a:solidFill>
                <a:latin typeface="Times New Roman"/>
                <a:cs typeface="Times New Roman"/>
              </a:rPr>
              <a:t>s</a:t>
            </a:r>
            <a:r>
              <a:rPr dirty="0" smtClean="0" sz="1550">
                <a:solidFill>
                  <a:srgbClr val="121523"/>
                </a:solidFill>
                <a:latin typeface="Times New Roman"/>
                <a:cs typeface="Times New Roman"/>
              </a:rPr>
              <a:t>i</a:t>
            </a:r>
            <a:r>
              <a:rPr dirty="0" smtClean="0" sz="1550">
                <a:solidFill>
                  <a:srgbClr val="121523"/>
                </a:solidFill>
                <a:latin typeface="Times New Roman"/>
                <a:cs typeface="Times New Roman"/>
              </a:rPr>
              <a:t>o</a:t>
            </a:r>
            <a:r>
              <a:rPr dirty="0" smtClean="0" sz="1550">
                <a:solidFill>
                  <a:srgbClr val="121523"/>
                </a:solidFill>
                <a:latin typeface="Times New Roman"/>
                <a:cs typeface="Times New Roman"/>
              </a:rPr>
              <a:t>n</a:t>
            </a:r>
            <a:r>
              <a:rPr dirty="0" smtClean="0" sz="1550">
                <a:solidFill>
                  <a:srgbClr val="353237"/>
                </a:solidFill>
                <a:latin typeface="Times New Roman"/>
                <a:cs typeface="Times New Roman"/>
              </a:rPr>
              <a:t>e</a:t>
            </a:r>
            <a:r>
              <a:rPr dirty="0" smtClean="0" sz="1550" spc="44">
                <a:solidFill>
                  <a:srgbClr val="353237"/>
                </a:solidFill>
                <a:latin typeface="Times New Roman"/>
                <a:cs typeface="Times New Roman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b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8104" y="5931790"/>
            <a:ext cx="1635465" cy="2324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27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1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  </a:t>
            </a:r>
            <a:r>
              <a:rPr dirty="0" smtClean="0" sz="1600" spc="83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sc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riz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74623" y="5931790"/>
            <a:ext cx="1635465" cy="2324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F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134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2</a:t>
            </a:r>
            <a:r>
              <a:rPr dirty="0" smtClean="0" sz="1600" spc="-89">
                <a:solidFill>
                  <a:srgbClr val="121523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sc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riz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121523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 txBox="1"/>
          <p:nvPr/>
        </p:nvSpPr>
        <p:spPr>
          <a:xfrm>
            <a:off x="2060136" y="598634"/>
            <a:ext cx="2878215" cy="417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h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da</a:t>
            </a:r>
            <a:r>
              <a:rPr dirty="0" smtClean="0" sz="1550" spc="195">
                <a:solidFill>
                  <a:srgbClr val="331603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o</a:t>
            </a:r>
            <a:r>
              <a:rPr dirty="0" smtClean="0" sz="1550" spc="144">
                <a:solidFill>
                  <a:srgbClr val="331603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rm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iv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a</a:t>
            </a:r>
            <a:r>
              <a:rPr dirty="0" smtClean="0" sz="1550" spc="194">
                <a:solidFill>
                  <a:srgbClr val="331603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572000"/>
                </a:solidFill>
                <a:latin typeface="Arial"/>
                <a:cs typeface="Arial"/>
              </a:rPr>
              <a:t>1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3</a:t>
            </a:r>
            <a:endParaRPr sz="1550">
              <a:latin typeface="Arial"/>
              <a:cs typeface="Arial"/>
            </a:endParaRPr>
          </a:p>
          <a:p>
            <a:pPr marL="372398" marR="30099">
              <a:lnSpc>
                <a:spcPct val="95825"/>
              </a:lnSpc>
              <a:spcBef>
                <a:spcPts val="89"/>
              </a:spcBef>
            </a:pPr>
            <a:r>
              <a:rPr dirty="0" smtClean="0" sz="1150">
                <a:solidFill>
                  <a:srgbClr val="572000"/>
                </a:solidFill>
                <a:latin typeface="Arial"/>
                <a:cs typeface="Arial"/>
              </a:rPr>
              <a:t>A</a:t>
            </a:r>
            <a:r>
              <a:rPr dirty="0" smtClean="0" sz="1150">
                <a:solidFill>
                  <a:srgbClr val="572000"/>
                </a:solidFill>
                <a:latin typeface="Arial"/>
                <a:cs typeface="Arial"/>
              </a:rPr>
              <a:t>p</a:t>
            </a:r>
            <a:r>
              <a:rPr dirty="0" smtClean="0" sz="1150">
                <a:solidFill>
                  <a:srgbClr val="572000"/>
                </a:solidFill>
                <a:latin typeface="Arial"/>
                <a:cs typeface="Arial"/>
              </a:rPr>
              <a:t>pa</a:t>
            </a:r>
            <a:r>
              <a:rPr dirty="0" smtClean="0" sz="1150">
                <a:solidFill>
                  <a:srgbClr val="572000"/>
                </a:solidFill>
                <a:latin typeface="Arial"/>
                <a:cs typeface="Arial"/>
              </a:rPr>
              <a:t>r</a:t>
            </a:r>
            <a:r>
              <a:rPr dirty="0" smtClean="0" sz="1150">
                <a:solidFill>
                  <a:srgbClr val="572000"/>
                </a:solidFill>
                <a:latin typeface="Arial"/>
                <a:cs typeface="Arial"/>
              </a:rPr>
              <a:t>ecc</a:t>
            </a:r>
            <a:r>
              <a:rPr dirty="0" smtClean="0" sz="1150">
                <a:solidFill>
                  <a:srgbClr val="572000"/>
                </a:solidFill>
                <a:latin typeface="Arial"/>
                <a:cs typeface="Arial"/>
              </a:rPr>
              <a:t>h</a:t>
            </a:r>
            <a:r>
              <a:rPr dirty="0" smtClean="0" sz="1150">
                <a:solidFill>
                  <a:srgbClr val="6C3A03"/>
                </a:solidFill>
                <a:latin typeface="Arial"/>
                <a:cs typeface="Arial"/>
              </a:rPr>
              <a:t>i</a:t>
            </a:r>
            <a:r>
              <a:rPr dirty="0" smtClean="0" sz="1150" spc="-29">
                <a:solidFill>
                  <a:srgbClr val="6C3A03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pe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r</a:t>
            </a:r>
            <a:r>
              <a:rPr dirty="0" smtClean="0" sz="1150" spc="27">
                <a:solidFill>
                  <a:srgbClr val="572000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t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r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att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a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m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nto</a:t>
            </a:r>
            <a:r>
              <a:rPr dirty="0" smtClean="0" sz="1150" spc="14">
                <a:solidFill>
                  <a:srgbClr val="572000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6C3A03"/>
                </a:solidFill>
                <a:latin typeface="Arial"/>
                <a:cs typeface="Arial"/>
              </a:rPr>
              <a:t>i</a:t>
            </a:r>
            <a:r>
              <a:rPr dirty="0" smtClean="0" sz="1150" spc="-42">
                <a:solidFill>
                  <a:srgbClr val="6C3A03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ca</a:t>
            </a:r>
            <a:r>
              <a:rPr dirty="0" smtClean="0" sz="1150" spc="0">
                <a:solidFill>
                  <a:srgbClr val="6C3A03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572000"/>
                </a:solidFill>
                <a:latin typeface="Arial"/>
                <a:cs typeface="Arial"/>
              </a:rPr>
              <a:t>or</a:t>
            </a:r>
            <a:r>
              <a:rPr dirty="0" smtClean="0" sz="1150" spc="0">
                <a:solidFill>
                  <a:srgbClr val="331603"/>
                </a:solidFill>
                <a:latin typeface="Arial"/>
                <a:cs typeface="Arial"/>
              </a:rPr>
              <a:t>e</a:t>
            </a:r>
            <a:endParaRPr sz="11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49915" y="598634"/>
            <a:ext cx="232299" cy="226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>
                <a:solidFill>
                  <a:srgbClr val="331603"/>
                </a:solidFill>
                <a:latin typeface="Arial"/>
                <a:cs typeface="Arial"/>
              </a:rPr>
              <a:t>b</a:t>
            </a:r>
            <a:r>
              <a:rPr dirty="0" smtClean="0" sz="1550">
                <a:solidFill>
                  <a:srgbClr val="572000"/>
                </a:solidFill>
                <a:latin typeface="Arial"/>
                <a:cs typeface="Arial"/>
              </a:rPr>
              <a:t>)</a:t>
            </a:r>
            <a:endParaRPr sz="15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5468" y="645787"/>
            <a:ext cx="1055577" cy="227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70"/>
              </a:lnSpc>
              <a:spcBef>
                <a:spcPts val="88"/>
              </a:spcBef>
            </a:pPr>
            <a:r>
              <a:rPr dirty="0" smtClean="0" sz="1550">
                <a:solidFill>
                  <a:srgbClr val="3A373B"/>
                </a:solidFill>
                <a:latin typeface="Malgun Gothic"/>
                <a:cs typeface="Malgun Gothic"/>
              </a:rPr>
              <a:t>�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6</a:t>
            </a:r>
            <a:r>
              <a:rPr dirty="0" smtClean="0" sz="1550">
                <a:solidFill>
                  <a:srgbClr val="2B4C6D"/>
                </a:solidFill>
                <a:latin typeface="Arial"/>
                <a:cs typeface="Arial"/>
              </a:rPr>
              <a:t>°</a:t>
            </a:r>
            <a:r>
              <a:rPr dirty="0" smtClean="0" sz="1550" spc="144">
                <a:solidFill>
                  <a:srgbClr val="2B4C6D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ag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3A373B"/>
                </a:solidFill>
                <a:latin typeface="Malgun Gothic"/>
                <a:cs typeface="Malgun Gothic"/>
              </a:rPr>
              <a:t>�</a:t>
            </a:r>
            <a:endParaRPr sz="1550">
              <a:latin typeface="Malgun Gothic"/>
              <a:cs typeface="Malgun Gothic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51022" y="787546"/>
            <a:ext cx="4067048" cy="226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m</a:t>
            </a:r>
            <a:r>
              <a:rPr dirty="0" smtClean="0" sz="1550" spc="0">
                <a:solidFill>
                  <a:srgbClr val="2A252C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re</a:t>
            </a:r>
            <a:r>
              <a:rPr dirty="0" smtClean="0" sz="1550" spc="327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an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ag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r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fi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550" spc="144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91">
                <a:solidFill>
                  <a:srgbClr val="2A252C"/>
                </a:solidFill>
                <a:latin typeface="Arial"/>
                <a:cs typeface="Arial"/>
              </a:rPr>
              <a:t>(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550" spc="267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2A252C"/>
                </a:solidFill>
                <a:latin typeface="Arial"/>
                <a:cs typeface="Arial"/>
              </a:rPr>
              <a:t>1</a:t>
            </a:r>
            <a:r>
              <a:rPr dirty="0" smtClean="0" sz="1550" spc="0">
                <a:solidFill>
                  <a:srgbClr val="2A252C"/>
                </a:solidFill>
                <a:latin typeface="Arial"/>
                <a:cs typeface="Arial"/>
              </a:rPr>
              <a:t>)</a:t>
            </a:r>
            <a:r>
              <a:rPr dirty="0" smtClean="0" sz="1550" spc="100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on</a:t>
            </a:r>
            <a:r>
              <a:rPr dirty="0" smtClean="0" sz="1550" spc="130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fo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185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123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endParaRPr sz="15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9110" y="1641648"/>
            <a:ext cx="1031904" cy="232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g</a:t>
            </a: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2A252C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2A252C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12131C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62108" y="1649819"/>
            <a:ext cx="4717669" cy="1974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9725" marR="495918" algn="ctr">
              <a:lnSpc>
                <a:spcPct val="95825"/>
              </a:lnSpc>
              <a:spcBef>
                <a:spcPts val="30"/>
              </a:spcBef>
            </a:pPr>
            <a:r>
              <a:rPr dirty="0" smtClean="0" sz="800">
                <a:solidFill>
                  <a:srgbClr val="5E5D61"/>
                </a:solidFill>
                <a:latin typeface="Arial"/>
                <a:cs typeface="Arial"/>
              </a:rPr>
              <a:t>A</a:t>
            </a:r>
            <a:r>
              <a:rPr dirty="0" smtClean="0" sz="800">
                <a:solidFill>
                  <a:srgbClr val="5E5D61"/>
                </a:solidFill>
                <a:latin typeface="Arial"/>
                <a:cs typeface="Arial"/>
              </a:rPr>
              <a:t>PP</a:t>
            </a:r>
            <a:r>
              <a:rPr dirty="0" smtClean="0" sz="80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800">
                <a:solidFill>
                  <a:srgbClr val="5E5D61"/>
                </a:solidFill>
                <a:latin typeface="Arial"/>
                <a:cs typeface="Arial"/>
              </a:rPr>
              <a:t>R</a:t>
            </a:r>
            <a:r>
              <a:rPr dirty="0" smtClean="0" sz="8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800">
                <a:solidFill>
                  <a:srgbClr val="5E5D61"/>
                </a:solidFill>
                <a:latin typeface="Arial"/>
                <a:cs typeface="Arial"/>
              </a:rPr>
              <a:t>C</a:t>
            </a:r>
            <a:r>
              <a:rPr dirty="0" smtClean="0" sz="800">
                <a:solidFill>
                  <a:srgbClr val="5E5D61"/>
                </a:solidFill>
                <a:latin typeface="Arial"/>
                <a:cs typeface="Arial"/>
              </a:rPr>
              <a:t>C</a:t>
            </a:r>
            <a:r>
              <a:rPr dirty="0" smtClean="0" sz="800">
                <a:solidFill>
                  <a:srgbClr val="4C494D"/>
                </a:solidFill>
                <a:latin typeface="Arial"/>
                <a:cs typeface="Arial"/>
              </a:rPr>
              <a:t>H</a:t>
            </a:r>
            <a:r>
              <a:rPr dirty="0" smtClean="0" sz="800">
                <a:solidFill>
                  <a:srgbClr val="708A9D"/>
                </a:solidFill>
                <a:latin typeface="Arial"/>
                <a:cs typeface="Arial"/>
              </a:rPr>
              <a:t>I</a:t>
            </a:r>
            <a:r>
              <a:rPr dirty="0" smtClean="0" sz="800" spc="64">
                <a:solidFill>
                  <a:srgbClr val="708A9D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4C494D"/>
                </a:solidFill>
                <a:latin typeface="Arial"/>
                <a:cs typeface="Arial"/>
              </a:rPr>
              <a:t>P</a:t>
            </a:r>
            <a:r>
              <a:rPr dirty="0" smtClean="0" sz="8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R</a:t>
            </a:r>
            <a:r>
              <a:rPr dirty="0" smtClean="0" sz="800" spc="192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6D7177"/>
                </a:solidFill>
                <a:latin typeface="Arial"/>
                <a:cs typeface="Arial"/>
              </a:rPr>
              <a:t>I</a:t>
            </a:r>
            <a:r>
              <a:rPr dirty="0" smtClean="0" sz="800" spc="0">
                <a:solidFill>
                  <a:srgbClr val="2A252C"/>
                </a:solidFill>
                <a:latin typeface="Arial"/>
                <a:cs typeface="Arial"/>
              </a:rPr>
              <a:t>l</a:t>
            </a:r>
            <a:r>
              <a:rPr dirty="0" smtClean="0" sz="800" spc="19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6D7177"/>
                </a:solidFill>
                <a:latin typeface="Arial"/>
                <a:cs typeface="Arial"/>
              </a:rPr>
              <a:t>T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RA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TT</a:t>
            </a:r>
            <a:r>
              <a:rPr dirty="0" smtClean="0" sz="8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M</a:t>
            </a:r>
            <a:r>
              <a:rPr dirty="0" smtClean="0" sz="8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N</a:t>
            </a:r>
            <a:r>
              <a:rPr dirty="0" smtClean="0" sz="800" spc="0">
                <a:solidFill>
                  <a:srgbClr val="6D7177"/>
                </a:solidFill>
                <a:latin typeface="Arial"/>
                <a:cs typeface="Arial"/>
              </a:rPr>
              <a:t>T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800" spc="6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4C494D"/>
                </a:solidFill>
                <a:latin typeface="Arial"/>
                <a:cs typeface="Arial"/>
              </a:rPr>
              <a:t>D</a:t>
            </a:r>
            <a:r>
              <a:rPr dirty="0" smtClean="0" sz="800" spc="0">
                <a:solidFill>
                  <a:srgbClr val="999599"/>
                </a:solidFill>
                <a:latin typeface="Arial"/>
                <a:cs typeface="Arial"/>
              </a:rPr>
              <a:t>I</a:t>
            </a:r>
            <a:r>
              <a:rPr dirty="0" smtClean="0" sz="800" spc="173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CA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L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OR</a:t>
            </a:r>
            <a:r>
              <a:rPr dirty="0" smtClean="0" sz="8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800" spc="175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6D7177"/>
                </a:solidFill>
                <a:latin typeface="Arial"/>
                <a:cs typeface="Arial"/>
              </a:rPr>
              <a:t>T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OT</a:t>
            </a:r>
            <a:r>
              <a:rPr dirty="0" smtClean="0" sz="8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L</a:t>
            </a:r>
            <a:r>
              <a:rPr dirty="0" smtClean="0" sz="8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800" spc="0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800" spc="41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800" spc="6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PA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RZ</a:t>
            </a:r>
            <a:r>
              <a:rPr dirty="0" smtClean="0" sz="800" spc="0">
                <a:solidFill>
                  <a:srgbClr val="5E5D61"/>
                </a:solidFill>
                <a:latin typeface="Arial"/>
                <a:cs typeface="Arial"/>
              </a:rPr>
              <a:t>IA</a:t>
            </a:r>
            <a:r>
              <a:rPr dirty="0" smtClean="0" sz="800" spc="0">
                <a:solidFill>
                  <a:srgbClr val="4C494D"/>
                </a:solidFill>
                <a:latin typeface="Arial"/>
                <a:cs typeface="Arial"/>
              </a:rPr>
              <a:t>L</a:t>
            </a:r>
            <a:r>
              <a:rPr dirty="0" smtClean="0" sz="8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  <a:p>
            <a:pPr marL="1199" marR="5199" indent="0" algn="ctr">
              <a:lnSpc>
                <a:spcPts val="1207"/>
              </a:lnSpc>
              <a:spcBef>
                <a:spcPts val="145"/>
              </a:spcBef>
            </a:pP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b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)</a:t>
            </a:r>
            <a:r>
              <a:rPr dirty="0" smtClean="0" sz="1050" spc="114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p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p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r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c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ch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io</a:t>
            </a:r>
            <a:r>
              <a:rPr dirty="0" smtClean="0" sz="1050" spc="75">
                <a:solidFill>
                  <a:srgbClr val="6D7177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p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r</a:t>
            </a:r>
            <a:r>
              <a:rPr dirty="0" smtClean="0" sz="1050" spc="25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999599"/>
                </a:solidFill>
                <a:latin typeface="Times New Roman"/>
                <a:cs typeface="Times New Roman"/>
              </a:rPr>
              <a:t>i</a:t>
            </a:r>
            <a:r>
              <a:rPr dirty="0" smtClean="0" sz="1050" spc="0">
                <a:solidFill>
                  <a:srgbClr val="999599"/>
                </a:solidFill>
                <a:latin typeface="Times New Roman"/>
                <a:cs typeface="Times New Roman"/>
              </a:rPr>
              <a:t>l</a:t>
            </a:r>
            <a:r>
              <a:rPr dirty="0" smtClean="0" sz="1050" spc="-19">
                <a:solidFill>
                  <a:srgbClr val="999599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t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ratt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m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n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t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o</a:t>
            </a:r>
            <a:r>
              <a:rPr dirty="0" smtClean="0" sz="1050" spc="-44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d</a:t>
            </a:r>
            <a:r>
              <a:rPr dirty="0" smtClean="0" sz="1050" spc="0">
                <a:solidFill>
                  <a:srgbClr val="999599"/>
                </a:solidFill>
                <a:latin typeface="Times New Roman"/>
                <a:cs typeface="Times New Roman"/>
              </a:rPr>
              <a:t>i</a:t>
            </a:r>
            <a:r>
              <a:rPr dirty="0" smtClean="0" sz="1050" spc="49">
                <a:solidFill>
                  <a:srgbClr val="999599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c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lo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re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-94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p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r</a:t>
            </a:r>
            <a:r>
              <a:rPr dirty="0" smtClean="0" sz="1050" spc="0">
                <a:solidFill>
                  <a:srgbClr val="3A373B"/>
                </a:solidFill>
                <a:latin typeface="Times New Roman"/>
                <a:cs typeface="Times New Roman"/>
              </a:rPr>
              <a:t>z</a:t>
            </a:r>
            <a:r>
              <a:rPr dirty="0" smtClean="0" sz="1050" spc="0">
                <a:solidFill>
                  <a:srgbClr val="999599"/>
                </a:solidFill>
                <a:latin typeface="Times New Roman"/>
                <a:cs typeface="Times New Roman"/>
              </a:rPr>
              <a:t>i</a:t>
            </a:r>
            <a:r>
              <a:rPr dirty="0" smtClean="0" sz="1050" spc="0">
                <a:solidFill>
                  <a:srgbClr val="3A373B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le</a:t>
            </a:r>
            <a:r>
              <a:rPr dirty="0" smtClean="0" sz="1050" spc="75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t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ra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m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rt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245">
                <a:solidFill>
                  <a:srgbClr val="4C494D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rad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io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f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r</a:t>
            </a:r>
            <a:r>
              <a:rPr dirty="0" smtClean="0" sz="1050" spc="0">
                <a:solidFill>
                  <a:srgbClr val="3A373B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qu</a:t>
            </a:r>
            <a:r>
              <a:rPr dirty="0" smtClean="0" sz="1050" spc="0">
                <a:solidFill>
                  <a:srgbClr val="3A373B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n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z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69">
                <a:solidFill>
                  <a:srgbClr val="4C494D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re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s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isti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v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199" marR="5199" algn="ctr">
              <a:lnSpc>
                <a:spcPts val="1207"/>
              </a:lnSpc>
              <a:spcBef>
                <a:spcPts val="184"/>
              </a:spcBef>
            </a:pPr>
            <a:r>
              <a:rPr dirty="0" smtClean="0" sz="1050" spc="0">
                <a:solidFill>
                  <a:srgbClr val="3A373B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 spc="0">
                <a:solidFill>
                  <a:srgbClr val="828283"/>
                </a:solidFill>
                <a:latin typeface="Times New Roman"/>
                <a:cs typeface="Times New Roman"/>
              </a:rPr>
              <a:t>/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o</a:t>
            </a:r>
            <a:r>
              <a:rPr dirty="0" smtClean="0" sz="1050" spc="75">
                <a:solidFill>
                  <a:srgbClr val="4C494D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c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p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ac</a:t>
            </a:r>
            <a:r>
              <a:rPr dirty="0" smtClean="0" sz="1050" spc="0">
                <a:solidFill>
                  <a:srgbClr val="5E5D61"/>
                </a:solidFill>
                <a:latin typeface="Times New Roman"/>
                <a:cs typeface="Times New Roman"/>
              </a:rPr>
              <a:t>iti</a:t>
            </a:r>
            <a:r>
              <a:rPr dirty="0" smtClean="0" sz="1050" spc="0">
                <a:solidFill>
                  <a:srgbClr val="6D7177"/>
                </a:solidFill>
                <a:latin typeface="Times New Roman"/>
                <a:cs typeface="Times New Roman"/>
              </a:rPr>
              <a:t>v</a:t>
            </a:r>
            <a:r>
              <a:rPr dirty="0" smtClean="0" sz="1050" spc="0">
                <a:solidFill>
                  <a:srgbClr val="3A373B"/>
                </a:solidFill>
                <a:latin typeface="Times New Roman"/>
                <a:cs typeface="Times New Roman"/>
              </a:rPr>
              <a:t>a</a:t>
            </a:r>
            <a:endParaRPr sz="1050">
              <a:latin typeface="Times New Roman"/>
              <a:cs typeface="Times New Roman"/>
            </a:endParaRPr>
          </a:p>
          <a:p>
            <a:pPr marL="2294" marR="6294" indent="0" algn="ctr">
              <a:lnSpc>
                <a:spcPct val="92758"/>
              </a:lnSpc>
              <a:spcBef>
                <a:spcPts val="639"/>
              </a:spcBef>
            </a:pP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Ap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par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ec:chjo</a:t>
            </a:r>
            <a:r>
              <a:rPr dirty="0" smtClean="0" sz="900" spc="190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el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ri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2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rom</a:t>
            </a:r>
            <a:r>
              <a:rPr dirty="0" smtClean="0" sz="900" spc="-23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post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-53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-9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un</a:t>
            </a:r>
            <a:r>
              <a:rPr dirty="0" smtClean="0" sz="900" spc="-10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g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900" spc="39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di</a:t>
            </a:r>
            <a:r>
              <a:rPr dirty="0" smtClean="0" sz="900" spc="4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8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1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ra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di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fr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equ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za</a:t>
            </a:r>
            <a:r>
              <a:rPr dirty="0" smtClean="0" sz="900" spc="-59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ap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pilca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900" spc="-26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al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po</a:t>
            </a:r>
            <a:r>
              <a:rPr dirty="0" smtClean="0" sz="900" spc="-21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tr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am</a:t>
            </a:r>
            <a:r>
              <a:rPr dirty="0" smtClean="0" sz="900" spc="0">
                <a:solidFill>
                  <a:srgbClr val="828283"/>
                </a:solidFill>
                <a:latin typeface="Arial"/>
                <a:cs typeface="Arial"/>
              </a:rPr>
              <a:t>it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57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u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no</a:t>
            </a:r>
            <a:r>
              <a:rPr dirty="0" smtClean="0" sz="900" spc="-7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6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6D7177"/>
                </a:solidFill>
                <a:latin typeface="Arial"/>
                <a:cs typeface="Arial"/>
              </a:rPr>
              <a:t>pi</a:t>
            </a:r>
            <a:r>
              <a:rPr dirty="0" smtClean="0" sz="950" spc="0">
                <a:solidFill>
                  <a:srgbClr val="6D7177"/>
                </a:solidFill>
                <a:latin typeface="Arial"/>
                <a:cs typeface="Arial"/>
              </a:rPr>
              <a:t>ù</a:t>
            </a:r>
            <a:r>
              <a:rPr dirty="0" smtClean="0" sz="950" spc="-45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ap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pica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900" spc="84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al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226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sco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po</a:t>
            </a:r>
            <a:r>
              <a:rPr dirty="0" smtClean="0" sz="900" spc="25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dì</a:t>
            </a:r>
            <a:r>
              <a:rPr dirty="0" smtClean="0" sz="850" spc="-37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g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re</a:t>
            </a:r>
            <a:r>
              <a:rPr dirty="0" smtClean="0" sz="900" spc="3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calo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8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nei</a:t>
            </a:r>
            <a:r>
              <a:rPr dirty="0" smtClean="0" sz="850" spc="16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es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9.Jti</a:t>
            </a:r>
            <a:r>
              <a:rPr dirty="0" smtClean="0" sz="900" spc="33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11</a:t>
            </a:r>
            <a:r>
              <a:rPr dirty="0" smtClean="0" sz="900" spc="-5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ra</a:t>
            </a:r>
            <a:r>
              <a:rPr dirty="0" smtClean="0" sz="900" spc="0">
                <a:solidFill>
                  <a:srgbClr val="828283"/>
                </a:solidFill>
                <a:latin typeface="Arial"/>
                <a:cs typeface="Arial"/>
              </a:rPr>
              <a:t>v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rse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900" spc="15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da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l</a:t>
            </a:r>
            <a:r>
              <a:rPr dirty="0" smtClean="0" sz="900" spc="-154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rr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828283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  <a:p>
            <a:pPr marL="67714" marR="59521" indent="-12193" algn="ctr">
              <a:lnSpc>
                <a:spcPts val="1103"/>
              </a:lnSpc>
              <a:spcBef>
                <a:spcPts val="20"/>
              </a:spcBef>
            </a:pPr>
            <a:r>
              <a:rPr dirty="0" smtClean="0" sz="900">
                <a:solidFill>
                  <a:srgbClr val="5E5D61"/>
                </a:solidFill>
                <a:latin typeface="Arial"/>
                <a:cs typeface="Arial"/>
              </a:rPr>
              <a:t>l</a:t>
            </a:r>
            <a:r>
              <a:rPr dirty="0" smtClean="0" sz="900">
                <a:solidFill>
                  <a:srgbClr val="999599"/>
                </a:solidFill>
                <a:latin typeface="Arial"/>
                <a:cs typeface="Arial"/>
              </a:rPr>
              <a:t>'</a:t>
            </a:r>
            <a:r>
              <a:rPr dirty="0" smtClean="0" sz="900">
                <a:solidFill>
                  <a:srgbClr val="5E5D61"/>
                </a:solidFill>
                <a:latin typeface="Arial"/>
                <a:cs typeface="Arial"/>
              </a:rPr>
              <a:t>appa</a:t>
            </a:r>
            <a:r>
              <a:rPr dirty="0" smtClean="0" sz="900">
                <a:solidFill>
                  <a:srgbClr val="6D7177"/>
                </a:solidFill>
                <a:latin typeface="Arial"/>
                <a:cs typeface="Arial"/>
              </a:rPr>
              <a:t>recchi</a:t>
            </a:r>
            <a:r>
              <a:rPr dirty="0" smtClean="0" sz="90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3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5E5D61"/>
                </a:solidFill>
                <a:latin typeface="Times New Roman"/>
                <a:cs typeface="Times New Roman"/>
              </a:rPr>
              <a:t>può</a:t>
            </a:r>
            <a:r>
              <a:rPr dirty="0" smtClean="0" sz="950" spc="64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esse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re</a:t>
            </a:r>
            <a:r>
              <a:rPr dirty="0" smtClean="0" sz="900" spc="-37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uti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iz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za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o</a:t>
            </a:r>
            <a:r>
              <a:rPr dirty="0" smtClean="0" sz="900" spc="-9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con</a:t>
            </a:r>
            <a:r>
              <a:rPr dirty="0" smtClean="0" sz="900" spc="-32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du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-3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s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ri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46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6D7177"/>
                </a:solidFill>
                <a:latin typeface="Arial"/>
                <a:cs typeface="Arial"/>
              </a:rPr>
              <a:t>di</a:t>
            </a:r>
            <a:r>
              <a:rPr dirty="0" smtClean="0" sz="950" spc="-98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ap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pl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ica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ori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900" spc="84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6D7177"/>
                </a:solidFill>
                <a:latin typeface="Arial"/>
                <a:cs typeface="Arial"/>
              </a:rPr>
              <a:t>di</a:t>
            </a:r>
            <a:r>
              <a:rPr dirty="0" smtClean="0" sz="950" spc="1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fo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rm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-114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su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rficie</a:t>
            </a:r>
            <a:r>
              <a:rPr dirty="0" smtClean="0" sz="900" spc="-48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  <a:p>
            <a:pPr marL="67714" marR="59521" algn="ctr">
              <a:lnSpc>
                <a:spcPts val="1092"/>
              </a:lnSpc>
            </a:pP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nu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-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va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ria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bi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le</a:t>
            </a:r>
            <a:r>
              <a:rPr dirty="0" smtClean="0" sz="900" spc="-78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ch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-32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d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evono</a:t>
            </a:r>
            <a:r>
              <a:rPr dirty="0" smtClean="0" sz="900" spc="88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ss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ere</a:t>
            </a:r>
            <a:r>
              <a:rPr dirty="0" smtClean="0" sz="900" spc="-41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po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s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ti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7B9CAF"/>
                </a:solidFill>
                <a:latin typeface="Arial"/>
                <a:cs typeface="Arial"/>
              </a:rPr>
              <a:t>i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</a:t>
            </a:r>
            <a:r>
              <a:rPr dirty="0" smtClean="0" sz="900" spc="-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con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ta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-17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di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re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tto</a:t>
            </a:r>
            <a:r>
              <a:rPr dirty="0" smtClean="0" sz="900" spc="-3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con</a:t>
            </a:r>
            <a:r>
              <a:rPr dirty="0" smtClean="0" sz="900" spc="68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999599"/>
                </a:solidFill>
                <a:latin typeface="Arial"/>
                <a:cs typeface="Arial"/>
              </a:rPr>
              <a:t>il</a:t>
            </a:r>
            <a:r>
              <a:rPr dirty="0" smtClean="0" sz="950" spc="30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rpo</a:t>
            </a:r>
            <a:r>
              <a:rPr dirty="0" smtClean="0" sz="900" spc="0">
                <a:solidFill>
                  <a:srgbClr val="828283"/>
                </a:solidFill>
                <a:latin typeface="Arial"/>
                <a:cs typeface="Arial"/>
              </a:rPr>
              <a:t>:</a:t>
            </a:r>
            <a:r>
              <a:rPr dirty="0" smtClean="0" sz="900" spc="0">
                <a:solidFill>
                  <a:srgbClr val="828283"/>
                </a:solidFill>
                <a:latin typeface="Arial"/>
                <a:cs typeface="Arial"/>
              </a:rPr>
              <a:t> </a:t>
            </a:r>
            <a:r>
              <a:rPr dirty="0" smtClean="0" sz="900" spc="-19">
                <a:solidFill>
                  <a:srgbClr val="828283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5E5D61"/>
                </a:solidFill>
                <a:latin typeface="Arial"/>
                <a:cs typeface="Arial"/>
              </a:rPr>
              <a:t>Lna</a:t>
            </a:r>
            <a:r>
              <a:rPr dirty="0" smtClean="0" sz="700" spc="0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700" spc="122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p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39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se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rie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  <a:p>
            <a:pPr marL="67714" marR="59521" algn="ctr">
              <a:lnSpc>
                <a:spcPts val="1264"/>
              </a:lnSpc>
            </a:pP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tta</a:t>
            </a:r>
            <a:r>
              <a:rPr dirty="0" smtClean="0" sz="850" spc="70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AEB2AA"/>
                </a:solidFill>
                <a:latin typeface="Arial"/>
                <a:cs typeface="Arial"/>
              </a:rPr>
              <a:t>•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ap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plica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o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ri</a:t>
            </a:r>
            <a:r>
              <a:rPr dirty="0" smtClean="0" sz="850" spc="67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re!:B</a:t>
            </a:r>
            <a:r>
              <a:rPr dirty="0" smtClean="0" sz="850" spc="0">
                <a:solidFill>
                  <a:srgbClr val="828283"/>
                </a:solidFill>
                <a:latin typeface="Arial"/>
                <a:cs typeface="Arial"/>
              </a:rPr>
              <a:t>tivi"</a:t>
            </a:r>
            <a:r>
              <a:rPr dirty="0" smtClean="0" sz="85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850" spc="100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E5D61"/>
                </a:solidFill>
                <a:latin typeface="Times New Roman"/>
                <a:cs typeface="Times New Roman"/>
              </a:rPr>
              <a:t>è</a:t>
            </a:r>
            <a:r>
              <a:rPr dirty="0" smtClean="0" sz="1100" spc="5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com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po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s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850" spc="233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da</a:t>
            </a:r>
            <a:r>
              <a:rPr dirty="0" smtClean="0" sz="850" spc="6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ap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lica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ri</a:t>
            </a:r>
            <a:r>
              <a:rPr dirty="0" smtClean="0" sz="850" spc="189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50" spc="0">
                <a:solidFill>
                  <a:srgbClr val="5E5D61"/>
                </a:solidFill>
                <a:latin typeface="Times New Roman"/>
                <a:cs typeface="Times New Roman"/>
              </a:rPr>
              <a:t>che</a:t>
            </a:r>
            <a:r>
              <a:rPr dirty="0" smtClean="0" sz="950" spc="115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conse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n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ono</a:t>
            </a:r>
            <a:r>
              <a:rPr dirty="0" smtClean="0" sz="850" spc="231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7B9CAF"/>
                </a:solidFill>
                <a:latin typeface="Arial"/>
                <a:cs typeface="Arial"/>
              </a:rPr>
              <a:t>i</a:t>
            </a:r>
            <a:r>
              <a:rPr dirty="0" smtClean="0" sz="850" spc="0">
                <a:solidFill>
                  <a:srgbClr val="999599"/>
                </a:solidFill>
                <a:latin typeface="Arial"/>
                <a:cs typeface="Arial"/>
              </a:rPr>
              <a:t>l</a:t>
            </a:r>
            <a:r>
              <a:rPr dirty="0" smtClean="0" sz="850" spc="21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con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tt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o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1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850" spc="0">
                <a:solidFill>
                  <a:srgbClr val="828283"/>
                </a:solidFill>
                <a:latin typeface="Arial"/>
                <a:cs typeface="Arial"/>
              </a:rPr>
              <a:t>ir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tt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850" spc="127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del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  <a:p>
            <a:pPr marL="67714" marR="59521" algn="ctr">
              <a:lnSpc>
                <a:spcPts val="1034"/>
              </a:lnSpc>
            </a:pP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rpo</a:t>
            </a:r>
            <a:r>
              <a:rPr dirty="0" smtClean="0" sz="900" spc="31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el</a:t>
            </a:r>
            <a:r>
              <a:rPr dirty="0" smtClean="0" sz="850" spc="111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sogge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900" spc="-82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39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re</a:t>
            </a:r>
            <a:r>
              <a:rPr dirty="0" smtClean="0" sz="900" spc="-47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con</a:t>
            </a:r>
            <a:r>
              <a:rPr dirty="0" smtClean="0" sz="900" spc="68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le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tt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odì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cond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uttM</a:t>
            </a:r>
            <a:r>
              <a:rPr dirty="0" smtClean="0" sz="85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850" spc="0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850" spc="142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m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71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u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na</a:t>
            </a:r>
            <a:r>
              <a:rPr dirty="0" smtClean="0" sz="900" spc="1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second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900" spc="-13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se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ne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,</a:t>
            </a:r>
            <a:r>
              <a:rPr dirty="0" smtClean="0" sz="900" spc="-65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de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tta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15"/>
              </a:lnSpc>
            </a:pPr>
            <a:r>
              <a:rPr dirty="0" smtClean="0" sz="850" spc="0">
                <a:solidFill>
                  <a:srgbClr val="AEB2AA"/>
                </a:solidFill>
                <a:latin typeface="Arial"/>
                <a:cs typeface="Arial"/>
              </a:rPr>
              <a:t>•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ap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plica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ri</a:t>
            </a:r>
            <a:r>
              <a:rPr dirty="0" smtClean="0" sz="850" spc="229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capa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citi</a:t>
            </a:r>
            <a:r>
              <a:rPr dirty="0" smtClean="0" sz="850" spc="0">
                <a:solidFill>
                  <a:srgbClr val="828283"/>
                </a:solidFill>
                <a:latin typeface="Arial"/>
                <a:cs typeface="Arial"/>
              </a:rPr>
              <a:t>vi"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,</a:t>
            </a:r>
            <a:r>
              <a:rPr dirty="0" smtClean="0" sz="850" spc="100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4C494D"/>
                </a:solidFill>
                <a:latin typeface="Times New Roman"/>
                <a:cs typeface="Times New Roman"/>
              </a:rPr>
              <a:t>è</a:t>
            </a:r>
            <a:r>
              <a:rPr dirty="0" smtClean="0" sz="1050" spc="-12">
                <a:solidFill>
                  <a:srgbClr val="4C494D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m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post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850" spc="232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a</a:t>
            </a:r>
            <a:r>
              <a:rPr dirty="0" smtClean="0" sz="850" spc="61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ap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pi</a:t>
            </a:r>
            <a:r>
              <a:rPr dirty="0" smtClean="0" sz="850" spc="0">
                <a:solidFill>
                  <a:srgbClr val="4C494D"/>
                </a:solidFill>
                <a:latin typeface="Arial"/>
                <a:cs typeface="Arial"/>
              </a:rPr>
              <a:t>ca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ri</a:t>
            </a:r>
            <a:r>
              <a:rPr dirty="0" smtClean="0" sz="850" spc="-10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che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26">
                <a:solidFill>
                  <a:srgbClr val="5E5D61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in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r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rom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pono</a:t>
            </a:r>
            <a:r>
              <a:rPr dirty="0" smtClean="0" sz="850" spc="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999599"/>
                </a:solidFill>
                <a:latin typeface="Arial"/>
                <a:cs typeface="Arial"/>
              </a:rPr>
              <a:t>il</a:t>
            </a:r>
            <a:r>
              <a:rPr dirty="0" smtClean="0" sz="900" spc="-23">
                <a:solidFill>
                  <a:srgbClr val="999599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pe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r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rso</a:t>
            </a:r>
            <a:r>
              <a:rPr dirty="0" smtClean="0" sz="850" spc="4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d</a:t>
            </a:r>
            <a:r>
              <a:rPr dirty="0" smtClean="0" sz="85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la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28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  <a:p>
            <a:pPr marL="978120" marR="988217" algn="ctr">
              <a:lnSpc>
                <a:spcPts val="1045"/>
              </a:lnSpc>
              <a:spcBef>
                <a:spcPts val="1"/>
              </a:spcBef>
            </a:pP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ra</a:t>
            </a:r>
            <a:r>
              <a:rPr dirty="0" smtClean="0" sz="900" spc="36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4C494D"/>
                </a:solidFill>
                <a:latin typeface="Times New Roman"/>
                <a:cs typeface="Times New Roman"/>
              </a:rPr>
              <a:t>g</a:t>
            </a:r>
            <a:r>
              <a:rPr dirty="0" smtClean="0" sz="1000" spc="0">
                <a:solidFill>
                  <a:srgbClr val="999599"/>
                </a:solidFill>
                <a:latin typeface="Times New Roman"/>
                <a:cs typeface="Times New Roman"/>
              </a:rPr>
              <a:t>i</a:t>
            </a:r>
            <a:r>
              <a:rPr dirty="0" smtClean="0" sz="1000" spc="39">
                <a:solidFill>
                  <a:srgbClr val="999599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el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n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rodì</a:t>
            </a:r>
            <a:r>
              <a:rPr dirty="0" smtClean="0" sz="900" spc="-15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Times New Roman"/>
                <a:cs typeface="Times New Roman"/>
              </a:rPr>
              <a:t>ed</a:t>
            </a:r>
            <a:r>
              <a:rPr dirty="0" smtClean="0" sz="900" spc="175">
                <a:solidFill>
                  <a:srgbClr val="4C494D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999599"/>
                </a:solidFill>
                <a:latin typeface="Times New Roman"/>
                <a:cs typeface="Times New Roman"/>
              </a:rPr>
              <a:t>I</a:t>
            </a:r>
            <a:r>
              <a:rPr dirty="0" smtClean="0" sz="900" spc="50">
                <a:solidFill>
                  <a:srgbClr val="999599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co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rpo</a:t>
            </a:r>
            <a:r>
              <a:rPr dirty="0" smtClean="0" sz="900" spc="88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con</a:t>
            </a:r>
            <a:r>
              <a:rPr dirty="0" smtClean="0" sz="900" spc="-32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u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no</a:t>
            </a:r>
            <a:r>
              <a:rPr dirty="0" smtClean="0" sz="900" spc="19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st</a:t>
            </a:r>
            <a:r>
              <a:rPr dirty="0" smtClean="0" sz="900" spc="0">
                <a:solidFill>
                  <a:srgbClr val="4C494D"/>
                </a:solidFill>
                <a:latin typeface="Arial"/>
                <a:cs typeface="Arial"/>
              </a:rPr>
              <a:t>ra</a:t>
            </a:r>
            <a:r>
              <a:rPr dirty="0" smtClean="0" sz="90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900" spc="0">
                <a:solidFill>
                  <a:srgbClr val="6D7177"/>
                </a:solidFill>
                <a:latin typeface="Arial"/>
                <a:cs typeface="Arial"/>
              </a:rPr>
              <a:t>o</a:t>
            </a:r>
            <a:r>
              <a:rPr dirty="0" smtClean="0" sz="900" spc="-62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6D7177"/>
                </a:solidFill>
                <a:latin typeface="Arial"/>
                <a:cs typeface="Arial"/>
              </a:rPr>
              <a:t>dì</a:t>
            </a:r>
            <a:r>
              <a:rPr dirty="0" smtClean="0" sz="850" spc="57">
                <a:solidFill>
                  <a:srgbClr val="6D7177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d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iele</a:t>
            </a:r>
            <a:r>
              <a:rPr dirty="0" smtClean="0" sz="900" spc="0">
                <a:solidFill>
                  <a:srgbClr val="5E5D61"/>
                </a:solidFill>
                <a:latin typeface="Times New Roman"/>
                <a:cs typeface="Times New Roman"/>
              </a:rPr>
              <a:t>nrico</a:t>
            </a:r>
            <a:r>
              <a:rPr dirty="0" smtClean="0" sz="900" spc="0">
                <a:solidFill>
                  <a:srgbClr val="999599"/>
                </a:solidFill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  <a:p>
            <a:pPr marL="1067855" marR="1065758" algn="ctr">
              <a:lnSpc>
                <a:spcPct val="95825"/>
              </a:lnSpc>
              <a:spcBef>
                <a:spcPts val="572"/>
              </a:spcBef>
            </a:pPr>
            <a:r>
              <a:rPr dirty="0" smtClean="0" sz="1150">
                <a:solidFill>
                  <a:srgbClr val="2A252C"/>
                </a:solidFill>
                <a:latin typeface="Arial"/>
                <a:cs typeface="Arial"/>
              </a:rPr>
              <a:t>P</a:t>
            </a: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ev</a:t>
            </a: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i</a:t>
            </a: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s</a:t>
            </a:r>
            <a:r>
              <a:rPr dirty="0" smtClean="0" sz="1150">
                <a:solidFill>
                  <a:srgbClr val="2A252C"/>
                </a:solidFill>
                <a:latin typeface="Arial"/>
                <a:cs typeface="Arial"/>
              </a:rPr>
              <a:t>t</a:t>
            </a: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o</a:t>
            </a:r>
            <a:r>
              <a:rPr dirty="0" smtClean="0" sz="1150" spc="64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s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u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ll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a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: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1150" spc="-10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S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c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h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ed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50" spc="14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T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c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i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c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50" spc="64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n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.</a:t>
            </a:r>
            <a:r>
              <a:rPr dirty="0" smtClean="0" sz="1150" spc="156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1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3</a:t>
            </a:r>
            <a:r>
              <a:rPr dirty="0" smtClean="0" sz="1150" spc="114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b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)</a:t>
            </a:r>
            <a:endParaRPr sz="11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5207" y="2214479"/>
            <a:ext cx="1159932" cy="232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>
                <a:solidFill>
                  <a:srgbClr val="2A252C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s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c</a:t>
            </a:r>
            <a:r>
              <a:rPr dirty="0" smtClean="0" sz="1600">
                <a:solidFill>
                  <a:srgbClr val="2A252C"/>
                </a:solidFill>
                <a:latin typeface="Arial"/>
                <a:cs typeface="Arial"/>
              </a:rPr>
              <a:t>ri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z</a:t>
            </a:r>
            <a:r>
              <a:rPr dirty="0" smtClean="0" sz="1600">
                <a:solidFill>
                  <a:srgbClr val="2A252C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3A373B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54040" y="2214479"/>
            <a:ext cx="629529" cy="232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dirty="0" smtClean="0" sz="1600" spc="0">
                <a:solidFill>
                  <a:srgbClr val="2A252C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2A25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3A373B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2A25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3A373B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2A252C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44221" y="3370244"/>
            <a:ext cx="1405890" cy="581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242">
              <a:lnSpc>
                <a:spcPts val="2100"/>
              </a:lnSpc>
              <a:spcBef>
                <a:spcPts val="105"/>
              </a:spcBef>
            </a:pPr>
            <a:r>
              <a:rPr dirty="0" smtClean="0" sz="1950">
                <a:solidFill>
                  <a:srgbClr val="2A252C"/>
                </a:solidFill>
                <a:latin typeface="Times New Roman"/>
                <a:cs typeface="Times New Roman"/>
              </a:rPr>
              <a:t>o.</a:t>
            </a:r>
            <a:r>
              <a:rPr dirty="0" smtClean="0" sz="1950" spc="-200">
                <a:solidFill>
                  <a:srgbClr val="2A252C"/>
                </a:solidFill>
                <a:latin typeface="Times New Roman"/>
                <a:cs typeface="Times New Roman"/>
              </a:rPr>
              <a:t> </a:t>
            </a:r>
            <a:r>
              <a:rPr dirty="0" smtClean="0" sz="1950" spc="0">
                <a:solidFill>
                  <a:srgbClr val="2A252C"/>
                </a:solidFill>
                <a:latin typeface="Times New Roman"/>
                <a:cs typeface="Times New Roman"/>
              </a:rPr>
              <a:t>.....</a:t>
            </a:r>
            <a:r>
              <a:rPr dirty="0" smtClean="0" sz="1950" spc="0">
                <a:solidFill>
                  <a:srgbClr val="2A252C"/>
                </a:solidFill>
                <a:latin typeface="Times New Roman"/>
                <a:cs typeface="Times New Roman"/>
              </a:rPr>
              <a:t>.</a:t>
            </a:r>
            <a:r>
              <a:rPr dirty="0" smtClean="0" sz="1950" spc="0">
                <a:solidFill>
                  <a:srgbClr val="2A252C"/>
                </a:solidFill>
                <a:latin typeface="Times New Roman"/>
                <a:cs typeface="Times New Roman"/>
              </a:rPr>
              <a:t>..</a:t>
            </a:r>
            <a:endParaRPr sz="1950">
              <a:latin typeface="Times New Roman"/>
              <a:cs typeface="Times New Roman"/>
            </a:endParaRPr>
          </a:p>
          <a:p>
            <a:pPr marL="786965">
              <a:lnSpc>
                <a:spcPct val="95825"/>
              </a:lnSpc>
            </a:pPr>
            <a:r>
              <a:rPr dirty="0" smtClean="0" sz="2050" spc="0">
                <a:solidFill>
                  <a:srgbClr val="2A252C"/>
                </a:solidFill>
                <a:latin typeface="Times New Roman"/>
                <a:cs typeface="Times New Roman"/>
              </a:rPr>
              <a:t>c</a:t>
            </a:r>
            <a:r>
              <a:rPr dirty="0" smtClean="0" sz="2050" spc="-79">
                <a:solidFill>
                  <a:srgbClr val="2A252C"/>
                </a:solidFill>
                <a:latin typeface="Times New Roman"/>
                <a:cs typeface="Times New Roman"/>
              </a:rPr>
              <a:t> </a:t>
            </a:r>
            <a:r>
              <a:rPr dirty="0" smtClean="0" sz="2050" spc="0">
                <a:solidFill>
                  <a:srgbClr val="4C494D"/>
                </a:solidFill>
                <a:latin typeface="Times New Roman"/>
                <a:cs typeface="Times New Roman"/>
              </a:rPr>
              <a:t>...</a:t>
            </a:r>
            <a:r>
              <a:rPr dirty="0" smtClean="0" sz="2050" spc="0">
                <a:solidFill>
                  <a:srgbClr val="4C494D"/>
                </a:solidFill>
                <a:latin typeface="Times New Roman"/>
                <a:cs typeface="Times New Roman"/>
              </a:rPr>
              <a:t>..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3014" y="3456313"/>
            <a:ext cx="723265" cy="440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5"/>
              </a:lnSpc>
              <a:spcBef>
                <a:spcPts val="61"/>
              </a:spcBef>
            </a:pP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P</a:t>
            </a:r>
            <a:r>
              <a:rPr dirty="0" smtClean="0" sz="110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m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et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  <a:p>
            <a:pPr marL="12700" marR="21145">
              <a:lnSpc>
                <a:spcPct val="95825"/>
              </a:lnSpc>
              <a:spcBef>
                <a:spcPts val="879"/>
              </a:spcBef>
            </a:pPr>
            <a:r>
              <a:rPr dirty="0" smtClean="0" sz="1050">
                <a:solidFill>
                  <a:srgbClr val="4C494D"/>
                </a:solidFill>
                <a:latin typeface="Arial"/>
                <a:cs typeface="Arial"/>
              </a:rPr>
              <a:t>T</a:t>
            </a:r>
            <a:r>
              <a:rPr dirty="0" smtClean="0" sz="1050">
                <a:solidFill>
                  <a:srgbClr val="4C494D"/>
                </a:solidFill>
                <a:latin typeface="Arial"/>
                <a:cs typeface="Arial"/>
              </a:rPr>
              <a:t>o</a:t>
            </a:r>
            <a:r>
              <a:rPr dirty="0" smtClean="0" sz="1050">
                <a:solidFill>
                  <a:srgbClr val="5E5D61"/>
                </a:solidFill>
                <a:latin typeface="Arial"/>
                <a:cs typeface="Arial"/>
              </a:rPr>
              <a:t>oloq</a:t>
            </a:r>
            <a:r>
              <a:rPr dirty="0" smtClean="0" sz="1050">
                <a:solidFill>
                  <a:srgbClr val="3A373B"/>
                </a:solidFill>
                <a:latin typeface="Arial"/>
                <a:cs typeface="Arial"/>
              </a:rPr>
              <a:t>i</a:t>
            </a:r>
            <a:r>
              <a:rPr dirty="0" smtClean="0" sz="1050">
                <a:solidFill>
                  <a:srgbClr val="4C494D"/>
                </a:solidFill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10559" y="3724069"/>
            <a:ext cx="697545" cy="198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5"/>
              </a:lnSpc>
              <a:spcBef>
                <a:spcPts val="74"/>
              </a:spcBef>
            </a:pPr>
            <a:r>
              <a:rPr dirty="0" smtClean="0" sz="1350">
                <a:solidFill>
                  <a:srgbClr val="2A252C"/>
                </a:solidFill>
                <a:latin typeface="Times New Roman"/>
                <a:cs typeface="Times New Roman"/>
              </a:rPr>
              <a:t>r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es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i</a:t>
            </a:r>
            <a:r>
              <a:rPr dirty="0" smtClean="0" sz="1350">
                <a:solidFill>
                  <a:srgbClr val="2A252C"/>
                </a:solidFill>
                <a:latin typeface="Times New Roman"/>
                <a:cs typeface="Times New Roman"/>
              </a:rPr>
              <a:t>s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t</a:t>
            </a:r>
            <a:r>
              <a:rPr dirty="0" smtClean="0" sz="1350">
                <a:solidFill>
                  <a:srgbClr val="2C1232"/>
                </a:solidFill>
                <a:latin typeface="Times New Roman"/>
                <a:cs typeface="Times New Roman"/>
              </a:rPr>
              <a:t>i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v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a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3818" y="3732599"/>
            <a:ext cx="594856" cy="1638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5"/>
              </a:lnSpc>
              <a:spcBef>
                <a:spcPts val="60"/>
              </a:spcBef>
            </a:pPr>
            <a:r>
              <a:rPr dirty="0" smtClean="0" sz="1050">
                <a:solidFill>
                  <a:srgbClr val="4C494D"/>
                </a:solidFill>
                <a:latin typeface="Arial"/>
                <a:cs typeface="Arial"/>
              </a:rPr>
              <a:t>T</a:t>
            </a:r>
            <a:r>
              <a:rPr dirty="0" smtClean="0" sz="105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1050">
                <a:solidFill>
                  <a:srgbClr val="5E5D61"/>
                </a:solidFill>
                <a:latin typeface="Arial"/>
                <a:cs typeface="Arial"/>
              </a:rPr>
              <a:t>o</a:t>
            </a:r>
            <a:r>
              <a:rPr dirty="0" smtClean="0" sz="1050">
                <a:solidFill>
                  <a:srgbClr val="2A252C"/>
                </a:solidFill>
                <a:latin typeface="Arial"/>
                <a:cs typeface="Arial"/>
              </a:rPr>
              <a:t>l</a:t>
            </a:r>
            <a:r>
              <a:rPr dirty="0" smtClean="0" sz="1050">
                <a:solidFill>
                  <a:srgbClr val="5E5D61"/>
                </a:solidFill>
                <a:latin typeface="Arial"/>
                <a:cs typeface="Arial"/>
              </a:rPr>
              <a:t>oqia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07863" y="3730163"/>
            <a:ext cx="819476" cy="198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5"/>
              </a:lnSpc>
              <a:spcBef>
                <a:spcPts val="74"/>
              </a:spcBef>
            </a:pP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c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a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p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a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c</a:t>
            </a:r>
            <a:r>
              <a:rPr dirty="0" smtClean="0" sz="1350">
                <a:solidFill>
                  <a:srgbClr val="2C1232"/>
                </a:solidFill>
                <a:latin typeface="Times New Roman"/>
                <a:cs typeface="Times New Roman"/>
              </a:rPr>
              <a:t>i</a:t>
            </a:r>
            <a:r>
              <a:rPr dirty="0" smtClean="0" sz="1350">
                <a:solidFill>
                  <a:srgbClr val="2A252C"/>
                </a:solidFill>
                <a:latin typeface="Times New Roman"/>
                <a:cs typeface="Times New Roman"/>
              </a:rPr>
              <a:t>t</a:t>
            </a:r>
            <a:r>
              <a:rPr dirty="0" smtClean="0" sz="1350">
                <a:solidFill>
                  <a:srgbClr val="2C1232"/>
                </a:solidFill>
                <a:latin typeface="Times New Roman"/>
                <a:cs typeface="Times New Roman"/>
              </a:rPr>
              <a:t>i</a:t>
            </a:r>
            <a:r>
              <a:rPr dirty="0" smtClean="0" sz="1350">
                <a:solidFill>
                  <a:srgbClr val="12131C"/>
                </a:solidFill>
                <a:latin typeface="Times New Roman"/>
                <a:cs typeface="Times New Roman"/>
              </a:rPr>
              <a:t>va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75810" y="3812870"/>
            <a:ext cx="715071" cy="314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sz="2250">
                <a:solidFill>
                  <a:srgbClr val="2A252C"/>
                </a:solidFill>
                <a:latin typeface="Times New Roman"/>
                <a:cs typeface="Times New Roman"/>
              </a:rPr>
              <a:t>e</a:t>
            </a:r>
            <a:r>
              <a:rPr dirty="0" smtClean="0" sz="2250">
                <a:solidFill>
                  <a:srgbClr val="3A373B"/>
                </a:solidFill>
                <a:latin typeface="Times New Roman"/>
                <a:cs typeface="Times New Roman"/>
              </a:rPr>
              <a:t>_</a:t>
            </a:r>
            <a:r>
              <a:rPr dirty="0" smtClean="0" sz="2250" spc="50">
                <a:solidFill>
                  <a:srgbClr val="4C494D"/>
                </a:solidFill>
                <a:latin typeface="Times New Roman"/>
                <a:cs typeface="Times New Roman"/>
              </a:rPr>
              <a:t>,</a:t>
            </a:r>
            <a:r>
              <a:rPr dirty="0" smtClean="0" sz="2250" spc="0">
                <a:solidFill>
                  <a:srgbClr val="4C494D"/>
                </a:solidFill>
                <a:latin typeface="Times New Roman"/>
                <a:cs typeface="Times New Roman"/>
              </a:rPr>
              <a:t>..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3014" y="4199511"/>
            <a:ext cx="944076" cy="175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00"/>
              </a:lnSpc>
              <a:spcBef>
                <a:spcPts val="65"/>
              </a:spcBef>
            </a:pPr>
            <a:r>
              <a:rPr dirty="0" smtClean="0" sz="1150">
                <a:solidFill>
                  <a:srgbClr val="2A252C"/>
                </a:solidFill>
                <a:latin typeface="Times New Roman"/>
                <a:cs typeface="Times New Roman"/>
              </a:rPr>
              <a:t>F</a:t>
            </a:r>
            <a:r>
              <a:rPr dirty="0" smtClean="0" sz="1150">
                <a:solidFill>
                  <a:srgbClr val="2A252C"/>
                </a:solidFill>
                <a:latin typeface="Times New Roman"/>
                <a:cs typeface="Times New Roman"/>
              </a:rPr>
              <a:t>r</a:t>
            </a:r>
            <a:r>
              <a:rPr dirty="0" smtClean="0" sz="1150">
                <a:solidFill>
                  <a:srgbClr val="3A373B"/>
                </a:solidFill>
                <a:latin typeface="Times New Roman"/>
                <a:cs typeface="Times New Roman"/>
              </a:rPr>
              <a:t>eq</a:t>
            </a:r>
            <a:r>
              <a:rPr dirty="0" smtClean="0" sz="1150">
                <a:solidFill>
                  <a:srgbClr val="2A252C"/>
                </a:solidFill>
                <a:latin typeface="Times New Roman"/>
                <a:cs typeface="Times New Roman"/>
              </a:rPr>
              <a:t>u</a:t>
            </a:r>
            <a:r>
              <a:rPr dirty="0" smtClean="0" sz="1150">
                <a:solidFill>
                  <a:srgbClr val="3A373B"/>
                </a:solidFill>
                <a:latin typeface="Times New Roman"/>
                <a:cs typeface="Times New Roman"/>
              </a:rPr>
              <a:t>e</a:t>
            </a:r>
            <a:r>
              <a:rPr dirty="0" smtClean="0" sz="1150">
                <a:solidFill>
                  <a:srgbClr val="2A252C"/>
                </a:solidFill>
                <a:latin typeface="Times New Roman"/>
                <a:cs typeface="Times New Roman"/>
              </a:rPr>
              <a:t>n</a:t>
            </a:r>
            <a:r>
              <a:rPr dirty="0" smtClean="0" sz="1150">
                <a:solidFill>
                  <a:srgbClr val="3A373B"/>
                </a:solidFill>
                <a:latin typeface="Times New Roman"/>
                <a:cs typeface="Times New Roman"/>
              </a:rPr>
              <a:t>za</a:t>
            </a:r>
            <a:r>
              <a:rPr dirty="0" smtClean="0" sz="1150">
                <a:solidFill>
                  <a:srgbClr val="3A373B"/>
                </a:solidFill>
                <a:latin typeface="Times New Roman"/>
                <a:cs typeface="Times New Roman"/>
              </a:rPr>
              <a:t> </a:t>
            </a:r>
            <a:r>
              <a:rPr dirty="0" smtClean="0" sz="1150" spc="-144">
                <a:solidFill>
                  <a:srgbClr val="3A373B"/>
                </a:solidFill>
                <a:latin typeface="Times New Roman"/>
                <a:cs typeface="Times New Roman"/>
              </a:rPr>
              <a:t> </a:t>
            </a:r>
            <a:r>
              <a:rPr dirty="0" smtClean="0" sz="1150" spc="0">
                <a:solidFill>
                  <a:srgbClr val="2A252C"/>
                </a:solidFill>
                <a:latin typeface="Times New Roman"/>
                <a:cs typeface="Times New Roman"/>
              </a:rPr>
              <a:t>H</a:t>
            </a:r>
            <a:r>
              <a:rPr dirty="0" smtClean="0" sz="1150" spc="0">
                <a:solidFill>
                  <a:srgbClr val="3A373B"/>
                </a:solidFill>
                <a:latin typeface="Times New Roman"/>
                <a:cs typeface="Times New Roman"/>
              </a:rPr>
              <a:t>z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49915" y="4205869"/>
            <a:ext cx="729362" cy="166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5"/>
              </a:lnSpc>
              <a:spcBef>
                <a:spcPts val="61"/>
              </a:spcBef>
            </a:pP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F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eq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u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za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90458" y="4243462"/>
            <a:ext cx="875489" cy="1650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4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50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-filO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86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K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llz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1122" y="4245601"/>
            <a:ext cx="867869" cy="154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4</a:t>
            </a:r>
            <a:r>
              <a:rPr dirty="0" smtClean="0" sz="1000" spc="0">
                <a:solidFill>
                  <a:srgbClr val="3A373B"/>
                </a:solidFill>
                <a:latin typeface="Arial"/>
                <a:cs typeface="Arial"/>
              </a:rPr>
              <a:t>5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0</a:t>
            </a:r>
            <a:r>
              <a:rPr dirty="0" smtClean="0" sz="1000" spc="0">
                <a:solidFill>
                  <a:srgbClr val="5E5D61"/>
                </a:solidFill>
                <a:latin typeface="Arial"/>
                <a:cs typeface="Arial"/>
              </a:rPr>
              <a:t>-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68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0</a:t>
            </a:r>
            <a:r>
              <a:rPr dirty="0" smtClean="0" sz="1000" spc="129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K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H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z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15227" y="4245601"/>
            <a:ext cx="867869" cy="154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4</a:t>
            </a:r>
            <a:r>
              <a:rPr dirty="0" smtClean="0" sz="1000" spc="0">
                <a:solidFill>
                  <a:srgbClr val="3A373B"/>
                </a:solidFill>
                <a:latin typeface="Arial"/>
                <a:cs typeface="Arial"/>
              </a:rPr>
              <a:t>5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0</a:t>
            </a:r>
            <a:r>
              <a:rPr dirty="0" smtClean="0" sz="1000" spc="0">
                <a:solidFill>
                  <a:srgbClr val="6D7177"/>
                </a:solidFill>
                <a:latin typeface="Arial"/>
                <a:cs typeface="Arial"/>
              </a:rPr>
              <a:t>-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68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0</a:t>
            </a:r>
            <a:r>
              <a:rPr dirty="0" smtClean="0" sz="1000" spc="77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K</a:t>
            </a:r>
            <a:r>
              <a:rPr dirty="0" smtClean="0" sz="1000" spc="0">
                <a:solidFill>
                  <a:srgbClr val="2C1232"/>
                </a:solidFill>
                <a:latin typeface="Arial"/>
                <a:cs typeface="Arial"/>
              </a:rPr>
              <a:t>H</a:t>
            </a:r>
            <a:r>
              <a:rPr dirty="0" smtClean="0" sz="1000" spc="0">
                <a:solidFill>
                  <a:srgbClr val="2A252C"/>
                </a:solidFill>
                <a:latin typeface="Arial"/>
                <a:cs typeface="Arial"/>
              </a:rPr>
              <a:t>z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48969" y="4524496"/>
            <a:ext cx="1024093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40"/>
              </a:lnSpc>
              <a:spcBef>
                <a:spcPts val="67"/>
              </a:spcBef>
            </a:pPr>
            <a:r>
              <a:rPr dirty="0" smtClean="0" sz="1200" spc="0">
                <a:solidFill>
                  <a:srgbClr val="2A252C"/>
                </a:solidFill>
                <a:latin typeface="Times New Roman"/>
                <a:cs typeface="Times New Roman"/>
              </a:rPr>
              <a:t>[</a:t>
            </a:r>
            <a:r>
              <a:rPr dirty="0" smtClean="0" sz="1200" spc="0">
                <a:solidFill>
                  <a:srgbClr val="2A252C"/>
                </a:solidFill>
                <a:latin typeface="Times New Roman"/>
                <a:cs typeface="Times New Roman"/>
              </a:rPr>
              <a:t>su</a:t>
            </a:r>
            <a:r>
              <a:rPr dirty="0" smtClean="0" sz="1200" spc="149">
                <a:solidFill>
                  <a:srgbClr val="2A252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2A252C"/>
                </a:solidFill>
                <a:latin typeface="Times New Roman"/>
                <a:cs typeface="Times New Roman"/>
              </a:rPr>
              <a:t>:IIIOO</a:t>
            </a:r>
            <a:r>
              <a:rPr dirty="0" smtClean="0" sz="1200" spc="62">
                <a:solidFill>
                  <a:srgbClr val="2A252C"/>
                </a:solidFill>
                <a:latin typeface="Times New Roman"/>
                <a:cs typeface="Times New Roman"/>
              </a:rPr>
              <a:t> </a:t>
            </a:r>
            <a:r>
              <a:rPr dirty="0" smtClean="0" sz="1150" spc="0">
                <a:solidFill>
                  <a:srgbClr val="2A252C"/>
                </a:solidFill>
                <a:latin typeface="Times New Roman"/>
                <a:cs typeface="Times New Roman"/>
              </a:rPr>
              <a:t>Ohm</a:t>
            </a:r>
            <a:r>
              <a:rPr dirty="0" smtClean="0" sz="1150" spc="0">
                <a:solidFill>
                  <a:srgbClr val="2A252C"/>
                </a:solidFill>
                <a:latin typeface="Times New Roman"/>
                <a:cs typeface="Times New Roman"/>
              </a:rPr>
              <a:t>)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3014" y="4534452"/>
            <a:ext cx="1385235" cy="1167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93" marR="12491">
              <a:lnSpc>
                <a:spcPts val="1675"/>
              </a:lnSpc>
              <a:spcBef>
                <a:spcPts val="83"/>
              </a:spcBef>
            </a:pP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P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o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t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e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n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z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a</a:t>
            </a:r>
            <a:r>
              <a:rPr dirty="0" smtClean="0" sz="1550" spc="94">
                <a:solidFill>
                  <a:srgbClr val="12131C"/>
                </a:solidFill>
                <a:latin typeface="Times New Roman"/>
                <a:cs typeface="Times New Roman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Times New Roman"/>
                <a:cs typeface="Times New Roman"/>
              </a:rPr>
              <a:t>W</a:t>
            </a:r>
            <a:endParaRPr sz="1550">
              <a:latin typeface="Times New Roman"/>
              <a:cs typeface="Times New Roman"/>
            </a:endParaRPr>
          </a:p>
          <a:p>
            <a:pPr marL="12700" marR="293731">
              <a:lnSpc>
                <a:spcPts val="1264"/>
              </a:lnSpc>
              <a:spcBef>
                <a:spcPts val="900"/>
              </a:spcBef>
            </a:pP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C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o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4C494D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t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100" spc="79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m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x</a:t>
            </a:r>
            <a:r>
              <a:rPr dirty="0" smtClean="0" sz="1100" spc="151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C1232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2C1232"/>
                </a:solidFill>
                <a:latin typeface="Arial"/>
                <a:cs typeface="Arial"/>
              </a:rPr>
              <a:t> </a:t>
            </a:r>
            <a:endParaRPr sz="1100">
              <a:latin typeface="Arial"/>
              <a:cs typeface="Arial"/>
            </a:endParaRPr>
          </a:p>
          <a:p>
            <a:pPr marL="12700" marR="293731">
              <a:lnSpc>
                <a:spcPts val="1264"/>
              </a:lnSpc>
              <a:spcBef>
                <a:spcPts val="318"/>
              </a:spcBef>
            </a:pP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m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p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22"/>
              </a:lnSpc>
              <a:spcBef>
                <a:spcPts val="856"/>
              </a:spcBef>
            </a:pP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n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s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i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t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à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1150" spc="108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i</a:t>
            </a:r>
            <a:r>
              <a:rPr dirty="0" smtClean="0" sz="1150" spc="11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c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o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n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t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 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ts val="1322"/>
              </a:lnSpc>
              <a:spcBef>
                <a:spcPts val="117"/>
              </a:spcBef>
            </a:pP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s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u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g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i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50" spc="-109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tt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o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5E5D61"/>
                </a:solidFill>
                <a:latin typeface="Arial"/>
                <a:cs typeface="Arial"/>
              </a:rPr>
              <a:t>i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43818" y="4531386"/>
            <a:ext cx="1128083" cy="71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1396">
              <a:lnSpc>
                <a:spcPts val="1700"/>
              </a:lnSpc>
              <a:spcBef>
                <a:spcPts val="85"/>
              </a:spcBef>
            </a:pPr>
            <a:r>
              <a:rPr dirty="0" smtClean="0" sz="1550">
                <a:solidFill>
                  <a:srgbClr val="2A252C"/>
                </a:solidFill>
                <a:latin typeface="Times New Roman"/>
                <a:cs typeface="Times New Roman"/>
              </a:rPr>
              <a:t>P</a:t>
            </a:r>
            <a:r>
              <a:rPr dirty="0" smtClean="0" sz="1550">
                <a:solidFill>
                  <a:srgbClr val="2A252C"/>
                </a:solidFill>
                <a:latin typeface="Times New Roman"/>
                <a:cs typeface="Times New Roman"/>
              </a:rPr>
              <a:t>o</a:t>
            </a:r>
            <a:r>
              <a:rPr dirty="0" smtClean="0" sz="1550">
                <a:solidFill>
                  <a:srgbClr val="2A252C"/>
                </a:solidFill>
                <a:latin typeface="Times New Roman"/>
                <a:cs typeface="Times New Roman"/>
              </a:rPr>
              <a:t>t</a:t>
            </a:r>
            <a:r>
              <a:rPr dirty="0" smtClean="0" sz="1550">
                <a:solidFill>
                  <a:srgbClr val="2A252C"/>
                </a:solidFill>
                <a:latin typeface="Times New Roman"/>
                <a:cs typeface="Times New Roman"/>
              </a:rPr>
              <a:t>e</a:t>
            </a:r>
            <a:r>
              <a:rPr dirty="0" smtClean="0" sz="1550">
                <a:solidFill>
                  <a:srgbClr val="12131C"/>
                </a:solidFill>
                <a:latin typeface="Times New Roman"/>
                <a:cs typeface="Times New Roman"/>
              </a:rPr>
              <a:t>n</a:t>
            </a:r>
            <a:r>
              <a:rPr dirty="0" smtClean="0" sz="1550">
                <a:solidFill>
                  <a:srgbClr val="2A252C"/>
                </a:solidFill>
                <a:latin typeface="Times New Roman"/>
                <a:cs typeface="Times New Roman"/>
              </a:rPr>
              <a:t>za</a:t>
            </a:r>
            <a:r>
              <a:rPr dirty="0" smtClean="0" sz="1550" spc="94">
                <a:solidFill>
                  <a:srgbClr val="2A252C"/>
                </a:solidFill>
                <a:latin typeface="Times New Roman"/>
                <a:cs typeface="Times New Roman"/>
              </a:rPr>
              <a:t> </a:t>
            </a:r>
            <a:r>
              <a:rPr dirty="0" smtClean="0" sz="1550" spc="0">
                <a:solidFill>
                  <a:srgbClr val="2A252C"/>
                </a:solidFill>
                <a:latin typeface="Times New Roman"/>
                <a:cs typeface="Times New Roman"/>
              </a:rPr>
              <a:t>w</a:t>
            </a:r>
            <a:endParaRPr sz="1550">
              <a:latin typeface="Times New Roman"/>
              <a:cs typeface="Times New Roman"/>
            </a:endParaRPr>
          </a:p>
          <a:p>
            <a:pPr marL="18796" indent="-6096">
              <a:lnSpc>
                <a:spcPct val="117424"/>
              </a:lnSpc>
              <a:spcBef>
                <a:spcPts val="914"/>
              </a:spcBef>
            </a:pP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C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o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t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e</a:t>
            </a:r>
            <a:r>
              <a:rPr dirty="0" smtClean="0" sz="1100" spc="79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m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x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86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m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po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lo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53315" y="4534942"/>
            <a:ext cx="515982" cy="166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5"/>
              </a:lnSpc>
              <a:spcBef>
                <a:spcPts val="61"/>
              </a:spcBef>
            </a:pP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M</a:t>
            </a:r>
            <a:r>
              <a:rPr dirty="0" smtClean="0" sz="1100">
                <a:solidFill>
                  <a:srgbClr val="4C494D"/>
                </a:solidFill>
                <a:latin typeface="Arial"/>
                <a:cs typeface="Arial"/>
              </a:rPr>
              <a:t>a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x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2</a:t>
            </a:r>
            <a:r>
              <a:rPr dirty="0" smtClean="0" sz="1100">
                <a:solidFill>
                  <a:srgbClr val="3A373B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1323" y="4534942"/>
            <a:ext cx="528175" cy="166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5"/>
              </a:lnSpc>
              <a:spcBef>
                <a:spcPts val="61"/>
              </a:spcBef>
            </a:pP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M</a:t>
            </a:r>
            <a:r>
              <a:rPr dirty="0" smtClean="0" sz="1100" spc="0">
                <a:solidFill>
                  <a:srgbClr val="3A373B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x</a:t>
            </a:r>
            <a:r>
              <a:rPr dirty="0" smtClean="0" sz="1100" spc="28">
                <a:solidFill>
                  <a:srgbClr val="2A252C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S</a:t>
            </a:r>
            <a:r>
              <a:rPr dirty="0" smtClean="0" sz="1100" spc="0">
                <a:solidFill>
                  <a:srgbClr val="2A252C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1726" y="4542065"/>
            <a:ext cx="393860" cy="165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5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0</a:t>
            </a:r>
            <a:r>
              <a:rPr dirty="0" smtClean="0" sz="1100">
                <a:solidFill>
                  <a:srgbClr val="2A252C"/>
                </a:solidFill>
                <a:latin typeface="Arial"/>
                <a:cs typeface="Arial"/>
              </a:rPr>
              <a:t>W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4221" y="4841760"/>
            <a:ext cx="3889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.</a:t>
            </a: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d</a:t>
            </a: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3315" y="4862825"/>
            <a:ext cx="213629" cy="182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0"/>
              </a:lnSpc>
              <a:spcBef>
                <a:spcPts val="68"/>
              </a:spcBef>
            </a:pPr>
            <a:r>
              <a:rPr dirty="0" smtClean="0" sz="1250" spc="0">
                <a:solidFill>
                  <a:srgbClr val="12131C"/>
                </a:solidFill>
                <a:latin typeface="Arial"/>
                <a:cs typeface="Arial"/>
              </a:rPr>
              <a:t>lA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21323" y="4869000"/>
            <a:ext cx="212486" cy="175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00"/>
              </a:lnSpc>
              <a:spcBef>
                <a:spcPts val="65"/>
              </a:spcBef>
            </a:pPr>
            <a:r>
              <a:rPr dirty="0" smtClean="0" sz="1150">
                <a:solidFill>
                  <a:srgbClr val="12131C"/>
                </a:solidFill>
                <a:latin typeface="Arial"/>
                <a:cs typeface="Arial"/>
              </a:rPr>
              <a:t>l</a:t>
            </a:r>
            <a:r>
              <a:rPr dirty="0" smtClean="0" sz="1150">
                <a:solidFill>
                  <a:srgbClr val="12131C"/>
                </a:solidFill>
                <a:latin typeface="Arial"/>
                <a:cs typeface="Arial"/>
              </a:rPr>
              <a:t>A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9915" y="5312848"/>
            <a:ext cx="2461323" cy="3895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85"/>
              </a:lnSpc>
              <a:spcBef>
                <a:spcPts val="79"/>
              </a:spcBef>
            </a:pP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D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baseline="-2520" sz="1725" spc="0">
                <a:solidFill>
                  <a:srgbClr val="3A373B"/>
                </a:solidFill>
                <a:latin typeface="Arial"/>
                <a:cs typeface="Arial"/>
              </a:rPr>
              <a:t>n</a:t>
            </a:r>
            <a:r>
              <a:rPr dirty="0" smtClean="0" baseline="-2520" sz="1725" spc="0">
                <a:solidFill>
                  <a:srgbClr val="5E5D61"/>
                </a:solidFill>
                <a:latin typeface="Arial"/>
                <a:cs typeface="Arial"/>
              </a:rPr>
              <a:t>s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i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t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à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baseline="-2520" sz="1725" spc="10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baseline="-2520" sz="1725" spc="0">
                <a:solidFill>
                  <a:srgbClr val="3A373B"/>
                </a:solidFill>
                <a:latin typeface="Arial"/>
                <a:cs typeface="Arial"/>
              </a:rPr>
              <a:t>d</a:t>
            </a:r>
            <a:r>
              <a:rPr dirty="0" smtClean="0" baseline="-2520" sz="1725" spc="0">
                <a:solidFill>
                  <a:srgbClr val="3A373B"/>
                </a:solidFill>
                <a:latin typeface="Arial"/>
                <a:cs typeface="Arial"/>
              </a:rPr>
              <a:t>i</a:t>
            </a:r>
            <a:r>
              <a:rPr dirty="0" smtClean="0" baseline="-2520" sz="1725" spc="114">
                <a:solidFill>
                  <a:srgbClr val="3A373B"/>
                </a:solidFill>
                <a:latin typeface="Arial"/>
                <a:cs typeface="Arial"/>
              </a:rPr>
              <a:t> 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c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o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r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r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baseline="-2520" sz="1725" spc="0">
                <a:solidFill>
                  <a:srgbClr val="3A373B"/>
                </a:solidFill>
                <a:latin typeface="Arial"/>
                <a:cs typeface="Arial"/>
              </a:rPr>
              <a:t>n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t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baseline="-2520" sz="1725" spc="0">
                <a:solidFill>
                  <a:srgbClr val="4C494D"/>
                </a:solidFill>
                <a:latin typeface="Arial"/>
                <a:cs typeface="Arial"/>
              </a:rPr>
              <a:t>     </a:t>
            </a:r>
            <a:r>
              <a:rPr dirty="0" smtClean="0" baseline="-2520" sz="1725" spc="154">
                <a:solidFill>
                  <a:srgbClr val="4C494D"/>
                </a:solidFill>
                <a:latin typeface="Arial"/>
                <a:cs typeface="Arial"/>
              </a:rPr>
              <a:t> </a:t>
            </a:r>
            <a:r>
              <a:rPr dirty="0" smtClean="0" baseline="-2229" sz="1950" spc="0">
                <a:solidFill>
                  <a:srgbClr val="12131C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-2229" sz="1950" spc="0">
                <a:solidFill>
                  <a:srgbClr val="12131C"/>
                </a:solidFill>
                <a:latin typeface="Times New Roman"/>
                <a:cs typeface="Times New Roman"/>
              </a:rPr>
              <a:t>0</a:t>
            </a:r>
            <a:r>
              <a:rPr dirty="0" smtClean="0" baseline="-2229" sz="1950" spc="101">
                <a:solidFill>
                  <a:srgbClr val="12131C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m</a:t>
            </a:r>
            <a:r>
              <a:rPr dirty="0" smtClean="0" baseline="-2520" sz="1725" spc="0">
                <a:solidFill>
                  <a:srgbClr val="2A252C"/>
                </a:solidFill>
                <a:latin typeface="Arial"/>
                <a:cs typeface="Arial"/>
              </a:rPr>
              <a:t>A</a:t>
            </a:r>
            <a:r>
              <a:rPr dirty="0" smtClean="0" baseline="-2520" sz="1725" spc="0">
                <a:solidFill>
                  <a:srgbClr val="2A252C"/>
                </a:solidFill>
                <a:latin typeface="Arial"/>
                <a:cs typeface="Arial"/>
              </a:rPr>
              <a:t>/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m</a:t>
            </a:r>
            <a:r>
              <a:rPr dirty="0" smtClean="0" baseline="28987" sz="1350" spc="0">
                <a:solidFill>
                  <a:srgbClr val="4C494D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 marR="27774">
              <a:lnSpc>
                <a:spcPct val="95825"/>
              </a:lnSpc>
              <a:spcBef>
                <a:spcPts val="0"/>
              </a:spcBef>
            </a:pP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s</a:t>
            </a:r>
            <a:r>
              <a:rPr dirty="0" smtClean="0" sz="1150">
                <a:solidFill>
                  <a:srgbClr val="3A373B"/>
                </a:solidFill>
                <a:latin typeface="Arial"/>
                <a:cs typeface="Arial"/>
              </a:rPr>
              <a:t>ug</a:t>
            </a:r>
            <a:r>
              <a:rPr dirty="0" smtClean="0" sz="1150">
                <a:solidFill>
                  <a:srgbClr val="2A252C"/>
                </a:solidFill>
                <a:latin typeface="Arial"/>
                <a:cs typeface="Arial"/>
              </a:rPr>
              <a:t>l</a:t>
            </a:r>
            <a:r>
              <a:rPr dirty="0" smtClean="0" sz="1150">
                <a:solidFill>
                  <a:srgbClr val="5E5D61"/>
                </a:solidFill>
                <a:latin typeface="Arial"/>
                <a:cs typeface="Arial"/>
              </a:rPr>
              <a:t>i</a:t>
            </a:r>
            <a:r>
              <a:rPr dirty="0" smtClean="0" sz="1150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1150" spc="-109">
                <a:solidFill>
                  <a:srgbClr val="5E5D61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2A252C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e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tt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r</a:t>
            </a:r>
            <a:r>
              <a:rPr dirty="0" smtClean="0" sz="1150" spc="0">
                <a:solidFill>
                  <a:srgbClr val="4C494D"/>
                </a:solidFill>
                <a:latin typeface="Arial"/>
                <a:cs typeface="Arial"/>
              </a:rPr>
              <a:t>o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d</a:t>
            </a:r>
            <a:r>
              <a:rPr dirty="0" smtClean="0" sz="1150" spc="0">
                <a:solidFill>
                  <a:srgbClr val="3A373B"/>
                </a:solidFill>
                <a:latin typeface="Arial"/>
                <a:cs typeface="Arial"/>
              </a:rPr>
              <a:t>i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1323" y="5312848"/>
            <a:ext cx="864019" cy="2105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85"/>
              </a:lnSpc>
              <a:spcBef>
                <a:spcPts val="79"/>
              </a:spcBef>
            </a:pPr>
            <a:r>
              <a:rPr dirty="0" smtClean="0" baseline="-2229" sz="1950" spc="0">
                <a:solidFill>
                  <a:srgbClr val="12131C"/>
                </a:solidFill>
                <a:latin typeface="Times New Roman"/>
                <a:cs typeface="Times New Roman"/>
              </a:rPr>
              <a:t>10</a:t>
            </a:r>
            <a:r>
              <a:rPr dirty="0" smtClean="0" baseline="-2229" sz="1950" spc="153">
                <a:solidFill>
                  <a:srgbClr val="12131C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m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baseline="-2520" sz="1725" spc="0">
                <a:solidFill>
                  <a:srgbClr val="2A252C"/>
                </a:solidFill>
                <a:latin typeface="Arial"/>
                <a:cs typeface="Arial"/>
              </a:rPr>
              <a:t>/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baseline="-2520" sz="1725" spc="0">
                <a:solidFill>
                  <a:srgbClr val="12131C"/>
                </a:solidFill>
                <a:latin typeface="Arial"/>
                <a:cs typeface="Arial"/>
              </a:rPr>
              <a:t>m</a:t>
            </a:r>
            <a:r>
              <a:rPr dirty="0" smtClean="0" baseline="28987" sz="1350" spc="0">
                <a:solidFill>
                  <a:srgbClr val="5E5D61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46515" y="5329276"/>
            <a:ext cx="38280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n</a:t>
            </a: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.</a:t>
            </a: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d</a:t>
            </a:r>
            <a:r>
              <a:rPr dirty="0" smtClean="0" sz="1800">
                <a:solidFill>
                  <a:srgbClr val="2A252C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02249" y="6168505"/>
            <a:ext cx="2079563" cy="463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>
              <a:lnSpc>
                <a:spcPts val="1710"/>
              </a:lnSpc>
              <a:spcBef>
                <a:spcPts val="85"/>
              </a:spcBef>
            </a:pP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L</a:t>
            </a:r>
            <a:r>
              <a:rPr dirty="0" smtClean="0" sz="1550">
                <a:solidFill>
                  <a:srgbClr val="331603"/>
                </a:solidFill>
                <a:latin typeface="Arial"/>
                <a:cs typeface="Arial"/>
              </a:rPr>
              <a:t>I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N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K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-184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R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26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F</a:t>
            </a:r>
            <a:r>
              <a:rPr dirty="0" smtClean="0" sz="1550" spc="212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m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p</a:t>
            </a:r>
            <a:r>
              <a:rPr dirty="0" smtClean="0" sz="1550" spc="0">
                <a:solidFill>
                  <a:srgbClr val="331603"/>
                </a:solidFill>
                <a:latin typeface="Arial"/>
                <a:cs typeface="Arial"/>
              </a:rPr>
              <a:t>i</a:t>
            </a:r>
            <a:endParaRPr sz="1550">
              <a:latin typeface="Arial"/>
              <a:cs typeface="Arial"/>
            </a:endParaRPr>
          </a:p>
          <a:p>
            <a:pPr marL="12700" marR="30099">
              <a:lnSpc>
                <a:spcPct val="95825"/>
              </a:lnSpc>
              <a:spcBef>
                <a:spcPts val="4"/>
              </a:spcBef>
            </a:pP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331603"/>
                </a:solidFill>
                <a:latin typeface="Arial"/>
                <a:cs typeface="Arial"/>
              </a:rPr>
              <a:t>l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t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tr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m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ag</a:t>
            </a:r>
            <a:r>
              <a:rPr dirty="0" smtClean="0" sz="1550">
                <a:solidFill>
                  <a:srgbClr val="331603"/>
                </a:solidFill>
                <a:latin typeface="Arial"/>
                <a:cs typeface="Arial"/>
              </a:rPr>
              <a:t>n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t</a:t>
            </a:r>
            <a:r>
              <a:rPr dirty="0" smtClean="0" sz="1550">
                <a:solidFill>
                  <a:srgbClr val="331603"/>
                </a:solidFill>
                <a:latin typeface="Arial"/>
                <a:cs typeface="Arial"/>
              </a:rPr>
              <a:t>i</a:t>
            </a:r>
            <a:r>
              <a:rPr dirty="0" smtClean="0" sz="1550">
                <a:solidFill>
                  <a:srgbClr val="12131C"/>
                </a:solidFill>
                <a:latin typeface="Arial"/>
                <a:cs typeface="Arial"/>
              </a:rPr>
              <a:t>c</a:t>
            </a:r>
            <a:r>
              <a:rPr dirty="0" smtClean="0" sz="1550">
                <a:solidFill>
                  <a:srgbClr val="331603"/>
                </a:solidFill>
                <a:latin typeface="Arial"/>
                <a:cs typeface="Arial"/>
              </a:rPr>
              <a:t>i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7138" y="6266009"/>
            <a:ext cx="1732058" cy="226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to</a:t>
            </a:r>
            <a:r>
              <a:rPr dirty="0" smtClean="0" sz="1550" spc="303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1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  </a:t>
            </a:r>
            <a:r>
              <a:rPr dirty="0" smtClean="0" sz="1550" spc="124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sc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riz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endParaRPr sz="1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035589" y="6266009"/>
            <a:ext cx="1725961" cy="226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F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156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2</a:t>
            </a:r>
            <a:r>
              <a:rPr dirty="0" smtClean="0" sz="1550" spc="48">
                <a:solidFill>
                  <a:srgbClr val="12131C"/>
                </a:solidFill>
                <a:latin typeface="Arial"/>
                <a:cs typeface="Arial"/>
              </a:rPr>
              <a:t> 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sc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ri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z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i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n</a:t>
            </a:r>
            <a:r>
              <a:rPr dirty="0" smtClean="0" sz="1550" spc="0">
                <a:solidFill>
                  <a:srgbClr val="12131C"/>
                </a:solidFill>
                <a:latin typeface="Arial"/>
                <a:cs typeface="Arial"/>
              </a:rPr>
              <a:t>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42"/>
          <p:cNvSpPr/>
          <p:nvPr/>
        </p:nvSpPr>
        <p:spPr>
          <a:xfrm>
            <a:off x="2775182" y="450720"/>
            <a:ext cx="4369249" cy="18028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73842" y="5224943"/>
            <a:ext cx="1575752" cy="18709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2980987" y="5301085"/>
            <a:ext cx="1963141" cy="17524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2980987" y="5301085"/>
            <a:ext cx="1962576" cy="1753327"/>
          </a:xfrm>
          <a:custGeom>
            <a:avLst/>
            <a:gdLst/>
            <a:ahLst/>
            <a:cxnLst/>
            <a:rect l="l" t="t" r="r" b="b"/>
            <a:pathLst>
              <a:path w="1962576" h="1753327">
                <a:moveTo>
                  <a:pt x="0" y="0"/>
                </a:moveTo>
                <a:lnTo>
                  <a:pt x="1962576" y="0"/>
                </a:lnTo>
                <a:lnTo>
                  <a:pt x="1962576" y="1753327"/>
                </a:lnTo>
                <a:lnTo>
                  <a:pt x="0" y="1753327"/>
                </a:lnTo>
                <a:lnTo>
                  <a:pt x="0" y="0"/>
                </a:lnTo>
                <a:close/>
              </a:path>
            </a:pathLst>
          </a:custGeom>
          <a:ln w="12704">
            <a:solidFill>
              <a:srgbClr val="40404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50939" y="2331552"/>
            <a:ext cx="1369949" cy="1827402"/>
          </a:xfrm>
          <a:custGeom>
            <a:avLst/>
            <a:gdLst/>
            <a:ahLst/>
            <a:cxnLst/>
            <a:rect l="l" t="t" r="r" b="b"/>
            <a:pathLst>
              <a:path w="1369949" h="1827402">
                <a:moveTo>
                  <a:pt x="684974" y="1827402"/>
                </a:moveTo>
                <a:lnTo>
                  <a:pt x="1369949" y="1142136"/>
                </a:lnTo>
                <a:lnTo>
                  <a:pt x="1027468" y="1142136"/>
                </a:lnTo>
                <a:lnTo>
                  <a:pt x="1027468" y="685279"/>
                </a:lnTo>
                <a:lnTo>
                  <a:pt x="1369949" y="685279"/>
                </a:lnTo>
                <a:lnTo>
                  <a:pt x="684974" y="0"/>
                </a:lnTo>
                <a:lnTo>
                  <a:pt x="0" y="685279"/>
                </a:lnTo>
                <a:lnTo>
                  <a:pt x="342493" y="685279"/>
                </a:lnTo>
                <a:lnTo>
                  <a:pt x="342493" y="1142136"/>
                </a:lnTo>
                <a:lnTo>
                  <a:pt x="0" y="1142136"/>
                </a:lnTo>
                <a:lnTo>
                  <a:pt x="684974" y="1827402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50939" y="2331556"/>
            <a:ext cx="1369557" cy="1828271"/>
          </a:xfrm>
          <a:custGeom>
            <a:avLst/>
            <a:gdLst/>
            <a:ahLst/>
            <a:cxnLst/>
            <a:rect l="l" t="t" r="r" b="b"/>
            <a:pathLst>
              <a:path w="1369557" h="1828271">
                <a:moveTo>
                  <a:pt x="0" y="685601"/>
                </a:moveTo>
                <a:lnTo>
                  <a:pt x="684778" y="0"/>
                </a:lnTo>
                <a:lnTo>
                  <a:pt x="1369557" y="685601"/>
                </a:lnTo>
                <a:lnTo>
                  <a:pt x="1027168" y="685601"/>
                </a:lnTo>
                <a:lnTo>
                  <a:pt x="1027168" y="1142669"/>
                </a:lnTo>
                <a:lnTo>
                  <a:pt x="1369557" y="1142669"/>
                </a:lnTo>
                <a:lnTo>
                  <a:pt x="684778" y="1828271"/>
                </a:lnTo>
                <a:lnTo>
                  <a:pt x="0" y="1142669"/>
                </a:lnTo>
                <a:lnTo>
                  <a:pt x="342389" y="1142669"/>
                </a:lnTo>
                <a:lnTo>
                  <a:pt x="342389" y="685601"/>
                </a:lnTo>
                <a:lnTo>
                  <a:pt x="0" y="685601"/>
                </a:lnTo>
                <a:close/>
              </a:path>
            </a:pathLst>
          </a:custGeom>
          <a:ln w="3463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492567" y="4387383"/>
            <a:ext cx="3561346" cy="556895"/>
          </a:xfrm>
          <a:custGeom>
            <a:avLst/>
            <a:gdLst/>
            <a:ahLst/>
            <a:cxnLst/>
            <a:rect l="l" t="t" r="r" b="b"/>
            <a:pathLst>
              <a:path w="3561346" h="556895">
                <a:moveTo>
                  <a:pt x="0" y="0"/>
                </a:moveTo>
                <a:lnTo>
                  <a:pt x="0" y="556895"/>
                </a:lnTo>
                <a:lnTo>
                  <a:pt x="3561346" y="556895"/>
                </a:lnTo>
                <a:lnTo>
                  <a:pt x="3561346" y="0"/>
                </a:lnTo>
                <a:lnTo>
                  <a:pt x="0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9053917" y="4387383"/>
            <a:ext cx="929043" cy="556895"/>
          </a:xfrm>
          <a:custGeom>
            <a:avLst/>
            <a:gdLst/>
            <a:ahLst/>
            <a:cxnLst/>
            <a:rect l="l" t="t" r="r" b="b"/>
            <a:pathLst>
              <a:path w="929043" h="556895">
                <a:moveTo>
                  <a:pt x="0" y="0"/>
                </a:moveTo>
                <a:lnTo>
                  <a:pt x="0" y="556895"/>
                </a:lnTo>
                <a:lnTo>
                  <a:pt x="929043" y="556895"/>
                </a:lnTo>
                <a:lnTo>
                  <a:pt x="929043" y="0"/>
                </a:lnTo>
                <a:lnTo>
                  <a:pt x="0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492567" y="4944281"/>
            <a:ext cx="3561346" cy="982764"/>
          </a:xfrm>
          <a:custGeom>
            <a:avLst/>
            <a:gdLst/>
            <a:ahLst/>
            <a:cxnLst/>
            <a:rect l="l" t="t" r="r" b="b"/>
            <a:pathLst>
              <a:path w="3561346" h="982764">
                <a:moveTo>
                  <a:pt x="0" y="0"/>
                </a:moveTo>
                <a:lnTo>
                  <a:pt x="0" y="982764"/>
                </a:lnTo>
                <a:lnTo>
                  <a:pt x="3561346" y="982764"/>
                </a:lnTo>
                <a:lnTo>
                  <a:pt x="3561346" y="0"/>
                </a:lnTo>
                <a:lnTo>
                  <a:pt x="0" y="0"/>
                </a:lnTo>
                <a:close/>
              </a:path>
            </a:pathLst>
          </a:custGeom>
          <a:solidFill>
            <a:srgbClr val="D7D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053917" y="4944281"/>
            <a:ext cx="929043" cy="982764"/>
          </a:xfrm>
          <a:custGeom>
            <a:avLst/>
            <a:gdLst/>
            <a:ahLst/>
            <a:cxnLst/>
            <a:rect l="l" t="t" r="r" b="b"/>
            <a:pathLst>
              <a:path w="929043" h="982764">
                <a:moveTo>
                  <a:pt x="0" y="0"/>
                </a:moveTo>
                <a:lnTo>
                  <a:pt x="0" y="982764"/>
                </a:lnTo>
                <a:lnTo>
                  <a:pt x="929043" y="982764"/>
                </a:lnTo>
                <a:lnTo>
                  <a:pt x="929043" y="0"/>
                </a:lnTo>
                <a:lnTo>
                  <a:pt x="0" y="0"/>
                </a:lnTo>
                <a:close/>
              </a:path>
            </a:pathLst>
          </a:custGeom>
          <a:solidFill>
            <a:srgbClr val="D7D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492567" y="5927041"/>
            <a:ext cx="3561346" cy="1277594"/>
          </a:xfrm>
          <a:custGeom>
            <a:avLst/>
            <a:gdLst/>
            <a:ahLst/>
            <a:cxnLst/>
            <a:rect l="l" t="t" r="r" b="b"/>
            <a:pathLst>
              <a:path w="3561346" h="1277594">
                <a:moveTo>
                  <a:pt x="0" y="0"/>
                </a:moveTo>
                <a:lnTo>
                  <a:pt x="0" y="1277594"/>
                </a:lnTo>
                <a:lnTo>
                  <a:pt x="3561346" y="1277594"/>
                </a:lnTo>
                <a:lnTo>
                  <a:pt x="3561346" y="0"/>
                </a:lnTo>
                <a:lnTo>
                  <a:pt x="0" y="0"/>
                </a:lnTo>
                <a:close/>
              </a:path>
            </a:pathLst>
          </a:custGeom>
          <a:solidFill>
            <a:srgbClr val="ECEA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053917" y="5927041"/>
            <a:ext cx="929043" cy="1277594"/>
          </a:xfrm>
          <a:custGeom>
            <a:avLst/>
            <a:gdLst/>
            <a:ahLst/>
            <a:cxnLst/>
            <a:rect l="l" t="t" r="r" b="b"/>
            <a:pathLst>
              <a:path w="929043" h="1277594">
                <a:moveTo>
                  <a:pt x="0" y="0"/>
                </a:moveTo>
                <a:lnTo>
                  <a:pt x="0" y="1277594"/>
                </a:lnTo>
                <a:lnTo>
                  <a:pt x="929043" y="1277594"/>
                </a:lnTo>
                <a:lnTo>
                  <a:pt x="929043" y="0"/>
                </a:lnTo>
                <a:lnTo>
                  <a:pt x="0" y="0"/>
                </a:lnTo>
                <a:close/>
              </a:path>
            </a:pathLst>
          </a:custGeom>
          <a:solidFill>
            <a:srgbClr val="ECEA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9052892" y="4380666"/>
            <a:ext cx="0" cy="2832020"/>
          </a:xfrm>
          <a:custGeom>
            <a:avLst/>
            <a:gdLst/>
            <a:ahLst/>
            <a:cxnLst/>
            <a:rect l="l" t="t" r="r" b="b"/>
            <a:pathLst>
              <a:path w="0" h="2832020">
                <a:moveTo>
                  <a:pt x="0" y="0"/>
                </a:moveTo>
                <a:lnTo>
                  <a:pt x="0" y="2832020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5485857" y="4944545"/>
            <a:ext cx="4502524" cy="0"/>
          </a:xfrm>
          <a:custGeom>
            <a:avLst/>
            <a:gdLst/>
            <a:ahLst/>
            <a:cxnLst/>
            <a:rect l="l" t="t" r="r" b="b"/>
            <a:pathLst>
              <a:path w="4502524" h="0">
                <a:moveTo>
                  <a:pt x="0" y="0"/>
                </a:moveTo>
                <a:lnTo>
                  <a:pt x="4502524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5485857" y="5927773"/>
            <a:ext cx="4502524" cy="0"/>
          </a:xfrm>
          <a:custGeom>
            <a:avLst/>
            <a:gdLst/>
            <a:ahLst/>
            <a:cxnLst/>
            <a:rect l="l" t="t" r="r" b="b"/>
            <a:pathLst>
              <a:path w="4502524" h="0">
                <a:moveTo>
                  <a:pt x="0" y="0"/>
                </a:moveTo>
                <a:lnTo>
                  <a:pt x="4502524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5492567" y="4380666"/>
            <a:ext cx="0" cy="2832020"/>
          </a:xfrm>
          <a:custGeom>
            <a:avLst/>
            <a:gdLst/>
            <a:ahLst/>
            <a:cxnLst/>
            <a:rect l="l" t="t" r="r" b="b"/>
            <a:pathLst>
              <a:path w="0" h="2832020">
                <a:moveTo>
                  <a:pt x="0" y="0"/>
                </a:moveTo>
                <a:lnTo>
                  <a:pt x="0" y="2832020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9981672" y="4380666"/>
            <a:ext cx="0" cy="2832020"/>
          </a:xfrm>
          <a:custGeom>
            <a:avLst/>
            <a:gdLst/>
            <a:ahLst/>
            <a:cxnLst/>
            <a:rect l="l" t="t" r="r" b="b"/>
            <a:pathLst>
              <a:path w="0" h="2832020">
                <a:moveTo>
                  <a:pt x="0" y="0"/>
                </a:moveTo>
                <a:lnTo>
                  <a:pt x="0" y="2832020"/>
                </a:lnTo>
              </a:path>
            </a:pathLst>
          </a:custGeom>
          <a:ln w="13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5485857" y="4387383"/>
            <a:ext cx="4502524" cy="0"/>
          </a:xfrm>
          <a:custGeom>
            <a:avLst/>
            <a:gdLst/>
            <a:ahLst/>
            <a:cxnLst/>
            <a:rect l="l" t="t" r="r" b="b"/>
            <a:pathLst>
              <a:path w="4502524" h="0">
                <a:moveTo>
                  <a:pt x="0" y="0"/>
                </a:moveTo>
                <a:lnTo>
                  <a:pt x="4502524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5485857" y="7205969"/>
            <a:ext cx="4502524" cy="0"/>
          </a:xfrm>
          <a:custGeom>
            <a:avLst/>
            <a:gdLst/>
            <a:ahLst/>
            <a:cxnLst/>
            <a:rect l="l" t="t" r="r" b="b"/>
            <a:pathLst>
              <a:path w="4502524" h="0">
                <a:moveTo>
                  <a:pt x="0" y="0"/>
                </a:moveTo>
                <a:lnTo>
                  <a:pt x="4502524" y="0"/>
                </a:lnTo>
              </a:path>
            </a:pathLst>
          </a:custGeom>
          <a:ln w="134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985512" y="5873496"/>
            <a:ext cx="484632" cy="4968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5035918" y="5910219"/>
            <a:ext cx="380542" cy="3807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5035915" y="5910220"/>
            <a:ext cx="380432" cy="380889"/>
          </a:xfrm>
          <a:custGeom>
            <a:avLst/>
            <a:gdLst/>
            <a:ahLst/>
            <a:cxnLst/>
            <a:rect l="l" t="t" r="r" b="b"/>
            <a:pathLst>
              <a:path w="380432" h="380889">
                <a:moveTo>
                  <a:pt x="0" y="95222"/>
                </a:moveTo>
                <a:lnTo>
                  <a:pt x="190216" y="95222"/>
                </a:lnTo>
                <a:lnTo>
                  <a:pt x="190216" y="0"/>
                </a:lnTo>
                <a:lnTo>
                  <a:pt x="380432" y="190444"/>
                </a:lnTo>
                <a:lnTo>
                  <a:pt x="190216" y="380889"/>
                </a:lnTo>
                <a:lnTo>
                  <a:pt x="190216" y="285667"/>
                </a:lnTo>
                <a:lnTo>
                  <a:pt x="0" y="285667"/>
                </a:lnTo>
                <a:lnTo>
                  <a:pt x="0" y="95222"/>
                </a:lnTo>
                <a:close/>
              </a:path>
            </a:pathLst>
          </a:custGeom>
          <a:ln w="12703">
            <a:solidFill>
              <a:srgbClr val="7C5F9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253657" y="2331549"/>
            <a:ext cx="1369949" cy="1827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253657" y="2331549"/>
            <a:ext cx="1369949" cy="18274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253651" y="2331556"/>
            <a:ext cx="1369557" cy="1828271"/>
          </a:xfrm>
          <a:custGeom>
            <a:avLst/>
            <a:gdLst/>
            <a:ahLst/>
            <a:cxnLst/>
            <a:rect l="l" t="t" r="r" b="b"/>
            <a:pathLst>
              <a:path w="1369557" h="1828271">
                <a:moveTo>
                  <a:pt x="0" y="685601"/>
                </a:moveTo>
                <a:lnTo>
                  <a:pt x="684778" y="0"/>
                </a:lnTo>
                <a:lnTo>
                  <a:pt x="1369557" y="685601"/>
                </a:lnTo>
                <a:lnTo>
                  <a:pt x="1027168" y="685601"/>
                </a:lnTo>
                <a:lnTo>
                  <a:pt x="1027168" y="1142669"/>
                </a:lnTo>
                <a:lnTo>
                  <a:pt x="1369557" y="1142669"/>
                </a:lnTo>
                <a:lnTo>
                  <a:pt x="684778" y="1828271"/>
                </a:lnTo>
                <a:lnTo>
                  <a:pt x="0" y="1142669"/>
                </a:lnTo>
                <a:lnTo>
                  <a:pt x="342389" y="1142669"/>
                </a:lnTo>
                <a:lnTo>
                  <a:pt x="342389" y="685601"/>
                </a:lnTo>
                <a:lnTo>
                  <a:pt x="0" y="685601"/>
                </a:lnTo>
                <a:close/>
              </a:path>
            </a:pathLst>
          </a:custGeom>
          <a:ln w="12701">
            <a:solidFill>
              <a:srgbClr val="BD4A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448229" y="2407699"/>
            <a:ext cx="1369949" cy="1827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448229" y="2407699"/>
            <a:ext cx="1369949" cy="18274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448228" y="2407697"/>
            <a:ext cx="1369557" cy="1828271"/>
          </a:xfrm>
          <a:custGeom>
            <a:avLst/>
            <a:gdLst/>
            <a:ahLst/>
            <a:cxnLst/>
            <a:rect l="l" t="t" r="r" b="b"/>
            <a:pathLst>
              <a:path w="1369557" h="1828271">
                <a:moveTo>
                  <a:pt x="0" y="685601"/>
                </a:moveTo>
                <a:lnTo>
                  <a:pt x="684778" y="0"/>
                </a:lnTo>
                <a:lnTo>
                  <a:pt x="1369557" y="685601"/>
                </a:lnTo>
                <a:lnTo>
                  <a:pt x="1027168" y="685601"/>
                </a:lnTo>
                <a:lnTo>
                  <a:pt x="1027168" y="1142669"/>
                </a:lnTo>
                <a:lnTo>
                  <a:pt x="1369557" y="1142669"/>
                </a:lnTo>
                <a:lnTo>
                  <a:pt x="684778" y="1828271"/>
                </a:lnTo>
                <a:lnTo>
                  <a:pt x="0" y="1142669"/>
                </a:lnTo>
                <a:lnTo>
                  <a:pt x="342389" y="1142669"/>
                </a:lnTo>
                <a:lnTo>
                  <a:pt x="342389" y="685601"/>
                </a:lnTo>
                <a:lnTo>
                  <a:pt x="0" y="685601"/>
                </a:lnTo>
                <a:close/>
              </a:path>
            </a:pathLst>
          </a:custGeom>
          <a:ln w="12701">
            <a:solidFill>
              <a:srgbClr val="46AAC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448228" y="5986365"/>
            <a:ext cx="380542" cy="380707"/>
          </a:xfrm>
          <a:custGeom>
            <a:avLst/>
            <a:gdLst/>
            <a:ahLst/>
            <a:cxnLst/>
            <a:rect l="l" t="t" r="r" b="b"/>
            <a:pathLst>
              <a:path w="380542" h="380707">
                <a:moveTo>
                  <a:pt x="190271" y="285534"/>
                </a:moveTo>
                <a:lnTo>
                  <a:pt x="190271" y="380707"/>
                </a:lnTo>
                <a:lnTo>
                  <a:pt x="380542" y="190347"/>
                </a:lnTo>
                <a:lnTo>
                  <a:pt x="190271" y="0"/>
                </a:lnTo>
                <a:lnTo>
                  <a:pt x="190271" y="95173"/>
                </a:lnTo>
                <a:lnTo>
                  <a:pt x="0" y="95173"/>
                </a:lnTo>
                <a:lnTo>
                  <a:pt x="0" y="285534"/>
                </a:lnTo>
                <a:lnTo>
                  <a:pt x="190271" y="285534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448228" y="5986362"/>
            <a:ext cx="380432" cy="380889"/>
          </a:xfrm>
          <a:custGeom>
            <a:avLst/>
            <a:gdLst/>
            <a:ahLst/>
            <a:cxnLst/>
            <a:rect l="l" t="t" r="r" b="b"/>
            <a:pathLst>
              <a:path w="380432" h="380889">
                <a:moveTo>
                  <a:pt x="0" y="95222"/>
                </a:moveTo>
                <a:lnTo>
                  <a:pt x="190216" y="95222"/>
                </a:lnTo>
                <a:lnTo>
                  <a:pt x="190216" y="0"/>
                </a:lnTo>
                <a:lnTo>
                  <a:pt x="380432" y="190444"/>
                </a:lnTo>
                <a:lnTo>
                  <a:pt x="190216" y="380889"/>
                </a:lnTo>
                <a:lnTo>
                  <a:pt x="190216" y="285667"/>
                </a:lnTo>
                <a:lnTo>
                  <a:pt x="0" y="285667"/>
                </a:lnTo>
                <a:lnTo>
                  <a:pt x="0" y="95222"/>
                </a:lnTo>
                <a:close/>
              </a:path>
            </a:pathLst>
          </a:custGeom>
          <a:ln w="26854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3842" y="4463526"/>
            <a:ext cx="4185970" cy="683437"/>
          </a:xfrm>
          <a:custGeom>
            <a:avLst/>
            <a:gdLst/>
            <a:ahLst/>
            <a:cxnLst/>
            <a:rect l="l" t="t" r="r" b="b"/>
            <a:pathLst>
              <a:path w="4185970" h="683437">
                <a:moveTo>
                  <a:pt x="0" y="0"/>
                </a:moveTo>
                <a:lnTo>
                  <a:pt x="0" y="683437"/>
                </a:lnTo>
                <a:lnTo>
                  <a:pt x="4185970" y="683437"/>
                </a:lnTo>
                <a:lnTo>
                  <a:pt x="4185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73842" y="4463526"/>
            <a:ext cx="4184759" cy="683760"/>
          </a:xfrm>
          <a:custGeom>
            <a:avLst/>
            <a:gdLst/>
            <a:ahLst/>
            <a:cxnLst/>
            <a:rect l="l" t="t" r="r" b="b"/>
            <a:pathLst>
              <a:path w="4184759" h="683760">
                <a:moveTo>
                  <a:pt x="0" y="0"/>
                </a:moveTo>
                <a:lnTo>
                  <a:pt x="4184759" y="0"/>
                </a:lnTo>
                <a:lnTo>
                  <a:pt x="4184759" y="683760"/>
                </a:lnTo>
                <a:lnTo>
                  <a:pt x="0" y="683760"/>
                </a:lnTo>
                <a:lnTo>
                  <a:pt x="0" y="0"/>
                </a:lnTo>
                <a:close/>
              </a:path>
            </a:pathLst>
          </a:custGeom>
          <a:ln w="2687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61677" y="4834276"/>
            <a:ext cx="2646446" cy="266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appa</a:t>
            </a:r>
            <a:r>
              <a:rPr dirty="0" smtClean="0" baseline="2874" sz="2850" spc="-19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hi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2874" sz="2850" spc="-1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-1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-19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2874" sz="2850" spc="-4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2874" sz="2850" spc="0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80987" y="5301085"/>
            <a:ext cx="1962576" cy="1753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773842" y="4463526"/>
            <a:ext cx="4184759" cy="683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1828">
              <a:lnSpc>
                <a:spcPct val="101725"/>
              </a:lnSpc>
              <a:spcBef>
                <a:spcPts val="390"/>
              </a:spcBef>
            </a:pPr>
            <a:r>
              <a:rPr dirty="0" smtClean="0" sz="1900" spc="-59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-1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4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900" spc="-19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-1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125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AF</a:t>
            </a:r>
            <a:r>
              <a:rPr dirty="0" smtClean="0" sz="19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2567" y="4387383"/>
            <a:ext cx="3560325" cy="5571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0"/>
              </a:spcBef>
            </a:pPr>
            <a:endParaRPr sz="1000"/>
          </a:p>
          <a:p>
            <a:pPr marL="1291803" marR="1290393" algn="ctr">
              <a:lnSpc>
                <a:spcPct val="101725"/>
              </a:lnSpc>
            </a:pP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mtClean="0" sz="1900" spc="-4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900" spc="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52892" y="4387383"/>
            <a:ext cx="928780" cy="5571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3251" marR="273217" algn="ctr">
              <a:lnSpc>
                <a:spcPct val="101725"/>
              </a:lnSpc>
              <a:spcBef>
                <a:spcPts val="370"/>
              </a:spcBef>
            </a:pPr>
            <a:r>
              <a:rPr dirty="0" smtClean="0" sz="3000" spc="-25" b="1">
                <a:solidFill>
                  <a:srgbClr val="FFFFFF"/>
                </a:solidFill>
                <a:latin typeface="Calibri"/>
                <a:cs typeface="Calibri"/>
              </a:rPr>
              <a:t>n.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92567" y="4944545"/>
            <a:ext cx="3560325" cy="9832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4584" marR="303227" indent="-860" algn="ctr">
              <a:lnSpc>
                <a:spcPct val="98978"/>
              </a:lnSpc>
              <a:spcBef>
                <a:spcPts val="490"/>
              </a:spcBef>
            </a:pP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-25">
                <a:latin typeface="Calibri"/>
                <a:cs typeface="Calibri"/>
              </a:rPr>
              <a:t>s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ti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-</a:t>
            </a:r>
            <a:r>
              <a:rPr dirty="0" smtClean="0" sz="1900" spc="4">
                <a:latin typeface="Calibri"/>
                <a:cs typeface="Calibri"/>
              </a:rPr>
              <a:t> </a:t>
            </a:r>
            <a:r>
              <a:rPr dirty="0" smtClean="0" sz="1900" spc="-4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29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cc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-4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il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t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-14">
                <a:latin typeface="Calibri"/>
                <a:cs typeface="Calibri"/>
              </a:rPr>
              <a:t>a</a:t>
            </a:r>
            <a:r>
              <a:rPr dirty="0" smtClean="0" sz="1900" spc="-29">
                <a:latin typeface="Calibri"/>
                <a:cs typeface="Calibri"/>
              </a:rPr>
              <a:t>t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m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14">
                <a:latin typeface="Calibri"/>
                <a:cs typeface="Calibri"/>
              </a:rPr>
              <a:t>n</a:t>
            </a:r>
            <a:r>
              <a:rPr dirty="0" smtClean="0" sz="1900" spc="-19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-8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9">
                <a:latin typeface="Calibri"/>
                <a:cs typeface="Calibri"/>
              </a:rPr>
              <a:t> 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l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5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le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t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mi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5">
                <a:latin typeface="Calibri"/>
                <a:cs typeface="Calibri"/>
              </a:rPr>
              <a:t> 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f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q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-39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52892" y="4944545"/>
            <a:ext cx="928780" cy="9832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74269">
              <a:lnSpc>
                <a:spcPct val="101725"/>
              </a:lnSpc>
              <a:spcBef>
                <a:spcPts val="1058"/>
              </a:spcBef>
            </a:pPr>
            <a:r>
              <a:rPr dirty="0" smtClean="0" sz="3000" spc="-14">
                <a:latin typeface="Calibri"/>
                <a:cs typeface="Calibri"/>
              </a:rPr>
              <a:t>12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2567" y="5927773"/>
            <a:ext cx="3560325" cy="1278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/>
          </a:p>
          <a:p>
            <a:pPr marL="304584" marR="303227" indent="-860" algn="ctr">
              <a:lnSpc>
                <a:spcPct val="99283"/>
              </a:lnSpc>
            </a:pP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-25">
                <a:latin typeface="Calibri"/>
                <a:cs typeface="Calibri"/>
              </a:rPr>
              <a:t>s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-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ti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-</a:t>
            </a:r>
            <a:r>
              <a:rPr dirty="0" smtClean="0" sz="1900" spc="4">
                <a:latin typeface="Calibri"/>
                <a:cs typeface="Calibri"/>
              </a:rPr>
              <a:t> </a:t>
            </a:r>
            <a:r>
              <a:rPr dirty="0" smtClean="0" sz="1900" spc="-4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29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cc</a:t>
            </a:r>
            <a:r>
              <a:rPr dirty="0" smtClean="0" sz="1900" spc="4">
                <a:latin typeface="Calibri"/>
                <a:cs typeface="Calibri"/>
              </a:rPr>
              <a:t>h</a:t>
            </a:r>
            <a:r>
              <a:rPr dirty="0" smtClean="0" sz="1900" spc="0">
                <a:latin typeface="Calibri"/>
                <a:cs typeface="Calibri"/>
              </a:rPr>
              <a:t>io</a:t>
            </a:r>
            <a:r>
              <a:rPr dirty="0" smtClean="0" sz="1900" spc="-4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il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t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-14">
                <a:latin typeface="Calibri"/>
                <a:cs typeface="Calibri"/>
              </a:rPr>
              <a:t>a</a:t>
            </a:r>
            <a:r>
              <a:rPr dirty="0" smtClean="0" sz="1900" spc="-29">
                <a:latin typeface="Calibri"/>
                <a:cs typeface="Calibri"/>
              </a:rPr>
              <a:t>t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m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-14">
                <a:latin typeface="Calibri"/>
                <a:cs typeface="Calibri"/>
              </a:rPr>
              <a:t>n</a:t>
            </a:r>
            <a:r>
              <a:rPr dirty="0" smtClean="0" sz="1900" spc="-19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-8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9">
                <a:latin typeface="Calibri"/>
                <a:cs typeface="Calibri"/>
              </a:rPr>
              <a:t> </a:t>
            </a:r>
            <a:r>
              <a:rPr dirty="0" smtClean="0" sz="1900" spc="-14">
                <a:latin typeface="Calibri"/>
                <a:cs typeface="Calibri"/>
              </a:rPr>
              <a:t>c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l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5">
                <a:latin typeface="Calibri"/>
                <a:cs typeface="Calibri"/>
              </a:rPr>
              <a:t> </a:t>
            </a:r>
            <a:r>
              <a:rPr dirty="0" smtClean="0" sz="1900" spc="4">
                <a:latin typeface="Calibri"/>
                <a:cs typeface="Calibri"/>
              </a:rPr>
              <a:t>p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le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t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mi</a:t>
            </a:r>
            <a:r>
              <a:rPr dirty="0" smtClean="0" sz="1900" spc="-25">
                <a:latin typeface="Calibri"/>
                <a:cs typeface="Calibri"/>
              </a:rPr>
              <a:t>t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5">
                <a:latin typeface="Calibri"/>
                <a:cs typeface="Calibri"/>
              </a:rPr>
              <a:t> 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d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f</a:t>
            </a:r>
            <a:r>
              <a:rPr dirty="0" smtClean="0" sz="1900" spc="-25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q</a:t>
            </a:r>
            <a:r>
              <a:rPr dirty="0" smtClean="0" sz="1900" spc="4">
                <a:latin typeface="Calibri"/>
                <a:cs typeface="Calibri"/>
              </a:rPr>
              <a:t>u</a:t>
            </a:r>
            <a:r>
              <a:rPr dirty="0" smtClean="0" sz="1900" spc="4">
                <a:latin typeface="Calibri"/>
                <a:cs typeface="Calibri"/>
              </a:rPr>
              <a:t>e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-39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-1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-39">
                <a:latin typeface="Calibri"/>
                <a:cs typeface="Calibri"/>
              </a:rPr>
              <a:t>f</a:t>
            </a:r>
            <a:r>
              <a:rPr dirty="0" smtClean="0" sz="1900" spc="0">
                <a:latin typeface="Calibri"/>
                <a:cs typeface="Calibri"/>
              </a:rPr>
              <a:t>o</a:t>
            </a:r>
            <a:r>
              <a:rPr dirty="0" smtClean="0" sz="1900" spc="-19">
                <a:latin typeface="Calibri"/>
                <a:cs typeface="Calibri"/>
              </a:rPr>
              <a:t>t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-25">
                <a:latin typeface="Calibri"/>
                <a:cs typeface="Calibri"/>
              </a:rPr>
              <a:t>s</a:t>
            </a:r>
            <a:r>
              <a:rPr dirty="0" smtClean="0" sz="1900" spc="0">
                <a:latin typeface="Calibri"/>
                <a:cs typeface="Calibri"/>
              </a:rPr>
              <a:t>tim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l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4">
                <a:latin typeface="Calibri"/>
                <a:cs typeface="Calibri"/>
              </a:rPr>
              <a:t>z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e</a:t>
            </a:r>
            <a:r>
              <a:rPr dirty="0" smtClean="0" sz="1900" spc="-19">
                <a:latin typeface="Calibri"/>
                <a:cs typeface="Calibri"/>
              </a:rPr>
              <a:t> 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0">
                <a:latin typeface="Calibri"/>
                <a:cs typeface="Calibri"/>
              </a:rPr>
              <a:t> </a:t>
            </a:r>
            <a:r>
              <a:rPr dirty="0" smtClean="0" sz="1900" spc="-4">
                <a:latin typeface="Calibri"/>
                <a:cs typeface="Calibri"/>
              </a:rPr>
              <a:t>I</a:t>
            </a:r>
            <a:r>
              <a:rPr dirty="0" smtClean="0" sz="1900" spc="-4">
                <a:latin typeface="Calibri"/>
                <a:cs typeface="Calibri"/>
              </a:rPr>
              <a:t>n</a:t>
            </a:r>
            <a:r>
              <a:rPr dirty="0" smtClean="0" sz="1900" spc="0">
                <a:latin typeface="Calibri"/>
                <a:cs typeface="Calibri"/>
              </a:rPr>
              <a:t>f</a:t>
            </a:r>
            <a:r>
              <a:rPr dirty="0" smtClean="0" sz="1900" spc="-39">
                <a:latin typeface="Calibri"/>
                <a:cs typeface="Calibri"/>
              </a:rPr>
              <a:t>r</a:t>
            </a:r>
            <a:r>
              <a:rPr dirty="0" smtClean="0" sz="1900" spc="0">
                <a:latin typeface="Calibri"/>
                <a:cs typeface="Calibri"/>
              </a:rPr>
              <a:t>a</a:t>
            </a:r>
            <a:r>
              <a:rPr dirty="0" smtClean="0" sz="1900" spc="-29">
                <a:latin typeface="Calibri"/>
                <a:cs typeface="Calibri"/>
              </a:rPr>
              <a:t>r</a:t>
            </a:r>
            <a:r>
              <a:rPr dirty="0" smtClean="0" sz="1900" spc="4">
                <a:latin typeface="Calibri"/>
                <a:cs typeface="Calibri"/>
              </a:rPr>
              <a:t>o</a:t>
            </a:r>
            <a:r>
              <a:rPr dirty="0" smtClean="0" sz="1900" spc="0">
                <a:latin typeface="Calibri"/>
                <a:cs typeface="Calibri"/>
              </a:rPr>
              <a:t>ss</a:t>
            </a:r>
            <a:r>
              <a:rPr dirty="0" smtClean="0" sz="1900" spc="0">
                <a:latin typeface="Calibri"/>
                <a:cs typeface="Calibri"/>
              </a:rPr>
              <a:t>i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52892" y="5927773"/>
            <a:ext cx="928780" cy="1278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24299" marR="320156" algn="ctr">
              <a:lnSpc>
                <a:spcPct val="101725"/>
              </a:lnSpc>
              <a:spcBef>
                <a:spcPts val="2220"/>
              </a:spcBef>
            </a:pPr>
            <a:r>
              <a:rPr dirty="0" smtClean="0" sz="3000" spc="0">
                <a:latin typeface="Calibri"/>
                <a:cs typeface="Calibri"/>
              </a:rPr>
              <a:t>4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 txBox="1"/>
          <p:nvPr/>
        </p:nvSpPr>
        <p:spPr>
          <a:xfrm>
            <a:off x="2419835" y="518222"/>
            <a:ext cx="2121860" cy="432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4637" marR="348743" algn="ctr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S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H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A</a:t>
            </a:r>
            <a:r>
              <a:rPr dirty="0" smtClean="0" sz="1700" spc="81">
                <a:solidFill>
                  <a:srgbClr val="371600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612B03"/>
                </a:solidFill>
                <a:latin typeface="Arial"/>
                <a:cs typeface="Arial"/>
              </a:rPr>
              <a:t>1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6</a:t>
            </a:r>
            <a:r>
              <a:rPr dirty="0" smtClean="0" sz="1700" spc="0">
                <a:solidFill>
                  <a:srgbClr val="371600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612B03"/>
                </a:solidFill>
                <a:latin typeface="Arial"/>
                <a:cs typeface="Arial"/>
              </a:rPr>
              <a:t>)</a:t>
            </a:r>
            <a:endParaRPr sz="17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7"/>
              </a:spcBef>
            </a:pPr>
            <a:r>
              <a:rPr dirty="0" smtClean="0" sz="1200">
                <a:solidFill>
                  <a:srgbClr val="612B03"/>
                </a:solidFill>
                <a:latin typeface="Times New Roman"/>
                <a:cs typeface="Times New Roman"/>
              </a:rPr>
              <a:t>De</a:t>
            </a:r>
            <a:r>
              <a:rPr dirty="0" smtClean="0" sz="1200">
                <a:solidFill>
                  <a:srgbClr val="612B03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>
                <a:solidFill>
                  <a:srgbClr val="793D04"/>
                </a:solidFill>
                <a:latin typeface="Times New Roman"/>
                <a:cs typeface="Times New Roman"/>
              </a:rPr>
              <a:t>il</a:t>
            </a:r>
            <a:r>
              <a:rPr dirty="0" smtClean="0" sz="1200">
                <a:solidFill>
                  <a:srgbClr val="612B0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>
                <a:solidFill>
                  <a:srgbClr val="612B0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>
                <a:solidFill>
                  <a:srgbClr val="612B03"/>
                </a:solidFill>
                <a:latin typeface="Times New Roman"/>
                <a:cs typeface="Times New Roman"/>
              </a:rPr>
              <a:t>o</a:t>
            </a:r>
            <a:r>
              <a:rPr dirty="0" smtClean="0" sz="1200">
                <a:solidFill>
                  <a:srgbClr val="793D04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>
                <a:solidFill>
                  <a:srgbClr val="793D04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-9">
                <a:solidFill>
                  <a:srgbClr val="793D04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le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tt</a:t>
            </a:r>
            <a:r>
              <a:rPr dirty="0" smtClean="0" sz="1200" spc="0">
                <a:solidFill>
                  <a:srgbClr val="793D04"/>
                </a:solidFill>
                <a:latin typeface="Times New Roman"/>
                <a:cs typeface="Times New Roman"/>
              </a:rPr>
              <a:t>ric</a:t>
            </a:r>
            <a:r>
              <a:rPr dirty="0" smtClean="0" sz="1200" spc="0">
                <a:solidFill>
                  <a:srgbClr val="793D04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34">
                <a:solidFill>
                  <a:srgbClr val="793D04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ed</a:t>
            </a:r>
            <a:r>
              <a:rPr dirty="0" smtClean="0" sz="1200" spc="191">
                <a:solidFill>
                  <a:srgbClr val="612B0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ett</a:t>
            </a:r>
            <a:r>
              <a:rPr dirty="0" smtClean="0" sz="1200" spc="0">
                <a:solidFill>
                  <a:srgbClr val="793D04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o</a:t>
            </a:r>
            <a:r>
              <a:rPr dirty="0" smtClean="0" sz="1200" spc="0">
                <a:solidFill>
                  <a:srgbClr val="612B0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793D04"/>
                </a:solidFill>
                <a:latin typeface="Times New Roman"/>
                <a:cs typeface="Times New Roman"/>
              </a:rPr>
              <a:t>ic</a:t>
            </a:r>
            <a:r>
              <a:rPr dirty="0" smtClean="0" sz="1200" spc="0">
                <a:solidFill>
                  <a:srgbClr val="793D04"/>
                </a:solidFill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4724" y="556763"/>
            <a:ext cx="1137832" cy="247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9"/>
              </a:lnSpc>
              <a:spcBef>
                <a:spcPts val="94"/>
              </a:spcBef>
            </a:pPr>
            <a:r>
              <a:rPr dirty="0" smtClean="0" sz="1750">
                <a:solidFill>
                  <a:srgbClr val="3A4B5B"/>
                </a:solidFill>
                <a:latin typeface="Arial"/>
                <a:cs typeface="Arial"/>
              </a:rPr>
              <a:t>1</a:t>
            </a:r>
            <a:r>
              <a:rPr dirty="0" smtClean="0" sz="1750">
                <a:solidFill>
                  <a:srgbClr val="0F1A2F"/>
                </a:solidFill>
                <a:latin typeface="Arial"/>
                <a:cs typeface="Arial"/>
              </a:rPr>
              <a:t>2</a:t>
            </a:r>
            <a:r>
              <a:rPr dirty="0" smtClean="0" sz="1750">
                <a:solidFill>
                  <a:srgbClr val="0F1A2F"/>
                </a:solidFill>
                <a:latin typeface="Arial"/>
                <a:cs typeface="Arial"/>
              </a:rPr>
              <a:t>0</a:t>
            </a:r>
            <a:r>
              <a:rPr dirty="0" smtClean="0" sz="1750">
                <a:solidFill>
                  <a:srgbClr val="335774"/>
                </a:solidFill>
                <a:latin typeface="Arial"/>
                <a:cs typeface="Arial"/>
              </a:rPr>
              <a:t>°</a:t>
            </a:r>
            <a:r>
              <a:rPr dirty="0" smtClean="0" sz="1750" spc="89">
                <a:solidFill>
                  <a:srgbClr val="335774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P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ag</a:t>
            </a:r>
            <a:r>
              <a:rPr dirty="0" smtClean="0" sz="1700" spc="0">
                <a:solidFill>
                  <a:srgbClr val="1A2B4B"/>
                </a:solidFill>
                <a:latin typeface="Arial"/>
                <a:cs typeface="Arial"/>
              </a:rPr>
              <a:t>i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48567" y="713228"/>
            <a:ext cx="4087814" cy="242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m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p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re</a:t>
            </a:r>
            <a:r>
              <a:rPr dirty="0" smtClean="0" sz="1700" spc="229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ag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r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1A2B4B"/>
                </a:solidFill>
                <a:latin typeface="Arial"/>
                <a:cs typeface="Arial"/>
              </a:rPr>
              <a:t>fi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ca</a:t>
            </a:r>
            <a:r>
              <a:rPr dirty="0" smtClean="0" sz="1700" spc="104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1A2B4B"/>
                </a:solidFill>
                <a:latin typeface="Arial"/>
                <a:cs typeface="Arial"/>
              </a:rPr>
              <a:t>(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a</a:t>
            </a:r>
            <a:r>
              <a:rPr dirty="0" smtClean="0" sz="1700" spc="200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1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)</a:t>
            </a:r>
            <a:r>
              <a:rPr dirty="0" smtClean="0" sz="1700" spc="54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on</a:t>
            </a:r>
            <a:r>
              <a:rPr dirty="0" smtClean="0" sz="1700" spc="-111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fo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o</a:t>
            </a:r>
            <a:r>
              <a:rPr dirty="0" smtClean="0" sz="1700" spc="-143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</a:t>
            </a:r>
            <a:r>
              <a:rPr dirty="0" smtClean="0" sz="1700" spc="-96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c</a:t>
            </a:r>
            <a:endParaRPr sz="1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858305" y="1559600"/>
            <a:ext cx="3148282" cy="2214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5571" marR="659198" algn="ctr">
              <a:lnSpc>
                <a:spcPct val="95825"/>
              </a:lnSpc>
              <a:spcBef>
                <a:spcPts val="15"/>
              </a:spcBef>
            </a:pP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O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!!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P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n..A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T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O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ll..l</a:t>
            </a:r>
            <a:r>
              <a:rPr dirty="0" smtClean="0" sz="700" spc="162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!!</a:t>
            </a:r>
            <a:r>
              <a:rPr dirty="0" smtClean="0" sz="700" spc="0">
                <a:solidFill>
                  <a:srgbClr val="838689"/>
                </a:solidFill>
                <a:latin typeface="Arial"/>
                <a:cs typeface="Arial"/>
              </a:rPr>
              <a:t>L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f'n'R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t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C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I</a:t>
            </a:r>
            <a:r>
              <a:rPr dirty="0" smtClean="0" sz="700" spc="94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!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O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700" spc="44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!!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l..!!</a:t>
            </a:r>
            <a:r>
              <a:rPr dirty="0" smtClean="0" sz="700" spc="0">
                <a:solidFill>
                  <a:srgbClr val="5D5E61"/>
                </a:solidFill>
                <a:latin typeface="Arial"/>
                <a:cs typeface="Arial"/>
              </a:rPr>
              <a:t>TT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RO</a:t>
            </a:r>
            <a:r>
              <a:rPr dirty="0" smtClean="0" sz="700" spc="0">
                <a:solidFill>
                  <a:srgbClr val="838689"/>
                </a:solidFill>
                <a:latin typeface="Arial"/>
                <a:cs typeface="Arial"/>
              </a:rPr>
              <a:t>t</a:t>
            </a:r>
            <a:r>
              <a:rPr dirty="0" smtClean="0" sz="700" spc="0">
                <a:solidFill>
                  <a:srgbClr val="838689"/>
                </a:solidFill>
                <a:latin typeface="Arial"/>
                <a:cs typeface="Arial"/>
              </a:rPr>
              <a:t>d</a:t>
            </a:r>
            <a:r>
              <a:rPr dirty="0" smtClean="0" sz="700" spc="0">
                <a:solidFill>
                  <a:srgbClr val="6D7074"/>
                </a:solidFill>
                <a:latin typeface="Arial"/>
                <a:cs typeface="Arial"/>
              </a:rPr>
              <a:t>O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850"/>
              </a:lnSpc>
              <a:spcBef>
                <a:spcPts val="42"/>
              </a:spcBef>
            </a:pP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e</a:t>
            </a:r>
            <a:r>
              <a:rPr dirty="0" smtClean="0" sz="750" spc="0">
                <a:solidFill>
                  <a:srgbClr val="9CA1AA"/>
                </a:solidFill>
                <a:latin typeface="Times New Roman"/>
                <a:cs typeface="Times New Roman"/>
              </a:rPr>
              <a:t>)</a:t>
            </a:r>
            <a:r>
              <a:rPr dirty="0" smtClean="0" sz="750" spc="140">
                <a:solidFill>
                  <a:srgbClr val="9CA1AA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A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f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pa</a:t>
            </a:r>
            <a:r>
              <a:rPr dirty="0" smtClean="0" sz="750" spc="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750" spc="0">
                <a:solidFill>
                  <a:srgbClr val="4C464C"/>
                </a:solidFill>
                <a:latin typeface="Times New Roman"/>
                <a:cs typeface="Times New Roman"/>
              </a:rPr>
              <a:t>re</a:t>
            </a:r>
            <a:r>
              <a:rPr dirty="0" smtClean="0" sz="750" spc="0">
                <a:solidFill>
                  <a:srgbClr val="4C464C"/>
                </a:solidFill>
                <a:latin typeface="Times New Roman"/>
                <a:cs typeface="Times New Roman"/>
              </a:rPr>
              <a:t>: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dlQ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t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un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-39">
                <a:solidFill>
                  <a:srgbClr val="6D7074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0">
                <a:solidFill>
                  <a:srgbClr val="39353A"/>
                </a:solidFill>
                <a:latin typeface="Times New Roman"/>
                <a:cs typeface="Times New Roman"/>
              </a:rPr>
              <a:t>:</a:t>
            </a:r>
            <a:r>
              <a:rPr dirty="0" smtClean="0" sz="750" spc="0">
                <a:solidFill>
                  <a:srgbClr val="5D5E61"/>
                </a:solidFill>
                <a:latin typeface="Malgun Gothic"/>
                <a:cs typeface="Malgun Gothic"/>
              </a:rPr>
              <a:t>�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t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t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,-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_,,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,a,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-39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1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d</a:t>
            </a:r>
            <a:r>
              <a:rPr dirty="0" smtClean="0" sz="750" spc="117">
                <a:solidFill>
                  <a:srgbClr val="6D7074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6D7074"/>
                </a:solidFill>
                <a:latin typeface="Times New Roman"/>
                <a:cs typeface="Times New Roman"/>
              </a:rPr>
              <a:t>111\</a:t>
            </a:r>
            <a:r>
              <a:rPr dirty="0" smtClean="0" sz="650" spc="0">
                <a:solidFill>
                  <a:srgbClr val="6D7074"/>
                </a:solidFill>
                <a:latin typeface="Times New Roman"/>
                <a:cs typeface="Times New Roman"/>
              </a:rPr>
              <a:t>pu</a:t>
            </a:r>
            <a:r>
              <a:rPr dirty="0" smtClean="0" sz="650" spc="0">
                <a:solidFill>
                  <a:srgbClr val="6D7074"/>
                </a:solidFill>
                <a:latin typeface="Times New Roman"/>
                <a:cs typeface="Times New Roman"/>
              </a:rPr>
              <a:t>ls,</a:t>
            </a:r>
            <a:r>
              <a:rPr dirty="0" smtClean="0" sz="650" spc="0">
                <a:solidFill>
                  <a:srgbClr val="6D7074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9">
                <a:solidFill>
                  <a:srgbClr val="6D7074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0">
                <a:solidFill>
                  <a:srgbClr val="838689"/>
                </a:solidFill>
                <a:latin typeface="Times New Roman"/>
                <a:cs typeface="Times New Roman"/>
              </a:rPr>
              <a:t>UTP"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c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s,</a:t>
            </a:r>
            <a:r>
              <a:rPr dirty="0" smtClean="0" sz="750" spc="0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-84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 i="1">
                <a:solidFill>
                  <a:srgbClr val="5D5E61"/>
                </a:solidFill>
                <a:latin typeface="Arial"/>
                <a:cs typeface="Arial"/>
              </a:rPr>
              <a:t>fC"</a:t>
            </a:r>
            <a:r>
              <a:rPr dirty="0" smtClean="0" sz="650" spc="0" i="1">
                <a:solidFill>
                  <a:srgbClr val="6D7074"/>
                </a:solidFill>
                <a:latin typeface="Arial"/>
                <a:cs typeface="Arial"/>
              </a:rPr>
              <a:t>r</a:t>
            </a:r>
            <a:r>
              <a:rPr dirty="0" smtClean="0" sz="650" spc="0" i="1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650" spc="-25" i="1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b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t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o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0">
                <a:solidFill>
                  <a:srgbClr val="5D5E61"/>
                </a:solidFill>
                <a:latin typeface="Malgun Gothic"/>
                <a:cs typeface="Malgun Gothic"/>
              </a:rPr>
              <a:t>�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?i</a:t>
            </a:r>
            <a:r>
              <a:rPr dirty="0" smtClean="0" sz="750" spc="0">
                <a:solidFill>
                  <a:srgbClr val="4C464C"/>
                </a:solidFill>
                <a:latin typeface="Times New Roman"/>
                <a:cs typeface="Times New Roman"/>
              </a:rPr>
              <a:t>u</a:t>
            </a:r>
            <a:r>
              <a:rPr dirty="0" smtClean="0" sz="750" spc="0">
                <a:solidFill>
                  <a:srgbClr val="6D7074"/>
                </a:solidFill>
                <a:latin typeface="Times New Roman"/>
                <a:cs typeface="Times New Roman"/>
              </a:rPr>
              <a:t>-=r</a:t>
            </a:r>
            <a:r>
              <a:rPr dirty="0" smtClean="0" sz="750" spc="0">
                <a:solidFill>
                  <a:srgbClr val="272428"/>
                </a:solidFill>
                <a:latin typeface="Times New Roman"/>
                <a:cs typeface="Times New Roman"/>
              </a:rPr>
              <a:t>e.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2269" y="1572475"/>
            <a:ext cx="1179746" cy="6143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575">
              <a:lnSpc>
                <a:spcPts val="1845"/>
              </a:lnSpc>
              <a:spcBef>
                <a:spcPts val="92"/>
              </a:spcBef>
            </a:pPr>
            <a:r>
              <a:rPr dirty="0" smtClean="0" sz="1700">
                <a:solidFill>
                  <a:srgbClr val="131213"/>
                </a:solidFill>
                <a:latin typeface="Arial"/>
                <a:cs typeface="Arial"/>
              </a:rPr>
              <a:t>C</a:t>
            </a:r>
            <a:r>
              <a:rPr dirty="0" smtClean="0" sz="1700">
                <a:solidFill>
                  <a:srgbClr val="131213"/>
                </a:solidFill>
                <a:latin typeface="Arial"/>
                <a:cs typeface="Arial"/>
              </a:rPr>
              <a:t>a</a:t>
            </a:r>
            <a:r>
              <a:rPr dirty="0" smtClean="0" sz="1700">
                <a:solidFill>
                  <a:srgbClr val="0F1A2F"/>
                </a:solidFill>
                <a:latin typeface="Arial"/>
                <a:cs typeface="Arial"/>
              </a:rPr>
              <a:t>t</a:t>
            </a:r>
            <a:r>
              <a:rPr dirty="0" smtClean="0" sz="1700">
                <a:solidFill>
                  <a:srgbClr val="131213"/>
                </a:solidFill>
                <a:latin typeface="Arial"/>
                <a:cs typeface="Arial"/>
              </a:rPr>
              <a:t>eg</a:t>
            </a:r>
            <a:r>
              <a:rPr dirty="0" smtClean="0" sz="1700">
                <a:solidFill>
                  <a:srgbClr val="131213"/>
                </a:solidFill>
                <a:latin typeface="Arial"/>
                <a:cs typeface="Arial"/>
              </a:rPr>
              <a:t>o</a:t>
            </a:r>
            <a:r>
              <a:rPr dirty="0" smtClean="0" sz="1700">
                <a:solidFill>
                  <a:srgbClr val="272428"/>
                </a:solidFill>
                <a:latin typeface="Arial"/>
                <a:cs typeface="Arial"/>
              </a:rPr>
              <a:t>r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i</a:t>
            </a:r>
            <a:r>
              <a:rPr dirty="0" smtClean="0" sz="1700">
                <a:solidFill>
                  <a:srgbClr val="131213"/>
                </a:solidFill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  <a:p>
            <a:pPr marL="18796">
              <a:lnSpc>
                <a:spcPct val="95825"/>
              </a:lnSpc>
              <a:spcBef>
                <a:spcPts val="879"/>
              </a:spcBef>
            </a:pP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s</a:t>
            </a:r>
            <a:r>
              <a:rPr dirty="0" smtClean="0" sz="1700">
                <a:solidFill>
                  <a:srgbClr val="4C464C"/>
                </a:solidFill>
                <a:latin typeface="Arial"/>
                <a:cs typeface="Arial"/>
              </a:rPr>
              <a:t>c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ri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z</a:t>
            </a:r>
            <a:r>
              <a:rPr dirty="0" smtClean="0" sz="1700">
                <a:solidFill>
                  <a:srgbClr val="272428"/>
                </a:solidFill>
                <a:latin typeface="Arial"/>
                <a:cs typeface="Arial"/>
              </a:rPr>
              <a:t>i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>
                <a:solidFill>
                  <a:srgbClr val="39353A"/>
                </a:solidFill>
                <a:latin typeface="Arial"/>
                <a:cs typeface="Arial"/>
              </a:rPr>
              <a:t>:</a:t>
            </a:r>
            <a:endParaRPr sz="17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39392" y="1944207"/>
            <a:ext cx="631053" cy="242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(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te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s</a:t>
            </a:r>
            <a:r>
              <a:rPr dirty="0" smtClean="0" sz="1700" spc="0">
                <a:solidFill>
                  <a:srgbClr val="4C464C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)</a:t>
            </a:r>
            <a:endParaRPr sz="1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5971" y="1945336"/>
            <a:ext cx="4462469" cy="2672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825"/>
              </a:lnSpc>
              <a:spcBef>
                <a:spcPts val="5"/>
              </a:spcBef>
            </a:pP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Appar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ecc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hio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850" spc="50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a</a:t>
            </a:r>
            <a:r>
              <a:rPr dirty="0" smtClean="0" sz="850" spc="56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9CA1AA"/>
                </a:solidFill>
                <a:latin typeface="Arial"/>
                <a:cs typeface="Arial"/>
              </a:rPr>
              <a:t>1</a:t>
            </a:r>
            <a:r>
              <a:rPr dirty="0" smtClean="0" sz="800" spc="0">
                <a:solidFill>
                  <a:srgbClr val="5D5E61"/>
                </a:solidFill>
                <a:latin typeface="Arial"/>
                <a:cs typeface="Arial"/>
              </a:rPr>
              <a:t>UCE</a:t>
            </a:r>
            <a:r>
              <a:rPr dirty="0" smtClean="0" sz="800" spc="0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00" spc="-104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pulsa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ta</a:t>
            </a:r>
            <a:r>
              <a:rPr dirty="0" smtClean="0" sz="850" spc="0">
                <a:solidFill>
                  <a:srgbClr val="9CA1AA"/>
                </a:solidFill>
                <a:latin typeface="Arial"/>
                <a:cs typeface="Arial"/>
              </a:rPr>
              <a:t>,</a:t>
            </a:r>
            <a:r>
              <a:rPr dirty="0" smtClean="0" sz="850" spc="0">
                <a:solidFill>
                  <a:srgbClr val="9CA1AA"/>
                </a:solidFill>
                <a:latin typeface="Arial"/>
                <a:cs typeface="Arial"/>
              </a:rPr>
              <a:t> </a:t>
            </a:r>
            <a:r>
              <a:rPr dirty="0" smtClean="0" sz="850" spc="-84">
                <a:solidFill>
                  <a:srgbClr val="9CA1AA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p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ro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g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et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a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to</a:t>
            </a:r>
            <a:r>
              <a:rPr dirty="0" smtClean="0" sz="850" spc="54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e</a:t>
            </a:r>
            <a:r>
              <a:rPr dirty="0" smtClean="0" sz="850" spc="9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6D7074"/>
                </a:solidFill>
                <a:latin typeface="Arial"/>
                <a:cs typeface="Arial"/>
              </a:rPr>
              <a:t>OJ</a:t>
            </a:r>
            <a:r>
              <a:rPr dirty="0" smtClean="0" sz="800" spc="0">
                <a:solidFill>
                  <a:srgbClr val="6D7074"/>
                </a:solidFill>
                <a:latin typeface="Arial"/>
                <a:cs typeface="Arial"/>
              </a:rPr>
              <a:t>SUUl</a:t>
            </a:r>
            <a:r>
              <a:rPr dirty="0" smtClean="0" sz="800" spc="0">
                <a:solidFill>
                  <a:srgbClr val="5D5E61"/>
                </a:solidFill>
                <a:latin typeface="Arial"/>
                <a:cs typeface="Arial"/>
              </a:rPr>
              <a:t>l:&gt;</a:t>
            </a:r>
            <a:r>
              <a:rPr dirty="0" smtClean="0" sz="800" spc="93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p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e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r</a:t>
            </a:r>
            <a:r>
              <a:rPr dirty="0" smtClean="0" sz="850" spc="109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9CA1AA"/>
                </a:solidFill>
                <a:latin typeface="Arial"/>
                <a:cs typeface="Arial"/>
              </a:rPr>
              <a:t>l</a:t>
            </a:r>
            <a:r>
              <a:rPr dirty="0" smtClean="0" sz="800" spc="0">
                <a:solidFill>
                  <a:srgbClr val="838689"/>
                </a:solidFill>
                <a:latin typeface="Arial"/>
                <a:cs typeface="Arial"/>
              </a:rPr>
              <a:t>'im</a:t>
            </a:r>
            <a:r>
              <a:rPr dirty="0" smtClean="0" sz="800" spc="0">
                <a:solidFill>
                  <a:srgbClr val="6D7074"/>
                </a:solidFill>
                <a:latin typeface="Arial"/>
                <a:cs typeface="Arial"/>
              </a:rPr>
              <a:t>pi</a:t>
            </a:r>
            <a:r>
              <a:rPr dirty="0" smtClean="0" sz="800" spc="0">
                <a:solidFill>
                  <a:srgbClr val="5D5E61"/>
                </a:solidFill>
                <a:latin typeface="Arial"/>
                <a:cs typeface="Arial"/>
              </a:rPr>
              <a:t>ego</a:t>
            </a:r>
            <a:r>
              <a:rPr dirty="0" smtClean="0" sz="800" spc="64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ne</a:t>
            </a:r>
            <a:r>
              <a:rPr dirty="0" smtClean="0" sz="850" spc="0">
                <a:solidFill>
                  <a:srgbClr val="718AA0"/>
                </a:solidFill>
                <a:latin typeface="Arial"/>
                <a:cs typeface="Arial"/>
              </a:rPr>
              <a:t>l</a:t>
            </a:r>
            <a:r>
              <a:rPr dirty="0" smtClean="0" sz="850" spc="16">
                <a:solidFill>
                  <a:srgbClr val="718AA0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se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n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o</a:t>
            </a:r>
            <a:r>
              <a:rPr dirty="0" smtClean="0" sz="850" spc="-29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re</a:t>
            </a:r>
            <a:r>
              <a:rPr dirty="0" smtClean="0" sz="850" spc="-35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es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t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e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oco</a:t>
            </a:r>
            <a:r>
              <a:rPr dirty="0" smtClean="0" sz="850" spc="233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850" spc="0">
                <a:solidFill>
                  <a:srgbClr val="5D5E61"/>
                </a:solidFill>
                <a:latin typeface="Arial"/>
                <a:cs typeface="Arial"/>
              </a:rPr>
              <a:t>pe</a:t>
            </a:r>
            <a:r>
              <a:rPr dirty="0" smtClean="0" sz="850" spc="0">
                <a:solidFill>
                  <a:srgbClr val="6D7074"/>
                </a:solidFill>
                <a:latin typeface="Arial"/>
                <a:cs typeface="Arial"/>
              </a:rPr>
              <a:t>r</a:t>
            </a:r>
            <a:endParaRPr sz="850">
              <a:latin typeface="Arial"/>
              <a:cs typeface="Arial"/>
            </a:endParaRPr>
          </a:p>
          <a:p>
            <a:pPr marL="849997" marR="867046" algn="ctr">
              <a:lnSpc>
                <a:spcPts val="1040"/>
              </a:lnSpc>
              <a:spcBef>
                <a:spcPts val="52"/>
              </a:spcBef>
            </a:pPr>
            <a:r>
              <a:rPr dirty="0" smtClean="0" sz="1000">
                <a:solidFill>
                  <a:srgbClr val="5D5E61"/>
                </a:solidFill>
                <a:latin typeface="Arial"/>
                <a:cs typeface="Arial"/>
              </a:rPr>
              <a:t>e</a:t>
            </a:r>
            <a:r>
              <a:rPr dirty="0" smtClean="0" sz="1000">
                <a:solidFill>
                  <a:srgbClr val="5D5E61"/>
                </a:solidFill>
                <a:latin typeface="Arial"/>
                <a:cs typeface="Arial"/>
              </a:rPr>
              <a:t>ffe</a:t>
            </a:r>
            <a:r>
              <a:rPr dirty="0" smtClean="0" sz="1000">
                <a:solidFill>
                  <a:srgbClr val="5D5E61"/>
                </a:solidFill>
                <a:latin typeface="Arial"/>
                <a:cs typeface="Arial"/>
              </a:rPr>
              <a:t>ttuar</a:t>
            </a:r>
            <a:r>
              <a:rPr dirty="0" smtClean="0" sz="1000">
                <a:solidFill>
                  <a:srgbClr val="6D7074"/>
                </a:solidFill>
                <a:latin typeface="Arial"/>
                <a:cs typeface="Arial"/>
              </a:rPr>
              <a:t>e</a:t>
            </a:r>
            <a:r>
              <a:rPr dirty="0" smtClean="0" sz="1000" spc="9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e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SOJSJ'l,,0.ffl</a:t>
            </a:r>
            <a:r>
              <a:rPr dirty="0" smtClean="0" sz="1000" spc="-34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e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n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t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e</a:t>
            </a:r>
            <a:r>
              <a:rPr dirty="0" smtClean="0" sz="1000" spc="112">
                <a:solidFill>
                  <a:srgbClr val="5D5E61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9CA1AA"/>
                </a:solidFill>
                <a:latin typeface="Arial"/>
                <a:cs typeface="Arial"/>
              </a:rPr>
              <a:t>i</a:t>
            </a:r>
            <a:r>
              <a:rPr dirty="0" smtClean="0" sz="900" spc="60">
                <a:solidFill>
                  <a:srgbClr val="9CA1AA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r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r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ert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em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e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nn</a:t>
            </a:r>
            <a:r>
              <a:rPr dirty="0" smtClean="0" sz="1000" spc="197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6D7074"/>
                </a:solidFill>
                <a:latin typeface="Arial"/>
                <a:cs typeface="Arial"/>
              </a:rPr>
              <a:t>di</a:t>
            </a:r>
            <a:r>
              <a:rPr dirty="0" smtClean="0" sz="900" spc="49">
                <a:solidFill>
                  <a:srgbClr val="6D7074"/>
                </a:solidFill>
                <a:latin typeface="Arial"/>
                <a:cs typeface="Arial"/>
              </a:rPr>
              <a:t> </a:t>
            </a:r>
            <a:r>
              <a:rPr dirty="0" smtClean="0" sz="1000" spc="0">
                <a:solidFill>
                  <a:srgbClr val="5D5E61"/>
                </a:solidFill>
                <a:latin typeface="Arial"/>
                <a:cs typeface="Arial"/>
              </a:rPr>
              <a:t>de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pilazi</a:t>
            </a:r>
            <a:r>
              <a:rPr dirty="0" smtClean="0" sz="1000" spc="0">
                <a:solidFill>
                  <a:srgbClr val="6D7074"/>
                </a:solidFill>
                <a:latin typeface="Arial"/>
                <a:cs typeface="Arial"/>
              </a:rPr>
              <a:t>one</a:t>
            </a:r>
            <a:r>
              <a:rPr dirty="0" smtClean="0" sz="1000" spc="0">
                <a:solidFill>
                  <a:srgbClr val="9CA1AA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2269" y="2382971"/>
            <a:ext cx="817190" cy="8467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622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S</a:t>
            </a:r>
            <a:r>
              <a:rPr dirty="0" smtClean="0" sz="1700" spc="0">
                <a:solidFill>
                  <a:srgbClr val="4C464C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h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  <a:p>
            <a:pPr marL="12700" marR="23622">
              <a:lnSpc>
                <a:spcPct val="95825"/>
              </a:lnSpc>
              <a:spcBef>
                <a:spcPts val="874"/>
              </a:spcBef>
            </a:pP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am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et</a:t>
            </a:r>
            <a:r>
              <a:rPr dirty="0" smtClean="0" sz="1200">
                <a:solidFill>
                  <a:srgbClr val="272428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014"/>
              </a:spcBef>
            </a:pP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L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u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5D5E61"/>
                </a:solidFill>
                <a:latin typeface="Arial"/>
                <a:cs typeface="Arial"/>
              </a:rPr>
              <a:t>g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h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e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z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z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06535" y="2382971"/>
            <a:ext cx="448156" cy="242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P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DF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69875" y="2382971"/>
            <a:ext cx="1565832" cy="547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(fi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l</a:t>
            </a:r>
            <a:r>
              <a:rPr dirty="0" smtClean="0" sz="1700" spc="0">
                <a:solidFill>
                  <a:srgbClr val="4C464C"/>
                </a:solidFill>
                <a:latin typeface="Arial"/>
                <a:cs typeface="Arial"/>
              </a:rPr>
              <a:t>e</a:t>
            </a:r>
            <a:r>
              <a:rPr dirty="0" smtClean="0" sz="1700" spc="-108">
                <a:solidFill>
                  <a:srgbClr val="4C464C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p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f</a:t>
            </a:r>
            <a:r>
              <a:rPr dirty="0" smtClean="0" sz="1700" spc="9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l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l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eg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)</a:t>
            </a:r>
            <a:endParaRPr sz="1700">
              <a:latin typeface="Arial"/>
              <a:cs typeface="Arial"/>
            </a:endParaRPr>
          </a:p>
          <a:p>
            <a:pPr marL="342171" marR="388942" algn="ctr">
              <a:lnSpc>
                <a:spcPct val="95825"/>
              </a:lnSpc>
              <a:spcBef>
                <a:spcPts val="917"/>
              </a:spcBef>
            </a:pPr>
            <a:r>
              <a:rPr dirty="0" smtClean="0" sz="1200">
                <a:solidFill>
                  <a:srgbClr val="39353A"/>
                </a:solidFill>
                <a:latin typeface="Arial"/>
                <a:cs typeface="Arial"/>
              </a:rPr>
              <a:t>De</a:t>
            </a:r>
            <a:r>
              <a:rPr dirty="0" smtClean="0" sz="1200">
                <a:solidFill>
                  <a:srgbClr val="39353A"/>
                </a:solidFill>
                <a:latin typeface="Arial"/>
                <a:cs typeface="Arial"/>
              </a:rPr>
              <a:t>men</a:t>
            </a:r>
            <a:r>
              <a:rPr dirty="0" smtClean="0" sz="1200">
                <a:solidFill>
                  <a:srgbClr val="39353A"/>
                </a:solidFill>
                <a:latin typeface="Arial"/>
                <a:cs typeface="Arial"/>
              </a:rPr>
              <a:t>ue</a:t>
            </a:r>
            <a:r>
              <a:rPr dirty="0" smtClean="0" sz="1200">
                <a:solidFill>
                  <a:srgbClr val="39353A"/>
                </a:solidFill>
                <a:latin typeface="Arial"/>
                <a:cs typeface="Arial"/>
              </a:rPr>
              <a:t>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21806" y="2382971"/>
            <a:ext cx="4242341" cy="5419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85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L</a:t>
            </a:r>
            <a:r>
              <a:rPr dirty="0" smtClean="0" sz="1700" spc="193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Times New Roman"/>
                <a:cs typeface="Times New Roman"/>
              </a:rPr>
              <a:t>2</a:t>
            </a:r>
            <a:r>
              <a:rPr dirty="0" smtClean="0" sz="1700" spc="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700" spc="0">
                <a:solidFill>
                  <a:srgbClr val="39353A"/>
                </a:solidFill>
                <a:latin typeface="Times New Roman"/>
                <a:cs typeface="Times New Roman"/>
              </a:rPr>
              <a:t>6</a:t>
            </a:r>
            <a:r>
              <a:rPr dirty="0" smtClean="0" sz="1700" spc="182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Times New Roman"/>
                <a:cs typeface="Times New Roman"/>
              </a:rPr>
              <a:t>2</a:t>
            </a:r>
            <a:r>
              <a:rPr dirty="0" smtClean="0" sz="1700" spc="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700" spc="0">
                <a:solidFill>
                  <a:srgbClr val="39353A"/>
                </a:solidFill>
                <a:latin typeface="Times New Roman"/>
                <a:cs typeface="Times New Roman"/>
              </a:rPr>
              <a:t>15</a:t>
            </a:r>
            <a:r>
              <a:rPr dirty="0" smtClean="0" sz="1700" spc="147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f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i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l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200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p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df</a:t>
            </a:r>
            <a:r>
              <a:rPr dirty="0" smtClean="0" sz="1700" spc="56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p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r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i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b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i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l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154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co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700" spc="-96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s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 spc="154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sc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h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  <a:p>
            <a:pPr marL="799415" marR="828006" algn="ctr">
              <a:lnSpc>
                <a:spcPct val="95825"/>
              </a:lnSpc>
              <a:spcBef>
                <a:spcPts val="866"/>
              </a:spcBef>
            </a:pPr>
            <a:r>
              <a:rPr dirty="0" smtClean="0" sz="1200">
                <a:solidFill>
                  <a:srgbClr val="272428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>
                <a:solidFill>
                  <a:srgbClr val="272428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ev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o</a:t>
            </a:r>
            <a:r>
              <a:rPr dirty="0" smtClean="0" sz="1200" spc="84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u</a:t>
            </a:r>
            <a:r>
              <a:rPr dirty="0" smtClean="0" sz="1200" spc="0">
                <a:solidFill>
                  <a:srgbClr val="272428"/>
                </a:solidFill>
                <a:latin typeface="Times New Roman"/>
                <a:cs typeface="Times New Roman"/>
              </a:rPr>
              <a:t>ll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: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25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c</a:t>
            </a:r>
            <a:r>
              <a:rPr dirty="0" smtClean="0" sz="1200" spc="0">
                <a:solidFill>
                  <a:srgbClr val="272428"/>
                </a:solidFill>
                <a:latin typeface="Times New Roman"/>
                <a:cs typeface="Times New Roman"/>
              </a:rPr>
              <a:t>h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ed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34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c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272428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ca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13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.</a:t>
            </a:r>
            <a:r>
              <a:rPr dirty="0" smtClean="0" sz="1200" spc="0">
                <a:solidFill>
                  <a:srgbClr val="272428"/>
                </a:solidFill>
                <a:latin typeface="Times New Roman"/>
                <a:cs typeface="Times New Roman"/>
              </a:rPr>
              <a:t>1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6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33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C</a:t>
            </a:r>
            <a:r>
              <a:rPr dirty="0" smtClean="0" sz="1200" spc="0">
                <a:solidFill>
                  <a:srgbClr val="272428"/>
                </a:solidFill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55066" y="3025309"/>
            <a:ext cx="708691" cy="5244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685" marR="85256" algn="ctr">
              <a:lnSpc>
                <a:spcPts val="1460"/>
              </a:lnSpc>
              <a:spcBef>
                <a:spcPts val="73"/>
              </a:spcBef>
            </a:pP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600</a:t>
            </a: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11111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1023"/>
              </a:spcBef>
            </a:pP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2</a:t>
            </a: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-</a:t>
            </a: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30</a:t>
            </a: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R9</a:t>
            </a:r>
            <a:r>
              <a:rPr dirty="0" smtClean="0" sz="1300">
                <a:solidFill>
                  <a:srgbClr val="39353A"/>
                </a:solidFill>
                <a:latin typeface="Times New Roman"/>
                <a:cs typeface="Times New Roman"/>
              </a:rPr>
              <a:t>ac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90921" y="3033522"/>
            <a:ext cx="90787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6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69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1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2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 spc="129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272428"/>
                </a:solidFill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67501" y="3046828"/>
            <a:ext cx="518458" cy="182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dirty="0" smtClean="0" sz="120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200">
                <a:solidFill>
                  <a:srgbClr val="838689"/>
                </a:solidFill>
                <a:latin typeface="Arial"/>
                <a:cs typeface="Arial"/>
              </a:rPr>
              <a:t>'</a:t>
            </a:r>
            <a:r>
              <a:rPr dirty="0" smtClean="0" sz="1200">
                <a:solidFill>
                  <a:srgbClr val="5D5E61"/>
                </a:solidFill>
                <a:latin typeface="Arial"/>
                <a:cs typeface="Arial"/>
              </a:rPr>
              <a:t>o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n</a:t>
            </a:r>
            <a:r>
              <a:rPr dirty="0" smtClean="0" sz="1200">
                <a:solidFill>
                  <a:srgbClr val="4C464C"/>
                </a:solidFill>
                <a:latin typeface="Arial"/>
                <a:cs typeface="Arial"/>
              </a:rPr>
              <a:t>d</a:t>
            </a:r>
            <a:r>
              <a:rPr dirty="0" smtClean="0" sz="1200">
                <a:solidFill>
                  <a:srgbClr val="39353A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1364" y="3046828"/>
            <a:ext cx="1359786" cy="182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L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u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g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h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e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z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z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a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 </a:t>
            </a:r>
            <a:r>
              <a:rPr dirty="0" smtClean="0" sz="1200" spc="70">
                <a:solidFill>
                  <a:srgbClr val="4C464C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d</a:t>
            </a:r>
            <a:r>
              <a:rPr dirty="0" smtClean="0" sz="1200" spc="0">
                <a:solidFill>
                  <a:srgbClr val="6D7074"/>
                </a:solidFill>
                <a:latin typeface="Arial"/>
                <a:cs typeface="Arial"/>
              </a:rPr>
              <a:t>'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4C464C"/>
                </a:solidFill>
                <a:latin typeface="Arial"/>
                <a:cs typeface="Arial"/>
              </a:rPr>
              <a:t>da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50861" y="3356501"/>
            <a:ext cx="62743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2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.</a:t>
            </a:r>
            <a:r>
              <a:rPr dirty="0" smtClean="0" sz="1200" spc="144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5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 spc="33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m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6173" y="3374783"/>
            <a:ext cx="105419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Du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220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Im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u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35267" y="3374783"/>
            <a:ext cx="1060292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Du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261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Im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u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13658" y="3738532"/>
            <a:ext cx="1420180" cy="1790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35"/>
              </a:lnSpc>
              <a:spcBef>
                <a:spcPts val="66"/>
              </a:spcBef>
            </a:pPr>
            <a:r>
              <a:rPr dirty="0" smtClean="0" sz="900" spc="0">
                <a:solidFill>
                  <a:srgbClr val="39353A"/>
                </a:solidFill>
                <a:latin typeface="Arial"/>
                <a:cs typeface="Arial"/>
              </a:rPr>
              <a:t>do</a:t>
            </a:r>
            <a:r>
              <a:rPr dirty="0" smtClean="0" sz="900" spc="39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3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,4.J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k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ffll</a:t>
            </a:r>
            <a:r>
              <a:rPr dirty="0" smtClean="0" sz="1200" spc="-44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39353A"/>
                </a:solidFill>
                <a:latin typeface="Times New Roman"/>
                <a:cs typeface="Times New Roman"/>
              </a:rPr>
              <a:t>e</a:t>
            </a:r>
            <a:r>
              <a:rPr dirty="0" smtClean="0" sz="1150" spc="11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272428"/>
                </a:solidFill>
                <a:latin typeface="Arial"/>
                <a:cs typeface="Arial"/>
              </a:rPr>
              <a:t>1</a:t>
            </a:r>
            <a:r>
              <a:rPr dirty="0" smtClean="0" sz="1200" spc="0">
                <a:solidFill>
                  <a:srgbClr val="272428"/>
                </a:solidFill>
                <a:latin typeface="Arial"/>
                <a:cs typeface="Arial"/>
              </a:rPr>
              <a:t>1</a:t>
            </a:r>
            <a:r>
              <a:rPr dirty="0" smtClean="0" sz="1200" spc="0">
                <a:solidFill>
                  <a:srgbClr val="272428"/>
                </a:solidFill>
                <a:latin typeface="Arial"/>
                <a:cs typeface="Arial"/>
              </a:rPr>
              <a:t>J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k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ffll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93537" y="3735828"/>
            <a:ext cx="2764856" cy="6143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575">
              <a:lnSpc>
                <a:spcPts val="1845"/>
              </a:lnSpc>
              <a:spcBef>
                <a:spcPts val="92"/>
              </a:spcBef>
            </a:pP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2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6</a:t>
            </a:r>
            <a:r>
              <a:rPr dirty="0" smtClean="0" sz="1200" spc="12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J</a:t>
            </a:r>
            <a:r>
              <a:rPr dirty="0" smtClean="0" sz="1700" spc="0">
                <a:solidFill>
                  <a:srgbClr val="4C464C"/>
                </a:solidFill>
                <a:latin typeface="Arial"/>
                <a:cs typeface="Arial"/>
              </a:rPr>
              <a:t>k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m2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[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c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700" spc="-219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r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ffr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m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]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79"/>
              </a:spcBef>
            </a:pP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1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1</a:t>
            </a:r>
            <a:r>
              <a:rPr dirty="0" smtClean="0" sz="1200" spc="84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J</a:t>
            </a:r>
            <a:r>
              <a:rPr dirty="0" smtClean="0" sz="1700" spc="0">
                <a:solidFill>
                  <a:srgbClr val="4C464C"/>
                </a:solidFill>
                <a:latin typeface="Arial"/>
                <a:cs typeface="Arial"/>
              </a:rPr>
              <a:t>k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m2</a:t>
            </a:r>
            <a:r>
              <a:rPr dirty="0" smtClean="0" sz="1700" spc="-84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[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s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z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54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r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ff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r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a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m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t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39353A"/>
                </a:solidFill>
                <a:latin typeface="Arial"/>
                <a:cs typeface="Arial"/>
              </a:rPr>
              <a:t>]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6173" y="3746514"/>
            <a:ext cx="1084678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ens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à</a:t>
            </a:r>
            <a:r>
              <a:rPr dirty="0" smtClean="0" sz="1200" spc="84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35267" y="3746514"/>
            <a:ext cx="109077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ens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à</a:t>
            </a:r>
            <a:r>
              <a:rPr dirty="0" smtClean="0" sz="1200" spc="34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6173" y="4116357"/>
            <a:ext cx="1084678" cy="3625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 marR="22860">
              <a:lnSpc>
                <a:spcPts val="1340"/>
              </a:lnSpc>
              <a:spcBef>
                <a:spcPts val="67"/>
              </a:spcBef>
            </a:pP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em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84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Arial"/>
                <a:cs typeface="Arial"/>
              </a:rPr>
              <a:t>di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ffr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am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en</a:t>
            </a:r>
            <a:r>
              <a:rPr dirty="0" smtClean="0" sz="120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7380" y="4114460"/>
            <a:ext cx="856056" cy="10204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1472" marR="25908">
              <a:lnSpc>
                <a:spcPts val="1235"/>
              </a:lnSpc>
              <a:spcBef>
                <a:spcPts val="61"/>
              </a:spcBef>
            </a:pPr>
            <a:r>
              <a:rPr dirty="0" smtClean="0" sz="1100" spc="0">
                <a:solidFill>
                  <a:srgbClr val="272428"/>
                </a:solidFill>
                <a:latin typeface="Arial"/>
                <a:cs typeface="Arial"/>
              </a:rPr>
              <a:t>SI</a:t>
            </a:r>
            <a:r>
              <a:rPr dirty="0" smtClean="0" sz="1100" spc="286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39353A"/>
                </a:solidFill>
                <a:latin typeface="Arial"/>
                <a:cs typeface="Arial"/>
              </a:rPr>
              <a:t>•</a:t>
            </a:r>
            <a:r>
              <a:rPr dirty="0" smtClean="0" sz="1100" spc="0">
                <a:solidFill>
                  <a:srgbClr val="39353A"/>
                </a:solidFill>
                <a:latin typeface="Arial"/>
                <a:cs typeface="Arial"/>
              </a:rPr>
              <a:t>   </a:t>
            </a:r>
            <a:r>
              <a:rPr dirty="0" smtClean="0" sz="1100" spc="57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72428"/>
                </a:solidFill>
                <a:latin typeface="Arial"/>
                <a:cs typeface="Arial"/>
              </a:rPr>
              <a:t>NO</a:t>
            </a:r>
            <a:endParaRPr sz="1100">
              <a:latin typeface="Arial"/>
              <a:cs typeface="Arial"/>
            </a:endParaRPr>
          </a:p>
          <a:p>
            <a:pPr marL="12700" marR="25908">
              <a:lnSpc>
                <a:spcPts val="4745"/>
              </a:lnSpc>
              <a:spcBef>
                <a:spcPts val="175"/>
              </a:spcBef>
            </a:pPr>
            <a:r>
              <a:rPr dirty="0" smtClean="0" sz="4150">
                <a:solidFill>
                  <a:srgbClr val="39353A"/>
                </a:solidFill>
                <a:latin typeface="Times New Roman"/>
                <a:cs typeface="Times New Roman"/>
              </a:rPr>
              <a:t>.</a:t>
            </a:r>
            <a:r>
              <a:rPr dirty="0" smtClean="0" sz="4150">
                <a:solidFill>
                  <a:srgbClr val="272428"/>
                </a:solidFill>
                <a:latin typeface="Times New Roman"/>
                <a:cs typeface="Times New Roman"/>
              </a:rPr>
              <a:t>.....</a:t>
            </a:r>
            <a:endParaRPr sz="4150">
              <a:latin typeface="Times New Roman"/>
              <a:cs typeface="Times New Roman"/>
            </a:endParaRPr>
          </a:p>
          <a:p>
            <a:pPr marL="18796">
              <a:lnSpc>
                <a:spcPct val="95825"/>
              </a:lnSpc>
              <a:spcBef>
                <a:spcPts val="192"/>
              </a:spcBef>
            </a:pP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non</a:t>
            </a: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dall</a:t>
            </a: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n</a:t>
            </a:r>
            <a:r>
              <a:rPr dirty="0" smtClean="0" sz="1350">
                <a:solidFill>
                  <a:srgbClr val="39353A"/>
                </a:solidFill>
                <a:latin typeface="Times New Roman"/>
                <a:cs typeface="Times New Roman"/>
              </a:rPr>
              <a:t>l</a:t>
            </a: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o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50861" y="4622000"/>
            <a:ext cx="524174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40"/>
              </a:lnSpc>
              <a:spcBef>
                <a:spcPts val="67"/>
              </a:spcBef>
            </a:pPr>
            <a:r>
              <a:rPr dirty="0" smtClean="0" sz="1050" spc="0">
                <a:solidFill>
                  <a:srgbClr val="272428"/>
                </a:solidFill>
                <a:latin typeface="Arial"/>
                <a:cs typeface="Arial"/>
              </a:rPr>
              <a:t>&gt;</a:t>
            </a:r>
            <a:r>
              <a:rPr dirty="0" smtClean="0" sz="1050" spc="9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5</a:t>
            </a:r>
            <a:r>
              <a:rPr dirty="0" smtClean="0" sz="1200" spc="12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c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m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0076" y="4645421"/>
            <a:ext cx="1348355" cy="682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194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39353A"/>
                </a:solidFill>
                <a:latin typeface="Arial"/>
                <a:cs typeface="Arial"/>
              </a:rPr>
              <a:t>di</a:t>
            </a:r>
            <a:r>
              <a:rPr dirty="0" smtClean="0" sz="1250" spc="-28">
                <a:solidFill>
                  <a:srgbClr val="39353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nam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en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  <a:p>
            <a:pPr marL="12700" marR="247468" indent="6096">
              <a:lnSpc>
                <a:spcPct val="99179"/>
              </a:lnSpc>
              <a:spcBef>
                <a:spcPts val="897"/>
              </a:spcBef>
            </a:pP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In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er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v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al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o</a:t>
            </a:r>
            <a:r>
              <a:rPr dirty="0" smtClean="0" sz="1200" spc="156">
                <a:solidFill>
                  <a:srgbClr val="5D5E61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tr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156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gl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m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p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ul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35267" y="4654513"/>
            <a:ext cx="1346831" cy="673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ea</a:t>
            </a:r>
            <a:r>
              <a:rPr dirty="0" smtClean="0" sz="1200" spc="-6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109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tt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am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en</a:t>
            </a:r>
            <a:r>
              <a:rPr dirty="0" smtClean="0" sz="1200" spc="0">
                <a:solidFill>
                  <a:srgbClr val="5D5E61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  <a:p>
            <a:pPr marL="12700" marR="252041" indent="6096">
              <a:lnSpc>
                <a:spcPct val="99179"/>
              </a:lnSpc>
              <a:spcBef>
                <a:spcPts val="906"/>
              </a:spcBef>
            </a:pP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In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erv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al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r>
              <a:rPr dirty="0" smtClean="0" sz="1200" spc="155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9353A"/>
                </a:solidFill>
                <a:latin typeface="Times New Roman"/>
                <a:cs typeface="Times New Roman"/>
              </a:rPr>
              <a:t>tr</a:t>
            </a:r>
            <a:r>
              <a:rPr dirty="0" smtClean="0" sz="1200" spc="0">
                <a:solidFill>
                  <a:srgbClr val="4C464C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110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gl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m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p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ul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0861" y="4955425"/>
            <a:ext cx="833004" cy="166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5"/>
              </a:lnSpc>
              <a:spcBef>
                <a:spcPts val="61"/>
              </a:spcBef>
            </a:pPr>
            <a:r>
              <a:rPr dirty="0" smtClean="0" sz="1100" spc="0">
                <a:solidFill>
                  <a:srgbClr val="272428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272428"/>
                </a:solidFill>
                <a:latin typeface="Arial"/>
                <a:cs typeface="Arial"/>
              </a:rPr>
              <a:t>n</a:t>
            </a:r>
            <a:r>
              <a:rPr dirty="0" smtClean="0" sz="1100" spc="205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72428"/>
                </a:solidFill>
                <a:latin typeface="Arial"/>
                <a:cs typeface="Arial"/>
              </a:rPr>
              <a:t>de</a:t>
            </a:r>
            <a:r>
              <a:rPr dirty="0" smtClean="0" sz="1100" spc="0">
                <a:solidFill>
                  <a:srgbClr val="39353A"/>
                </a:solidFill>
                <a:latin typeface="Arial"/>
                <a:cs typeface="Arial"/>
              </a:rPr>
              <a:t>fi</a:t>
            </a:r>
            <a:r>
              <a:rPr dirty="0" smtClean="0" sz="1100" spc="0">
                <a:solidFill>
                  <a:srgbClr val="272428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39353A"/>
                </a:solidFill>
                <a:latin typeface="Arial"/>
                <a:cs typeface="Arial"/>
              </a:rPr>
              <a:t>fl</a:t>
            </a:r>
            <a:r>
              <a:rPr dirty="0" smtClean="0" sz="110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3476" y="5460846"/>
            <a:ext cx="849959" cy="198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5"/>
              </a:lnSpc>
              <a:spcBef>
                <a:spcPts val="74"/>
              </a:spcBef>
            </a:pP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non</a:t>
            </a: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dall</a:t>
            </a: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n</a:t>
            </a:r>
            <a:r>
              <a:rPr dirty="0" smtClean="0" sz="1350">
                <a:solidFill>
                  <a:srgbClr val="39353A"/>
                </a:solidFill>
                <a:latin typeface="Times New Roman"/>
                <a:cs typeface="Times New Roman"/>
              </a:rPr>
              <a:t>l</a:t>
            </a:r>
            <a:r>
              <a:rPr dirty="0" smtClean="0" sz="1350">
                <a:solidFill>
                  <a:srgbClr val="272428"/>
                </a:solidFill>
                <a:latin typeface="Times New Roman"/>
                <a:cs typeface="Times New Roman"/>
              </a:rPr>
              <a:t>o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269" y="5481209"/>
            <a:ext cx="1311775" cy="187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Im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p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u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l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</a:t>
            </a:r>
            <a:r>
              <a:rPr dirty="0" smtClean="0" sz="1250" spc="187">
                <a:solidFill>
                  <a:srgbClr val="39353A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c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n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ec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u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ti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v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41364" y="5481209"/>
            <a:ext cx="1311775" cy="187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Im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pu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l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i</a:t>
            </a:r>
            <a:r>
              <a:rPr dirty="0" smtClean="0" sz="1250" spc="152">
                <a:solidFill>
                  <a:srgbClr val="4C464C"/>
                </a:solidFill>
                <a:latin typeface="Times New Roman"/>
                <a:cs typeface="Times New Roman"/>
              </a:rPr>
              <a:t> 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c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o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n</a:t>
            </a:r>
            <a:r>
              <a:rPr dirty="0" smtClean="0" sz="1250" spc="0">
                <a:solidFill>
                  <a:srgbClr val="5D5E61"/>
                </a:solidFill>
                <a:latin typeface="Times New Roman"/>
                <a:cs typeface="Times New Roman"/>
              </a:rPr>
              <a:t>s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ec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u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ti</a:t>
            </a:r>
            <a:r>
              <a:rPr dirty="0" smtClean="0" sz="1250" spc="0">
                <a:solidFill>
                  <a:srgbClr val="4C464C"/>
                </a:solidFill>
                <a:latin typeface="Times New Roman"/>
                <a:cs typeface="Times New Roman"/>
              </a:rPr>
              <a:t>v</a:t>
            </a:r>
            <a:r>
              <a:rPr dirty="0" smtClean="0" sz="1250" spc="0">
                <a:solidFill>
                  <a:srgbClr val="39353A"/>
                </a:solidFill>
                <a:latin typeface="Times New Roman"/>
                <a:cs typeface="Times New Roman"/>
              </a:rPr>
              <a:t>i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0861" y="5484650"/>
            <a:ext cx="832051" cy="1600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80"/>
              </a:lnSpc>
              <a:spcBef>
                <a:spcPts val="59"/>
              </a:spcBef>
            </a:pPr>
            <a:r>
              <a:rPr dirty="0" smtClean="0" sz="1050" spc="0">
                <a:solidFill>
                  <a:srgbClr val="272428"/>
                </a:solidFill>
                <a:latin typeface="Arial"/>
                <a:cs typeface="Arial"/>
              </a:rPr>
              <a:t>n</a:t>
            </a:r>
            <a:r>
              <a:rPr dirty="0" smtClean="0" sz="105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r>
              <a:rPr dirty="0" smtClean="0" sz="1050" spc="0">
                <a:solidFill>
                  <a:srgbClr val="272428"/>
                </a:solidFill>
                <a:latin typeface="Arial"/>
                <a:cs typeface="Arial"/>
              </a:rPr>
              <a:t>n</a:t>
            </a:r>
            <a:r>
              <a:rPr dirty="0" smtClean="0" sz="1050" spc="0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050" spc="10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050" spc="0">
                <a:solidFill>
                  <a:srgbClr val="39353A"/>
                </a:solidFill>
                <a:latin typeface="Arial"/>
                <a:cs typeface="Arial"/>
              </a:rPr>
              <a:t>de</a:t>
            </a:r>
            <a:r>
              <a:rPr dirty="0" smtClean="0" sz="1050" spc="0">
                <a:solidFill>
                  <a:srgbClr val="39353A"/>
                </a:solidFill>
                <a:latin typeface="Arial"/>
                <a:cs typeface="Arial"/>
              </a:rPr>
              <a:t>fi</a:t>
            </a:r>
            <a:r>
              <a:rPr dirty="0" smtClean="0" sz="1050" spc="0">
                <a:solidFill>
                  <a:srgbClr val="39353A"/>
                </a:solidFill>
                <a:latin typeface="Arial"/>
                <a:cs typeface="Arial"/>
              </a:rPr>
              <a:t>n</a:t>
            </a:r>
            <a:r>
              <a:rPr dirty="0" smtClean="0" sz="1050" spc="0">
                <a:solidFill>
                  <a:srgbClr val="272428"/>
                </a:solidFill>
                <a:latin typeface="Arial"/>
                <a:cs typeface="Arial"/>
              </a:rPr>
              <a:t>it</a:t>
            </a:r>
            <a:r>
              <a:rPr dirty="0" smtClean="0" sz="1050" spc="0">
                <a:solidFill>
                  <a:srgbClr val="39353A"/>
                </a:solidFill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0297" y="6216067"/>
            <a:ext cx="1746727" cy="242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F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to</a:t>
            </a:r>
            <a:r>
              <a:rPr dirty="0" smtClean="0" sz="1700" spc="349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1</a:t>
            </a:r>
            <a:r>
              <a:rPr dirty="0" smtClean="0" sz="1700" spc="0">
                <a:solidFill>
                  <a:srgbClr val="272428"/>
                </a:solidFill>
                <a:latin typeface="Arial"/>
                <a:cs typeface="Arial"/>
              </a:rPr>
              <a:t>  </a:t>
            </a:r>
            <a:r>
              <a:rPr dirty="0" smtClean="0" sz="1700" spc="131">
                <a:solidFill>
                  <a:srgbClr val="272428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sc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riz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i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e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0941" y="6216067"/>
            <a:ext cx="454253" cy="242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dirty="0" smtClean="0" sz="1700">
                <a:solidFill>
                  <a:srgbClr val="0F1A2F"/>
                </a:solidFill>
                <a:latin typeface="Arial"/>
                <a:cs typeface="Arial"/>
              </a:rPr>
              <a:t>F</a:t>
            </a:r>
            <a:r>
              <a:rPr dirty="0" smtClean="0" sz="1700">
                <a:solidFill>
                  <a:srgbClr val="0F1A2F"/>
                </a:solidFill>
                <a:latin typeface="Arial"/>
                <a:cs typeface="Arial"/>
              </a:rPr>
              <a:t>o</a:t>
            </a:r>
            <a:r>
              <a:rPr dirty="0" smtClean="0" sz="1700">
                <a:solidFill>
                  <a:srgbClr val="0F1A2F"/>
                </a:solidFill>
                <a:latin typeface="Arial"/>
                <a:cs typeface="Arial"/>
              </a:rPr>
              <a:t>to</a:t>
            </a:r>
            <a:endParaRPr sz="17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90378" y="6216067"/>
            <a:ext cx="1271194" cy="242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2</a:t>
            </a:r>
            <a:r>
              <a:rPr dirty="0" smtClean="0" sz="1700" spc="-77">
                <a:solidFill>
                  <a:srgbClr val="0F1A2F"/>
                </a:solidFill>
                <a:latin typeface="Arial"/>
                <a:cs typeface="Arial"/>
              </a:rPr>
              <a:t> 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d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e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sc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riz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i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o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n</a:t>
            </a:r>
            <a:r>
              <a:rPr dirty="0" smtClean="0" sz="1700" spc="0">
                <a:solidFill>
                  <a:srgbClr val="0F1A2F"/>
                </a:solidFill>
                <a:latin typeface="Arial"/>
                <a:cs typeface="Arial"/>
              </a:rPr>
              <a:t>e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761565" y="265808"/>
            <a:ext cx="1171170" cy="388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20"/>
              </a:lnSpc>
              <a:spcBef>
                <a:spcPts val="151"/>
              </a:spcBef>
            </a:pPr>
            <a:r>
              <a:rPr dirty="0" smtClean="0" sz="285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2850" spc="-35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2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6</a:t>
            </a:r>
            <a:r>
              <a:rPr dirty="0" smtClean="0" sz="1600" spc="0">
                <a:solidFill>
                  <a:srgbClr val="2C4F6D"/>
                </a:solidFill>
                <a:latin typeface="Arial"/>
                <a:cs typeface="Arial"/>
              </a:rPr>
              <a:t>°</a:t>
            </a:r>
            <a:r>
              <a:rPr dirty="0" smtClean="0" sz="1600" spc="247">
                <a:solidFill>
                  <a:srgbClr val="2C4F6D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g</a:t>
            </a:r>
            <a:r>
              <a:rPr dirty="0" smtClean="0" sz="1600" spc="0">
                <a:solidFill>
                  <a:srgbClr val="24395B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79613" y="383126"/>
            <a:ext cx="3063779" cy="243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S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c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h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e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d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a</a:t>
            </a:r>
            <a:r>
              <a:rPr dirty="0" smtClean="0" sz="1700" spc="337" b="1">
                <a:solidFill>
                  <a:srgbClr val="3D1902"/>
                </a:solidFill>
                <a:latin typeface="Arial"/>
                <a:cs typeface="Arial"/>
              </a:rPr>
              <a:t> 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T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ec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n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i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c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o</a:t>
            </a:r>
            <a:r>
              <a:rPr dirty="0" smtClean="0" sz="1700" spc="92" b="1">
                <a:solidFill>
                  <a:srgbClr val="3D1902"/>
                </a:solidFill>
                <a:latin typeface="Arial"/>
                <a:cs typeface="Arial"/>
              </a:rPr>
              <a:t> 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I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n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f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or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m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a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ti</a:t>
            </a:r>
            <a:r>
              <a:rPr dirty="0" smtClean="0" sz="1700" spc="0" b="1">
                <a:solidFill>
                  <a:srgbClr val="5E2802"/>
                </a:solidFill>
                <a:latin typeface="Arial"/>
                <a:cs typeface="Arial"/>
              </a:rPr>
              <a:t>v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a</a:t>
            </a:r>
            <a:r>
              <a:rPr dirty="0" smtClean="0" sz="1700" spc="104" b="1">
                <a:solidFill>
                  <a:srgbClr val="3D1902"/>
                </a:solidFill>
                <a:latin typeface="Arial"/>
                <a:cs typeface="Arial"/>
              </a:rPr>
              <a:t> 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2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1</a:t>
            </a:r>
            <a:r>
              <a:rPr dirty="0" smtClean="0" sz="1700" spc="0" b="1">
                <a:solidFill>
                  <a:srgbClr val="3D1902"/>
                </a:solidFill>
                <a:latin typeface="Arial"/>
                <a:cs typeface="Arial"/>
              </a:rPr>
              <a:t>b</a:t>
            </a:r>
            <a:endParaRPr sz="1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6857" y="577264"/>
            <a:ext cx="4165164" cy="22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e</a:t>
            </a:r>
            <a:r>
              <a:rPr dirty="0" smtClean="0" sz="1600" spc="237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g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fi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ca</a:t>
            </a:r>
            <a:r>
              <a:rPr dirty="0" smtClean="0" sz="1600" spc="363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24395B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-164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1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)</a:t>
            </a:r>
            <a:r>
              <a:rPr dirty="0" smtClean="0" sz="1600" spc="134">
                <a:solidFill>
                  <a:srgbClr val="1A2A4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n</a:t>
            </a:r>
            <a:r>
              <a:rPr dirty="0" smtClean="0" sz="1600" spc="183">
                <a:solidFill>
                  <a:srgbClr val="1A2A4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fo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139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ec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 spc="29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1565" y="629749"/>
            <a:ext cx="4862652" cy="165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>
                <a:solidFill>
                  <a:srgbClr val="6E869D"/>
                </a:solidFill>
                <a:latin typeface="Arial"/>
                <a:cs typeface="Arial"/>
              </a:rPr>
              <a:t>'--</a:t>
            </a:r>
            <a:r>
              <a:rPr dirty="0" smtClean="0" sz="1100">
                <a:solidFill>
                  <a:srgbClr val="6E869D"/>
                </a:solidFill>
                <a:latin typeface="Arial"/>
                <a:cs typeface="Arial"/>
              </a:rPr>
              <a:t>--</a:t>
            </a:r>
            <a:r>
              <a:rPr dirty="0" smtClean="0" sz="1100">
                <a:solidFill>
                  <a:srgbClr val="6E869D"/>
                </a:solidFill>
                <a:latin typeface="Arial"/>
                <a:cs typeface="Arial"/>
              </a:rPr>
              <a:t>"-</a:t>
            </a:r>
            <a:r>
              <a:rPr dirty="0" smtClean="0" sz="1100">
                <a:solidFill>
                  <a:srgbClr val="6E6574"/>
                </a:solidFill>
                <a:latin typeface="Arial"/>
                <a:cs typeface="Arial"/>
              </a:rPr>
              <a:t>-l</a:t>
            </a:r>
            <a:r>
              <a:rPr dirty="0" smtClean="0" sz="1100" spc="-239">
                <a:solidFill>
                  <a:srgbClr val="5E2802"/>
                </a:solidFill>
                <a:latin typeface="Arial"/>
                <a:cs typeface="Arial"/>
              </a:rPr>
              <a:t>u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·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lS</a:t>
            </a:r>
            <a:r>
              <a:rPr dirty="0" smtClean="0" sz="1100" spc="0">
                <a:solidFill>
                  <a:srgbClr val="BE791D"/>
                </a:solidFill>
                <a:latin typeface="Arial"/>
                <a:cs typeface="Arial"/>
              </a:rPr>
              <a:t>.</a:t>
            </a:r>
            <a:r>
              <a:rPr dirty="0" smtClean="0" sz="1100" spc="-429">
                <a:solidFill>
                  <a:srgbClr val="5E2802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R</a:t>
            </a:r>
            <a:r>
              <a:rPr dirty="0" smtClean="0" sz="1100" spc="29">
                <a:solidFill>
                  <a:srgbClr val="5E2802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S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T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ETI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O</a:t>
            </a:r>
            <a:r>
              <a:rPr dirty="0" smtClean="0" sz="1100" spc="125">
                <a:solidFill>
                  <a:srgbClr val="5E2802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F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OCA</a:t>
            </a:r>
            <a:r>
              <a:rPr dirty="0" smtClean="0" sz="1100" spc="0">
                <a:solidFill>
                  <a:srgbClr val="683B02"/>
                </a:solidFill>
                <a:latin typeface="Arial"/>
                <a:cs typeface="Arial"/>
              </a:rPr>
              <a:t>U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ZZA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T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 </a:t>
            </a:r>
            <a:r>
              <a:rPr dirty="0" smtClean="0" sz="1100" spc="104">
                <a:solidFill>
                  <a:srgbClr val="5E2802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P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R</a:t>
            </a:r>
            <a:r>
              <a:rPr dirty="0" smtClean="0" sz="1100" spc="-16">
                <a:solidFill>
                  <a:srgbClr val="5E2802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LA</a:t>
            </a:r>
            <a:r>
              <a:rPr dirty="0" smtClean="0" sz="1100" spc="-117">
                <a:solidFill>
                  <a:srgbClr val="5E2802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P</a:t>
            </a:r>
            <a:r>
              <a:rPr dirty="0" smtClean="0" sz="1100" spc="0">
                <a:solidFill>
                  <a:srgbClr val="683B02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LAZ</a:t>
            </a:r>
            <a:r>
              <a:rPr dirty="0" smtClean="0" sz="1100" spc="0">
                <a:solidFill>
                  <a:srgbClr val="683B02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5E2802"/>
                </a:solidFill>
                <a:latin typeface="Arial"/>
                <a:cs typeface="Arial"/>
              </a:rPr>
              <a:t>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66937" y="1403680"/>
            <a:ext cx="4828232" cy="1967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9220" marR="372334" algn="ctr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LA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spc="103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S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TETI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-79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F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Z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ZA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T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-79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spc="26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LA</a:t>
            </a:r>
            <a:r>
              <a:rPr dirty="0" smtClean="0" sz="1100" spc="7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ZI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endParaRPr sz="1100">
              <a:latin typeface="Arial"/>
              <a:cs typeface="Arial"/>
            </a:endParaRPr>
          </a:p>
          <a:p>
            <a:pPr marL="1330579" marR="1347597" algn="ctr">
              <a:lnSpc>
                <a:spcPct val="95825"/>
              </a:lnSpc>
              <a:spcBef>
                <a:spcPts val="63"/>
              </a:spcBef>
            </a:pPr>
            <a:r>
              <a:rPr dirty="0" smtClean="0" sz="1100" b="1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10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b="1">
                <a:solidFill>
                  <a:srgbClr val="57535A"/>
                </a:solidFill>
                <a:latin typeface="Arial"/>
                <a:cs typeface="Arial"/>
              </a:rPr>
              <a:t>s</a:t>
            </a:r>
            <a:r>
              <a:rPr dirty="0" smtClean="0" sz="1100" b="1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b="1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-129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er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-34" b="1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ep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i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l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z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i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on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-129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e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te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ti</a:t>
            </a:r>
            <a:r>
              <a:rPr dirty="0" smtClean="0" sz="1100" spc="0" b="1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  <a:p>
            <a:pPr indent="-6096" algn="ctr">
              <a:lnSpc>
                <a:spcPct val="99945"/>
              </a:lnSpc>
              <a:spcBef>
                <a:spcPts val="761"/>
              </a:spcBef>
            </a:pP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42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179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57535A"/>
                </a:solidFill>
                <a:latin typeface="Arial"/>
                <a:cs typeface="Arial"/>
              </a:rPr>
              <a:t>,</a:t>
            </a:r>
            <a:r>
              <a:rPr dirty="0" smtClean="0" sz="1600" spc="0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600" spc="-164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og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27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5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st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65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6E6574"/>
                </a:solidFill>
                <a:latin typeface="Arial"/>
                <a:cs typeface="Arial"/>
              </a:rPr>
              <a:t>'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ego</a:t>
            </a:r>
            <a:r>
              <a:rPr dirty="0" smtClean="0" sz="1600" spc="13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13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262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-21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1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po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li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17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v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-21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62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14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m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-214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57535A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252914" marR="251642" algn="ctr">
              <a:lnSpc>
                <a:spcPct val="95825"/>
              </a:lnSpc>
              <a:spcBef>
                <a:spcPts val="578"/>
              </a:spcBef>
            </a:pP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L</a:t>
            </a:r>
            <a:r>
              <a:rPr dirty="0" smtClean="0" sz="1600" spc="-52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2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06</a:t>
            </a:r>
            <a:r>
              <a:rPr dirty="0" smtClean="0" sz="1600" spc="13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2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01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5</a:t>
            </a:r>
            <a:r>
              <a:rPr dirty="0" smtClean="0" sz="1600" spc="153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fi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146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df</a:t>
            </a:r>
            <a:r>
              <a:rPr dirty="0" smtClean="0" sz="1600" spc="66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b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84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13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166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123867" marR="1146981" algn="ctr">
              <a:lnSpc>
                <a:spcPct val="95825"/>
              </a:lnSpc>
              <a:spcBef>
                <a:spcPts val="739"/>
              </a:spcBef>
            </a:pP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P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050" b="1">
                <a:solidFill>
                  <a:srgbClr val="413D44"/>
                </a:solidFill>
                <a:latin typeface="Arial"/>
                <a:cs typeface="Arial"/>
              </a:rPr>
              <a:t>ev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i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s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o</a:t>
            </a:r>
            <a:r>
              <a:rPr dirty="0" smtClean="0" sz="1050" spc="139" b="1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s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u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l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l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a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: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050" spc="-4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S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h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ed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a</a:t>
            </a:r>
            <a:r>
              <a:rPr dirty="0" smtClean="0" sz="1050" spc="94" b="1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T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n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ic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a</a:t>
            </a:r>
            <a:r>
              <a:rPr dirty="0" smtClean="0" sz="1050" spc="199" b="1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n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.</a:t>
            </a:r>
            <a:r>
              <a:rPr dirty="0" smtClean="0" sz="1050" spc="216" b="1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2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1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b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0297" y="1430418"/>
            <a:ext cx="1043716" cy="2298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a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g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6394" y="1844806"/>
            <a:ext cx="1854561" cy="2298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sc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:</a:t>
            </a:r>
            <a:r>
              <a:rPr dirty="0" smtClean="0" sz="1600" spc="32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(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8104" y="2892966"/>
            <a:ext cx="1251000" cy="12979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93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253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P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D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F</a:t>
            </a:r>
            <a:endParaRPr sz="1600">
              <a:latin typeface="Arial"/>
              <a:cs typeface="Arial"/>
            </a:endParaRPr>
          </a:p>
          <a:p>
            <a:pPr marL="24893" marR="30670">
              <a:lnSpc>
                <a:spcPct val="95825"/>
              </a:lnSpc>
              <a:spcBef>
                <a:spcPts val="652"/>
              </a:spcBef>
            </a:pP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P</a:t>
            </a:r>
            <a:r>
              <a:rPr dirty="0" smtClean="0" sz="105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050" b="1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am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et</a:t>
            </a:r>
            <a:r>
              <a:rPr dirty="0" smtClean="0" sz="1050" b="1">
                <a:solidFill>
                  <a:srgbClr val="2B282C"/>
                </a:solidFill>
                <a:latin typeface="Arial"/>
                <a:cs typeface="Arial"/>
              </a:rPr>
              <a:t>r</a:t>
            </a:r>
            <a:r>
              <a:rPr dirty="0" smtClean="0" sz="1050" b="1">
                <a:solidFill>
                  <a:srgbClr val="413D44"/>
                </a:solidFill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  <a:p>
            <a:pPr marL="24893" marR="179025" indent="6096">
              <a:lnSpc>
                <a:spcPct val="97454"/>
              </a:lnSpc>
              <a:spcBef>
                <a:spcPts val="819"/>
              </a:spcBef>
            </a:pP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L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g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zz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6E6574"/>
                </a:solidFill>
                <a:latin typeface="Arial"/>
                <a:cs typeface="Arial"/>
              </a:rPr>
              <a:t>'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30670">
              <a:lnSpc>
                <a:spcPct val="95825"/>
              </a:lnSpc>
              <a:spcBef>
                <a:spcPts val="618"/>
              </a:spcBef>
            </a:pPr>
            <a:r>
              <a:rPr dirty="0" smtClean="0" sz="1050" spc="0">
                <a:solidFill>
                  <a:srgbClr val="413D44"/>
                </a:solidFill>
                <a:latin typeface="Times New Roman"/>
                <a:cs typeface="Times New Roman"/>
              </a:rPr>
              <a:t>Dura</a:t>
            </a:r>
            <a:r>
              <a:rPr dirty="0" smtClean="0" sz="1050" spc="0">
                <a:solidFill>
                  <a:srgbClr val="413D44"/>
                </a:solidFill>
                <a:latin typeface="Times New Roman"/>
                <a:cs typeface="Times New Roman"/>
              </a:rPr>
              <a:t>ta</a:t>
            </a:r>
            <a:r>
              <a:rPr dirty="0" smtClean="0" sz="1050" spc="182">
                <a:solidFill>
                  <a:srgbClr val="413D44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Times New Roman"/>
                <a:cs typeface="Times New Roman"/>
              </a:rPr>
              <a:t>lm</a:t>
            </a:r>
            <a:r>
              <a:rPr dirty="0" smtClean="0" sz="1100" spc="0">
                <a:solidFill>
                  <a:srgbClr val="413D44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413D44"/>
                </a:solidFill>
                <a:latin typeface="Times New Roman"/>
                <a:cs typeface="Times New Roman"/>
              </a:rPr>
              <a:t>ù</a:t>
            </a:r>
            <a:r>
              <a:rPr dirty="0" smtClean="0" sz="1100" spc="0">
                <a:solidFill>
                  <a:srgbClr val="57535A"/>
                </a:solidFill>
                <a:latin typeface="Times New Roman"/>
                <a:cs typeface="Times New Roman"/>
              </a:rPr>
              <a:t>so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6193" y="2892966"/>
            <a:ext cx="385285" cy="2298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(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fi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24664" y="2892966"/>
            <a:ext cx="1190034" cy="2298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p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f</a:t>
            </a:r>
            <a:r>
              <a:rPr dirty="0" smtClean="0" sz="1600" spc="-59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g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413D44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6977" y="3456958"/>
            <a:ext cx="1105825" cy="196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0"/>
              </a:lnSpc>
              <a:spcBef>
                <a:spcPts val="74"/>
              </a:spcBef>
            </a:pP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8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 spc="219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350" spc="0">
                <a:solidFill>
                  <a:srgbClr val="2B282C"/>
                </a:solidFill>
                <a:latin typeface="Times New Roman"/>
                <a:cs typeface="Times New Roman"/>
              </a:rPr>
              <a:t>-</a:t>
            </a:r>
            <a:r>
              <a:rPr dirty="0" smtClean="0" sz="1350" spc="0">
                <a:solidFill>
                  <a:srgbClr val="2B282C"/>
                </a:solidFill>
                <a:latin typeface="Times New Roman"/>
                <a:cs typeface="Times New Roman"/>
              </a:rPr>
              <a:t>1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2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350" spc="-100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86736" y="3463051"/>
            <a:ext cx="605906" cy="196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0"/>
              </a:lnSpc>
              <a:spcBef>
                <a:spcPts val="74"/>
              </a:spcBef>
            </a:pPr>
            <a:r>
              <a:rPr dirty="0" smtClean="0" sz="1350" b="1">
                <a:solidFill>
                  <a:srgbClr val="2B282C"/>
                </a:solidFill>
                <a:latin typeface="Times New Roman"/>
                <a:cs typeface="Times New Roman"/>
              </a:rPr>
              <a:t>IO</a:t>
            </a:r>
            <a:r>
              <a:rPr dirty="0" smtClean="0" sz="1350" b="1">
                <a:solidFill>
                  <a:srgbClr val="2B282C"/>
                </a:solidFill>
                <a:latin typeface="Times New Roman"/>
                <a:cs typeface="Times New Roman"/>
              </a:rPr>
              <a:t>I</a:t>
            </a:r>
            <a:r>
              <a:rPr dirty="0" smtClean="0" sz="1350" spc="94" b="1">
                <a:solidFill>
                  <a:srgbClr val="2B282C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 b="1">
                <a:solidFill>
                  <a:srgbClr val="2B282C"/>
                </a:solidFill>
                <a:latin typeface="Times New Roman"/>
                <a:cs typeface="Times New Roman"/>
              </a:rPr>
              <a:t>11111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42551" y="3477985"/>
            <a:ext cx="1086392" cy="712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989">
              <a:lnSpc>
                <a:spcPts val="1745"/>
              </a:lnSpc>
              <a:spcBef>
                <a:spcPts val="87"/>
              </a:spcBef>
            </a:pP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L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g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z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z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24893" marR="30670">
              <a:lnSpc>
                <a:spcPct val="95825"/>
              </a:lnSpc>
            </a:pP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'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n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d</a:t>
            </a:r>
            <a:r>
              <a:rPr dirty="0" smtClean="0" sz="1600">
                <a:solidFill>
                  <a:srgbClr val="413D44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30670">
              <a:lnSpc>
                <a:spcPct val="95825"/>
              </a:lnSpc>
              <a:spcBef>
                <a:spcPts val="649"/>
              </a:spcBef>
            </a:pPr>
            <a:r>
              <a:rPr dirty="0" smtClean="0" sz="1050" spc="0">
                <a:solidFill>
                  <a:srgbClr val="413D44"/>
                </a:solidFill>
                <a:latin typeface="Times New Roman"/>
                <a:cs typeface="Times New Roman"/>
              </a:rPr>
              <a:t>Dura</a:t>
            </a:r>
            <a:r>
              <a:rPr dirty="0" smtClean="0" sz="1050" spc="0">
                <a:solidFill>
                  <a:srgbClr val="413D44"/>
                </a:solidFill>
                <a:latin typeface="Times New Roman"/>
                <a:cs typeface="Times New Roman"/>
              </a:rPr>
              <a:t>ta</a:t>
            </a:r>
            <a:r>
              <a:rPr dirty="0" smtClean="0" sz="1050" spc="182">
                <a:solidFill>
                  <a:srgbClr val="413D44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Times New Roman"/>
                <a:cs typeface="Times New Roman"/>
              </a:rPr>
              <a:t>lm</a:t>
            </a:r>
            <a:r>
              <a:rPr dirty="0" smtClean="0" sz="1100" spc="0">
                <a:solidFill>
                  <a:srgbClr val="413D44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413D44"/>
                </a:solidFill>
                <a:latin typeface="Times New Roman"/>
                <a:cs typeface="Times New Roman"/>
              </a:rPr>
              <a:t>ù</a:t>
            </a:r>
            <a:r>
              <a:rPr dirty="0" smtClean="0" sz="1100" spc="0">
                <a:solidFill>
                  <a:srgbClr val="57535A"/>
                </a:solidFill>
                <a:latin typeface="Times New Roman"/>
                <a:cs typeface="Times New Roman"/>
              </a:rPr>
              <a:t>so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75891" y="4021576"/>
            <a:ext cx="1829222" cy="16714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6914" marR="289871" algn="ctr">
              <a:lnSpc>
                <a:spcPts val="1614"/>
              </a:lnSpc>
              <a:spcBef>
                <a:spcPts val="80"/>
              </a:spcBef>
            </a:pPr>
            <a:r>
              <a:rPr dirty="0" smtClean="0" sz="1450" spc="0" b="1">
                <a:solidFill>
                  <a:srgbClr val="2B282C"/>
                </a:solidFill>
                <a:latin typeface="Times New Roman"/>
                <a:cs typeface="Times New Roman"/>
              </a:rPr>
              <a:t>30-30</a:t>
            </a:r>
            <a:r>
              <a:rPr dirty="0" smtClean="0" sz="1450" spc="0" b="1">
                <a:solidFill>
                  <a:srgbClr val="2B282C"/>
                </a:solidFill>
                <a:latin typeface="Times New Roman"/>
                <a:cs typeface="Times New Roman"/>
              </a:rPr>
              <a:t>0</a:t>
            </a:r>
            <a:r>
              <a:rPr dirty="0" smtClean="0" sz="1450" spc="-124" b="1">
                <a:solidFill>
                  <a:srgbClr val="2B282C"/>
                </a:solidFill>
                <a:latin typeface="Times New Roman"/>
                <a:cs typeface="Times New Roman"/>
              </a:rPr>
              <a:t> </a:t>
            </a:r>
            <a:r>
              <a:rPr dirty="0" smtClean="0" sz="1450" spc="0" b="1">
                <a:solidFill>
                  <a:srgbClr val="2B282C"/>
                </a:solidFill>
                <a:latin typeface="Times New Roman"/>
                <a:cs typeface="Times New Roman"/>
              </a:rPr>
              <a:t>m</a:t>
            </a:r>
            <a:r>
              <a:rPr dirty="0" smtClean="0" sz="1450" spc="0" b="1">
                <a:solidFill>
                  <a:srgbClr val="2B282C"/>
                </a:solidFill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  <a:p>
            <a:pPr marL="571365" marR="168225" algn="ctr">
              <a:lnSpc>
                <a:spcPct val="95825"/>
              </a:lnSpc>
              <a:spcBef>
                <a:spcPts val="747"/>
              </a:spcBef>
            </a:pPr>
            <a:r>
              <a:rPr dirty="0" smtClean="0" sz="1450" spc="0" b="1">
                <a:solidFill>
                  <a:srgbClr val="2B282C"/>
                </a:solidFill>
                <a:latin typeface="Times New Roman"/>
                <a:cs typeface="Times New Roman"/>
              </a:rPr>
              <a:t>Max</a:t>
            </a:r>
            <a:r>
              <a:rPr dirty="0" smtClean="0" sz="1450" spc="254" b="1">
                <a:solidFill>
                  <a:srgbClr val="2B282C"/>
                </a:solidFill>
                <a:latin typeface="Times New Roman"/>
                <a:cs typeface="Times New Roman"/>
              </a:rPr>
              <a:t> </a:t>
            </a:r>
            <a:r>
              <a:rPr dirty="0" smtClean="0" sz="1300" spc="0" b="1">
                <a:solidFill>
                  <a:srgbClr val="2B282C"/>
                </a:solidFill>
                <a:latin typeface="Arial"/>
                <a:cs typeface="Arial"/>
              </a:rPr>
              <a:t>.tO</a:t>
            </a:r>
            <a:r>
              <a:rPr dirty="0" smtClean="0" sz="1300" spc="0" b="1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350" spc="0" b="1">
                <a:solidFill>
                  <a:srgbClr val="2B282C"/>
                </a:solidFill>
                <a:latin typeface="Times New Roman"/>
                <a:cs typeface="Times New Roman"/>
              </a:rPr>
              <a:t>J/</a:t>
            </a:r>
            <a:r>
              <a:rPr dirty="0" smtClean="0" sz="1350" spc="0" b="1">
                <a:solidFill>
                  <a:srgbClr val="2B282C"/>
                </a:solidFill>
                <a:latin typeface="Times New Roman"/>
                <a:cs typeface="Times New Roman"/>
              </a:rPr>
              <a:t>cm</a:t>
            </a:r>
            <a:r>
              <a:rPr dirty="0" smtClean="0" sz="1350" spc="-42" b="1">
                <a:solidFill>
                  <a:srgbClr val="2B282C"/>
                </a:solidFill>
                <a:latin typeface="Times New Roman"/>
                <a:cs typeface="Times New Roman"/>
              </a:rPr>
              <a:t> </a:t>
            </a:r>
            <a:r>
              <a:rPr dirty="0" smtClean="0" sz="950" spc="0">
                <a:solidFill>
                  <a:srgbClr val="2B282C"/>
                </a:solidFill>
                <a:latin typeface="Times New Roman"/>
                <a:cs typeface="Times New Roman"/>
              </a:rPr>
              <a:t>2</a:t>
            </a:r>
            <a:endParaRPr sz="950">
              <a:latin typeface="Times New Roman"/>
              <a:cs typeface="Times New Roman"/>
            </a:endParaRPr>
          </a:p>
          <a:p>
            <a:pPr marL="18796">
              <a:lnSpc>
                <a:spcPct val="95825"/>
              </a:lnSpc>
              <a:spcBef>
                <a:spcPts val="542"/>
              </a:spcBef>
            </a:pPr>
            <a:r>
              <a:rPr dirty="0" smtClean="0" sz="1550" b="1">
                <a:solidFill>
                  <a:srgbClr val="2B282C"/>
                </a:solidFill>
                <a:latin typeface="Times New Roman"/>
                <a:cs typeface="Times New Roman"/>
              </a:rPr>
              <a:t>R</a:t>
            </a:r>
            <a:r>
              <a:rPr dirty="0" smtClean="0" sz="1550" b="1">
                <a:solidFill>
                  <a:srgbClr val="2B282C"/>
                </a:solidFill>
                <a:latin typeface="Times New Roman"/>
                <a:cs typeface="Times New Roman"/>
              </a:rPr>
              <a:t>.aa</a:t>
            </a:r>
            <a:r>
              <a:rPr dirty="0" smtClean="0" sz="1550" b="1">
                <a:solidFill>
                  <a:srgbClr val="2B282C"/>
                </a:solidFill>
                <a:latin typeface="Times New Roman"/>
                <a:cs typeface="Times New Roman"/>
              </a:rPr>
              <a:t>ngol</a:t>
            </a:r>
            <a:r>
              <a:rPr dirty="0" smtClean="0" sz="1550" b="1">
                <a:solidFill>
                  <a:srgbClr val="2B282C"/>
                </a:solidFill>
                <a:latin typeface="Times New Roman"/>
                <a:cs typeface="Times New Roman"/>
              </a:rPr>
              <a:t>-</a:t>
            </a:r>
            <a:r>
              <a:rPr dirty="0" smtClean="0" sz="1550" b="1">
                <a:solidFill>
                  <a:srgbClr val="2B282C"/>
                </a:solidFill>
                <a:latin typeface="Times New Roman"/>
                <a:cs typeface="Times New Roman"/>
              </a:rPr>
              <a:t> 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f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l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xlm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m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•</a:t>
            </a:r>
            <a:endParaRPr sz="1500">
              <a:latin typeface="Times New Roman"/>
              <a:cs typeface="Times New Roman"/>
            </a:endParaRPr>
          </a:p>
          <a:p>
            <a:pPr marL="18796" marR="29717">
              <a:lnSpc>
                <a:spcPct val="95825"/>
              </a:lnSpc>
              <a:spcBef>
                <a:spcPts val="470"/>
              </a:spcBef>
            </a:pP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1</a:t>
            </a:r>
            <a:r>
              <a:rPr dirty="0" smtClean="0" sz="1500" b="1">
                <a:solidFill>
                  <a:srgbClr val="0F1520"/>
                </a:solidFill>
                <a:latin typeface="Times New Roman"/>
                <a:cs typeface="Times New Roman"/>
              </a:rPr>
              <a:t>-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f</a:t>
            </a:r>
            <a:r>
              <a:rPr dirty="0" smtClean="0" sz="1500" b="1">
                <a:solidFill>
                  <a:srgbClr val="2B282C"/>
                </a:solidFill>
                <a:latin typeface="Times New Roman"/>
                <a:cs typeface="Times New Roman"/>
              </a:rPr>
              <a:t>lttz</a:t>
            </a:r>
            <a:endParaRPr sz="1500">
              <a:latin typeface="Times New Roman"/>
              <a:cs typeface="Times New Roman"/>
            </a:endParaRPr>
          </a:p>
          <a:p>
            <a:pPr marL="12700" marR="29717">
              <a:lnSpc>
                <a:spcPct val="95825"/>
              </a:lnSpc>
              <a:spcBef>
                <a:spcPts val="518"/>
              </a:spcBef>
            </a:pPr>
            <a:r>
              <a:rPr dirty="0" smtClean="0" sz="1250" b="1">
                <a:solidFill>
                  <a:srgbClr val="2B282C"/>
                </a:solidFill>
                <a:latin typeface="Arial"/>
                <a:cs typeface="Arial"/>
              </a:rPr>
              <a:t>C</a:t>
            </a:r>
            <a:r>
              <a:rPr dirty="0" smtClean="0" sz="1250" b="1">
                <a:solidFill>
                  <a:srgbClr val="2B282C"/>
                </a:solidFill>
                <a:latin typeface="Arial"/>
                <a:cs typeface="Arial"/>
              </a:rPr>
              <a:t>lms</a:t>
            </a:r>
            <a:r>
              <a:rPr dirty="0" smtClean="0" sz="1250" b="1">
                <a:solidFill>
                  <a:srgbClr val="2B282C"/>
                </a:solidFill>
                <a:latin typeface="Arial"/>
                <a:cs typeface="Arial"/>
              </a:rPr>
              <a:t>e</a:t>
            </a:r>
            <a:r>
              <a:rPr dirty="0" smtClean="0" sz="1250" b="1">
                <a:solidFill>
                  <a:srgbClr val="2B282C"/>
                </a:solidFill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  <a:p>
            <a:pPr marL="18796" marR="29717">
              <a:lnSpc>
                <a:spcPct val="95825"/>
              </a:lnSpc>
              <a:spcBef>
                <a:spcPts val="1063"/>
              </a:spcBef>
            </a:pPr>
            <a:r>
              <a:rPr dirty="0" smtClean="0" sz="1250" spc="0">
                <a:solidFill>
                  <a:srgbClr val="2B282C"/>
                </a:solidFill>
                <a:latin typeface="Times New Roman"/>
                <a:cs typeface="Times New Roman"/>
              </a:rPr>
              <a:t>25</a:t>
            </a:r>
            <a:r>
              <a:rPr dirty="0" smtClean="0" sz="1250" spc="0">
                <a:solidFill>
                  <a:srgbClr val="2B282C"/>
                </a:solidFill>
                <a:latin typeface="Times New Roman"/>
                <a:cs typeface="Times New Roman"/>
              </a:rPr>
              <a:t>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2007" y="4029789"/>
            <a:ext cx="911307" cy="1060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 marR="20193">
              <a:lnSpc>
                <a:spcPts val="1480"/>
              </a:lnSpc>
              <a:spcBef>
                <a:spcPts val="74"/>
              </a:spcBef>
            </a:pP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3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 spc="219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  <a:p>
            <a:pPr marL="12700" marR="20193">
              <a:lnSpc>
                <a:spcPct val="95825"/>
              </a:lnSpc>
              <a:spcBef>
                <a:spcPts val="964"/>
              </a:spcBef>
            </a:pPr>
            <a:r>
              <a:rPr dirty="0" smtClean="0" sz="1350" spc="0">
                <a:solidFill>
                  <a:srgbClr val="0F1520"/>
                </a:solidFill>
                <a:latin typeface="Times New Roman"/>
                <a:cs typeface="Times New Roman"/>
              </a:rPr>
              <a:t>40</a:t>
            </a:r>
            <a:r>
              <a:rPr dirty="0" smtClean="0" sz="1350" spc="131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J</a:t>
            </a:r>
            <a:r>
              <a:rPr dirty="0" smtClean="0" sz="1200" spc="0">
                <a:solidFill>
                  <a:srgbClr val="413D44"/>
                </a:solidFill>
                <a:latin typeface="Arial"/>
                <a:cs typeface="Arial"/>
              </a:rPr>
              <a:t>/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6E6574"/>
                </a:solidFill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  <a:p>
            <a:pPr marL="24893" marR="20193">
              <a:lnSpc>
                <a:spcPct val="95825"/>
              </a:lnSpc>
              <a:spcBef>
                <a:spcPts val="702"/>
              </a:spcBef>
            </a:pPr>
            <a:r>
              <a:rPr dirty="0" smtClean="0" sz="1350">
                <a:solidFill>
                  <a:srgbClr val="2B282C"/>
                </a:solidFill>
                <a:latin typeface="Times New Roman"/>
                <a:cs typeface="Times New Roman"/>
              </a:rPr>
              <a:t>1</a:t>
            </a:r>
            <a:r>
              <a:rPr dirty="0" smtClean="0" sz="1350">
                <a:solidFill>
                  <a:srgbClr val="0F1520"/>
                </a:solidFill>
                <a:latin typeface="Times New Roman"/>
                <a:cs typeface="Times New Roman"/>
              </a:rPr>
              <a:t>0</a:t>
            </a:r>
            <a:r>
              <a:rPr dirty="0" smtClean="0" sz="1350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350" spc="-144">
                <a:solidFill>
                  <a:srgbClr val="0F1520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0F1520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57535A"/>
                </a:solidFill>
                <a:latin typeface="Arial"/>
                <a:cs typeface="Arial"/>
              </a:rPr>
              <a:t>'</a:t>
            </a:r>
            <a:endParaRPr sz="1200">
              <a:latin typeface="Arial"/>
              <a:cs typeface="Arial"/>
            </a:endParaRPr>
          </a:p>
          <a:p>
            <a:pPr marL="18796">
              <a:lnSpc>
                <a:spcPct val="95825"/>
              </a:lnSpc>
              <a:spcBef>
                <a:spcPts val="738"/>
              </a:spcBef>
            </a:pP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N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050" spc="151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p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ev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050" spc="0" b="1">
                <a:solidFill>
                  <a:srgbClr val="2B282C"/>
                </a:solidFill>
                <a:latin typeface="Arial"/>
                <a:cs typeface="Arial"/>
              </a:rPr>
              <a:t>s</a:t>
            </a:r>
            <a:r>
              <a:rPr dirty="0" smtClean="0" sz="1050" spc="0" b="1">
                <a:solidFill>
                  <a:srgbClr val="413D44"/>
                </a:solidFill>
                <a:latin typeface="Arial"/>
                <a:cs typeface="Arial"/>
              </a:rPr>
              <a:t>ta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8104" y="4345803"/>
            <a:ext cx="955126" cy="167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0"/>
              </a:lnSpc>
              <a:spcBef>
                <a:spcPts val="62"/>
              </a:spcBef>
            </a:pPr>
            <a:r>
              <a:rPr dirty="0" smtClean="0" sz="1050">
                <a:solidFill>
                  <a:srgbClr val="413D44"/>
                </a:solidFill>
                <a:latin typeface="Times New Roman"/>
                <a:cs typeface="Times New Roman"/>
              </a:rPr>
              <a:t>D</a:t>
            </a:r>
            <a:r>
              <a:rPr dirty="0" smtClean="0" sz="1050">
                <a:solidFill>
                  <a:srgbClr val="413D44"/>
                </a:solidFill>
                <a:latin typeface="Times New Roman"/>
                <a:cs typeface="Times New Roman"/>
              </a:rPr>
              <a:t>e</a:t>
            </a:r>
            <a:r>
              <a:rPr dirty="0" smtClean="0" sz="1050">
                <a:solidFill>
                  <a:srgbClr val="413D44"/>
                </a:solidFill>
                <a:latin typeface="Times New Roman"/>
                <a:cs typeface="Times New Roman"/>
              </a:rPr>
              <a:t>n</a:t>
            </a:r>
            <a:r>
              <a:rPr dirty="0" smtClean="0" sz="1050">
                <a:solidFill>
                  <a:srgbClr val="57535A"/>
                </a:solidFill>
                <a:latin typeface="Times New Roman"/>
                <a:cs typeface="Times New Roman"/>
              </a:rPr>
              <a:t>si</a:t>
            </a:r>
            <a:r>
              <a:rPr dirty="0" smtClean="0" sz="1050">
                <a:solidFill>
                  <a:srgbClr val="57535A"/>
                </a:solidFill>
                <a:latin typeface="Times New Roman"/>
                <a:cs typeface="Times New Roman"/>
              </a:rPr>
              <a:t>t</a:t>
            </a:r>
            <a:r>
              <a:rPr dirty="0" smtClean="0" sz="1050">
                <a:solidFill>
                  <a:srgbClr val="57535A"/>
                </a:solidFill>
                <a:latin typeface="Times New Roman"/>
                <a:cs typeface="Times New Roman"/>
              </a:rPr>
              <a:t>à</a:t>
            </a:r>
            <a:r>
              <a:rPr dirty="0" smtClean="0" sz="1050" spc="119">
                <a:solidFill>
                  <a:srgbClr val="57535A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 b="1">
                <a:solidFill>
                  <a:srgbClr val="57535A"/>
                </a:solidFill>
                <a:latin typeface="Times New Roman"/>
                <a:cs typeface="Times New Roman"/>
              </a:rPr>
              <a:t>E</a:t>
            </a:r>
            <a:r>
              <a:rPr dirty="0" smtClean="0" sz="1100" spc="0" b="1">
                <a:solidFill>
                  <a:srgbClr val="57535A"/>
                </a:solidFill>
                <a:latin typeface="Times New Roman"/>
                <a:cs typeface="Times New Roman"/>
              </a:rPr>
              <a:t>ne</a:t>
            </a:r>
            <a:r>
              <a:rPr dirty="0" smtClean="0" sz="1100" spc="0" b="1">
                <a:solidFill>
                  <a:srgbClr val="2B282C"/>
                </a:solidFill>
                <a:latin typeface="Times New Roman"/>
                <a:cs typeface="Times New Roman"/>
              </a:rPr>
              <a:t>r</a:t>
            </a:r>
            <a:r>
              <a:rPr dirty="0" smtClean="0" sz="1100" spc="0" b="1">
                <a:solidFill>
                  <a:srgbClr val="413D44"/>
                </a:solidFill>
                <a:latin typeface="Times New Roman"/>
                <a:cs typeface="Times New Roman"/>
              </a:rPr>
              <a:t>gi</a:t>
            </a:r>
            <a:r>
              <a:rPr dirty="0" smtClean="0" sz="1100" spc="0" b="1">
                <a:solidFill>
                  <a:srgbClr val="413D44"/>
                </a:solidFill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2551" y="4363138"/>
            <a:ext cx="953030" cy="153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30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7535A"/>
                </a:solidFill>
                <a:latin typeface="Times New Roman"/>
                <a:cs typeface="Times New Roman"/>
              </a:rPr>
              <a:t>D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e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n</a:t>
            </a:r>
            <a:r>
              <a:rPr dirty="0" smtClean="0" sz="1000" spc="0" b="1">
                <a:solidFill>
                  <a:srgbClr val="57535A"/>
                </a:solidFill>
                <a:latin typeface="Times New Roman"/>
                <a:cs typeface="Times New Roman"/>
              </a:rPr>
              <a:t>si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t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à</a:t>
            </a:r>
            <a:r>
              <a:rPr dirty="0" smtClean="0" sz="1000" spc="213" b="1">
                <a:solidFill>
                  <a:srgbClr val="413D44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E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ne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r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gi</a:t>
            </a:r>
            <a:r>
              <a:rPr dirty="0" smtClean="0" sz="1000" spc="0" b="1">
                <a:solidFill>
                  <a:srgbClr val="413D44"/>
                </a:solidFill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8104" y="4636269"/>
            <a:ext cx="1201749" cy="728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096">
              <a:lnSpc>
                <a:spcPts val="1265"/>
              </a:lnSpc>
              <a:spcBef>
                <a:spcPts val="63"/>
              </a:spcBef>
            </a:pPr>
            <a:r>
              <a:rPr dirty="0" smtClean="0" sz="1150" b="1">
                <a:solidFill>
                  <a:srgbClr val="413D44"/>
                </a:solidFill>
                <a:latin typeface="Times New Roman"/>
                <a:cs typeface="Times New Roman"/>
              </a:rPr>
              <a:t>Di.</a:t>
            </a:r>
            <a:r>
              <a:rPr dirty="0" smtClean="0" sz="1150" b="1">
                <a:solidFill>
                  <a:srgbClr val="413D44"/>
                </a:solidFill>
                <a:latin typeface="Times New Roman"/>
                <a:cs typeface="Times New Roman"/>
              </a:rPr>
              <a:t>m</a:t>
            </a:r>
            <a:r>
              <a:rPr dirty="0" smtClean="0" sz="1150" b="1">
                <a:solidFill>
                  <a:srgbClr val="413D44"/>
                </a:solidFill>
                <a:latin typeface="Times New Roman"/>
                <a:cs typeface="Times New Roman"/>
              </a:rPr>
              <a:t>e</a:t>
            </a:r>
            <a:r>
              <a:rPr dirty="0" smtClean="0" sz="1150" b="1">
                <a:solidFill>
                  <a:srgbClr val="413D44"/>
                </a:solidFill>
                <a:latin typeface="Times New Roman"/>
                <a:cs typeface="Times New Roman"/>
              </a:rPr>
              <a:t>ns:i</a:t>
            </a:r>
            <a:r>
              <a:rPr dirty="0" smtClean="0" sz="1150" b="1">
                <a:solidFill>
                  <a:srgbClr val="413D44"/>
                </a:solidFill>
                <a:latin typeface="Times New Roman"/>
                <a:cs typeface="Times New Roman"/>
              </a:rPr>
              <a:t>ooi</a:t>
            </a:r>
            <a:r>
              <a:rPr dirty="0" smtClean="0" sz="1150" spc="94" b="1">
                <a:solidFill>
                  <a:srgbClr val="413D44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 b="1">
                <a:solidFill>
                  <a:srgbClr val="57535A"/>
                </a:solidFill>
                <a:latin typeface="Times New Roman"/>
                <a:cs typeface="Times New Roman"/>
              </a:rPr>
              <a:t>S</a:t>
            </a:r>
            <a:r>
              <a:rPr dirty="0" smtClean="0" sz="1100" spc="0" b="1">
                <a:solidFill>
                  <a:srgbClr val="413D44"/>
                </a:solidFill>
                <a:latin typeface="Times New Roman"/>
                <a:cs typeface="Times New Roman"/>
              </a:rPr>
              <a:t>PO</a:t>
            </a:r>
            <a:r>
              <a:rPr dirty="0" smtClean="0" sz="1100" spc="0" b="1">
                <a:solidFill>
                  <a:srgbClr val="57535A"/>
                </a:solidFill>
                <a:latin typeface="Times New Roman"/>
                <a:cs typeface="Times New Roman"/>
              </a:rPr>
              <a:t>T</a:t>
            </a:r>
            <a:endParaRPr sz="1100">
              <a:latin typeface="Times New Roman"/>
              <a:cs typeface="Times New Roman"/>
            </a:endParaRPr>
          </a:p>
          <a:p>
            <a:pPr marL="24893">
              <a:lnSpc>
                <a:spcPct val="95825"/>
              </a:lnSpc>
              <a:spcBef>
                <a:spcPts val="864"/>
              </a:spcBef>
            </a:pP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F</a:t>
            </a:r>
            <a:r>
              <a:rPr dirty="0" smtClean="0" sz="1150" spc="0" b="1">
                <a:solidFill>
                  <a:srgbClr val="57535A"/>
                </a:solidFill>
                <a:latin typeface="Arial"/>
                <a:cs typeface="Arial"/>
              </a:rPr>
              <a:t>r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eq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z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50" spc="173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7535A"/>
                </a:solidFill>
                <a:latin typeface="Arial"/>
                <a:cs typeface="Arial"/>
              </a:rPr>
              <a:t>m</a:t>
            </a:r>
            <a:r>
              <a:rPr dirty="0" smtClean="0" sz="1150" spc="0">
                <a:solidFill>
                  <a:srgbClr val="57535A"/>
                </a:solidFill>
                <a:latin typeface="Arial"/>
                <a:cs typeface="Arial"/>
              </a:rPr>
              <a:t>p</a:t>
            </a:r>
            <a:r>
              <a:rPr dirty="0" smtClean="0" sz="115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150" spc="0">
                <a:solidFill>
                  <a:srgbClr val="57535A"/>
                </a:solidFill>
                <a:latin typeface="Arial"/>
                <a:cs typeface="Arial"/>
              </a:rPr>
              <a:t>l</a:t>
            </a:r>
            <a:r>
              <a:rPr dirty="0" smtClean="0" sz="1150" spc="0">
                <a:solidFill>
                  <a:srgbClr val="57535A"/>
                </a:solidFill>
                <a:latin typeface="Arial"/>
                <a:cs typeface="Arial"/>
              </a:rPr>
              <a:t>si</a:t>
            </a:r>
            <a:endParaRPr sz="1150">
              <a:latin typeface="Arial"/>
              <a:cs typeface="Arial"/>
            </a:endParaRPr>
          </a:p>
          <a:p>
            <a:pPr marL="18796" marR="24096">
              <a:lnSpc>
                <a:spcPct val="95825"/>
              </a:lnSpc>
              <a:spcBef>
                <a:spcPts val="883"/>
              </a:spcBef>
            </a:pP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asse</a:t>
            </a:r>
            <a:r>
              <a:rPr dirty="0" smtClean="0" sz="1100" spc="65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se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r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42551" y="4636269"/>
            <a:ext cx="1201749" cy="728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096">
              <a:lnSpc>
                <a:spcPts val="1265"/>
              </a:lnSpc>
              <a:spcBef>
                <a:spcPts val="63"/>
              </a:spcBef>
            </a:pPr>
            <a:r>
              <a:rPr dirty="0" smtClean="0" sz="1150" spc="0" b="1">
                <a:solidFill>
                  <a:srgbClr val="57535A"/>
                </a:solidFill>
                <a:latin typeface="Times New Roman"/>
                <a:cs typeface="Times New Roman"/>
              </a:rPr>
              <a:t>Di.</a:t>
            </a:r>
            <a:r>
              <a:rPr dirty="0" smtClean="0" sz="1150" spc="0" b="1">
                <a:solidFill>
                  <a:srgbClr val="413D44"/>
                </a:solidFill>
                <a:latin typeface="Times New Roman"/>
                <a:cs typeface="Times New Roman"/>
              </a:rPr>
              <a:t>m</a:t>
            </a:r>
            <a:r>
              <a:rPr dirty="0" smtClean="0" sz="1150" spc="146" b="1">
                <a:solidFill>
                  <a:srgbClr val="413D44"/>
                </a:solidFill>
                <a:latin typeface="Times New Roman"/>
                <a:cs typeface="Times New Roman"/>
              </a:rPr>
              <a:t> </a:t>
            </a:r>
            <a:r>
              <a:rPr dirty="0" smtClean="0" sz="1150" spc="0" b="1">
                <a:solidFill>
                  <a:srgbClr val="57535A"/>
                </a:solidFill>
                <a:latin typeface="Times New Roman"/>
                <a:cs typeface="Times New Roman"/>
              </a:rPr>
              <a:t>e</a:t>
            </a:r>
            <a:r>
              <a:rPr dirty="0" smtClean="0" sz="1150" spc="0" b="1">
                <a:solidFill>
                  <a:srgbClr val="413D44"/>
                </a:solidFill>
                <a:latin typeface="Times New Roman"/>
                <a:cs typeface="Times New Roman"/>
              </a:rPr>
              <a:t>ns:i</a:t>
            </a:r>
            <a:r>
              <a:rPr dirty="0" smtClean="0" sz="1150" spc="-26" b="1">
                <a:solidFill>
                  <a:srgbClr val="413D44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 b="1">
                <a:solidFill>
                  <a:srgbClr val="413D44"/>
                </a:solidFill>
                <a:latin typeface="Arial"/>
                <a:cs typeface="Arial"/>
              </a:rPr>
              <a:t>oo.i</a:t>
            </a:r>
            <a:r>
              <a:rPr dirty="0" smtClean="0" sz="1100" spc="70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 b="1">
                <a:solidFill>
                  <a:srgbClr val="57535A"/>
                </a:solidFill>
                <a:latin typeface="Times New Roman"/>
                <a:cs typeface="Times New Roman"/>
              </a:rPr>
              <a:t>S</a:t>
            </a:r>
            <a:r>
              <a:rPr dirty="0" smtClean="0" sz="1100" spc="0" b="1">
                <a:solidFill>
                  <a:srgbClr val="413D44"/>
                </a:solidFill>
                <a:latin typeface="Times New Roman"/>
                <a:cs typeface="Times New Roman"/>
              </a:rPr>
              <a:t>PO</a:t>
            </a:r>
            <a:r>
              <a:rPr dirty="0" smtClean="0" sz="1100" spc="0" b="1">
                <a:solidFill>
                  <a:srgbClr val="57535A"/>
                </a:solidFill>
                <a:latin typeface="Times New Roman"/>
                <a:cs typeface="Times New Roman"/>
              </a:rPr>
              <a:t>T</a:t>
            </a:r>
            <a:endParaRPr sz="1100">
              <a:latin typeface="Times New Roman"/>
              <a:cs typeface="Times New Roman"/>
            </a:endParaRPr>
          </a:p>
          <a:p>
            <a:pPr marL="24893">
              <a:lnSpc>
                <a:spcPct val="95825"/>
              </a:lnSpc>
              <a:spcBef>
                <a:spcPts val="864"/>
              </a:spcBef>
            </a:pP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F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req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z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50" spc="113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50" spc="0">
                <a:solidFill>
                  <a:srgbClr val="57535A"/>
                </a:solidFill>
                <a:latin typeface="Arial"/>
                <a:cs typeface="Arial"/>
              </a:rPr>
              <a:t>m</a:t>
            </a:r>
            <a:r>
              <a:rPr dirty="0" smtClean="0" sz="1150" spc="0">
                <a:solidFill>
                  <a:srgbClr val="413D44"/>
                </a:solidFill>
                <a:latin typeface="Arial"/>
                <a:cs typeface="Arial"/>
              </a:rPr>
              <a:t>pulsi</a:t>
            </a:r>
            <a:endParaRPr sz="1150">
              <a:latin typeface="Arial"/>
              <a:cs typeface="Arial"/>
            </a:endParaRPr>
          </a:p>
          <a:p>
            <a:pPr marL="18796" marR="24096">
              <a:lnSpc>
                <a:spcPct val="95825"/>
              </a:lnSpc>
              <a:spcBef>
                <a:spcPts val="883"/>
              </a:spcBef>
            </a:pP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6E6574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asse</a:t>
            </a:r>
            <a:r>
              <a:rPr dirty="0" smtClean="0" sz="1100" spc="62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ase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r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08104" y="5201241"/>
            <a:ext cx="1448377" cy="1638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15"/>
              </a:lnSpc>
              <a:spcBef>
                <a:spcPts val="60"/>
              </a:spcBef>
            </a:pP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G</a:t>
            </a:r>
            <a:r>
              <a:rPr dirty="0" smtClean="0" sz="1100">
                <a:solidFill>
                  <a:srgbClr val="2B282C"/>
                </a:solidFill>
                <a:latin typeface="Arial"/>
                <a:cs typeface="Arial"/>
              </a:rPr>
              <a:t>en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>
                <a:solidFill>
                  <a:srgbClr val="1A2A40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2B282C"/>
                </a:solidFill>
                <a:latin typeface="Arial"/>
                <a:cs typeface="Arial"/>
              </a:rPr>
              <a:t>al</a:t>
            </a:r>
            <a:r>
              <a:rPr dirty="0" smtClean="0" sz="1100">
                <a:solidFill>
                  <a:srgbClr val="2B282C"/>
                </a:solidFill>
                <a:latin typeface="Arial"/>
                <a:cs typeface="Arial"/>
              </a:rPr>
              <a:t>m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en</a:t>
            </a:r>
            <a:r>
              <a:rPr dirty="0" smtClean="0" sz="110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2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3</a:t>
            </a:r>
            <a:r>
              <a:rPr dirty="0" smtClean="0" sz="1100" spc="0">
                <a:solidFill>
                  <a:srgbClr val="2B282C"/>
                </a:solidFill>
                <a:latin typeface="Arial"/>
                <a:cs typeface="Arial"/>
              </a:rPr>
              <a:t>8</a:t>
            </a:r>
            <a:r>
              <a:rPr dirty="0" smtClean="0" sz="1100" spc="125">
                <a:solidFill>
                  <a:srgbClr val="2B282C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100" spc="-2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2B282C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4201" y="5518127"/>
            <a:ext cx="1145072" cy="486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 marR="22288">
              <a:lnSpc>
                <a:spcPts val="1215"/>
              </a:lnSpc>
              <a:spcBef>
                <a:spcPts val="60"/>
              </a:spcBef>
            </a:pP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00" spc="-63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216">
                <a:solidFill>
                  <a:srgbClr val="57535A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6E6574"/>
                </a:solidFill>
                <a:latin typeface="Arial"/>
                <a:cs typeface="Arial"/>
              </a:rPr>
              <a:t>(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s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ta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za</a:t>
            </a:r>
            <a:endParaRPr sz="1100">
              <a:latin typeface="Arial"/>
              <a:cs typeface="Arial"/>
            </a:endParaRPr>
          </a:p>
          <a:p>
            <a:pPr marL="18796">
              <a:lnSpc>
                <a:spcPts val="1260"/>
              </a:lnSpc>
              <a:spcBef>
                <a:spcPts val="2"/>
              </a:spcBef>
            </a:pPr>
            <a:r>
              <a:rPr dirty="0" smtClean="0" sz="1150" b="1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50" b="1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50" b="1">
                <a:solidFill>
                  <a:srgbClr val="57535A"/>
                </a:solidFill>
                <a:latin typeface="Arial"/>
                <a:cs typeface="Arial"/>
              </a:rPr>
              <a:t>rri</a:t>
            </a:r>
            <a:r>
              <a:rPr dirty="0" smtClean="0" sz="1150" b="1">
                <a:solidFill>
                  <a:srgbClr val="413D44"/>
                </a:solidFill>
                <a:latin typeface="Arial"/>
                <a:cs typeface="Arial"/>
              </a:rPr>
              <a:t>n</a:t>
            </a:r>
            <a:r>
              <a:rPr dirty="0" smtClean="0" sz="1150" b="1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50" b="1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150" b="1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50" spc="114" b="1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50" spc="0" b="1">
                <a:solidFill>
                  <a:srgbClr val="57535A"/>
                </a:solidFill>
                <a:latin typeface="Arial"/>
                <a:cs typeface="Arial"/>
              </a:rPr>
              <a:t>i</a:t>
            </a:r>
            <a:r>
              <a:rPr dirty="0" smtClean="0" sz="1150" spc="0" b="1">
                <a:solidFill>
                  <a:srgbClr val="57535A"/>
                </a:solidFill>
                <a:latin typeface="Arial"/>
                <a:cs typeface="Arial"/>
              </a:rPr>
              <a:t>sc</a:t>
            </a:r>
            <a:r>
              <a:rPr dirty="0" smtClean="0" sz="1150" spc="0" b="1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150" spc="0" b="1">
                <a:solidFill>
                  <a:srgbClr val="6E6574"/>
                </a:solidFill>
                <a:latin typeface="Arial"/>
                <a:cs typeface="Arial"/>
              </a:rPr>
              <a:t>i</a:t>
            </a:r>
            <a:r>
              <a:rPr dirty="0" smtClean="0" sz="1150" spc="0" b="1">
                <a:solidFill>
                  <a:srgbClr val="57535A"/>
                </a:solidFill>
                <a:latin typeface="Arial"/>
                <a:cs typeface="Arial"/>
              </a:rPr>
              <a:t>o</a:t>
            </a:r>
            <a:endParaRPr sz="1150">
              <a:latin typeface="Arial"/>
              <a:cs typeface="Arial"/>
            </a:endParaRPr>
          </a:p>
          <a:p>
            <a:pPr marL="12700" marR="22288">
              <a:lnSpc>
                <a:spcPct val="95825"/>
              </a:lnSpc>
              <a:spcBef>
                <a:spcPts val="2"/>
              </a:spcBef>
            </a:pPr>
            <a:r>
              <a:rPr dirty="0" smtClean="0" sz="105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05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05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050">
                <a:solidFill>
                  <a:srgbClr val="6E6574"/>
                </a:solidFill>
                <a:latin typeface="Arial"/>
                <a:cs typeface="Arial"/>
              </a:rPr>
              <a:t>l</a:t>
            </a:r>
            <a:r>
              <a:rPr dirty="0" smtClean="0" sz="105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05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05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050">
                <a:solidFill>
                  <a:srgbClr val="57535A"/>
                </a:solidFill>
                <a:latin typeface="Arial"/>
                <a:cs typeface="Arial"/>
              </a:rPr>
              <a:t>)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54744" y="5518127"/>
            <a:ext cx="1728820" cy="3222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15"/>
              </a:lnSpc>
              <a:spcBef>
                <a:spcPts val="60"/>
              </a:spcBef>
            </a:pP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100" spc="33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6E6574"/>
                </a:solidFill>
                <a:latin typeface="Arial"/>
                <a:cs typeface="Arial"/>
              </a:rPr>
              <a:t>(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D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s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ta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za</a:t>
            </a:r>
            <a:r>
              <a:rPr dirty="0" smtClean="0" sz="1100" spc="7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rrm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ìe</a:t>
            </a:r>
            <a:endParaRPr sz="1100">
              <a:latin typeface="Arial"/>
              <a:cs typeface="Arial"/>
            </a:endParaRPr>
          </a:p>
          <a:p>
            <a:pPr marL="12700" marR="20764">
              <a:lnSpc>
                <a:spcPts val="1250"/>
              </a:lnSpc>
              <a:spcBef>
                <a:spcPts val="1"/>
              </a:spcBef>
            </a:pP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6E6574"/>
                </a:solidFill>
                <a:latin typeface="Arial"/>
                <a:cs typeface="Arial"/>
              </a:rPr>
              <a:t>i</a:t>
            </a:r>
            <a:r>
              <a:rPr dirty="0" smtClean="0" sz="1100">
                <a:solidFill>
                  <a:srgbClr val="57535A"/>
                </a:solidFill>
                <a:latin typeface="Arial"/>
                <a:cs typeface="Arial"/>
              </a:rPr>
              <a:t>s</a:t>
            </a:r>
            <a:r>
              <a:rPr dirty="0" smtClean="0" sz="1100">
                <a:solidFill>
                  <a:srgbClr val="57535A"/>
                </a:solidFill>
                <a:latin typeface="Arial"/>
                <a:cs typeface="Arial"/>
              </a:rPr>
              <a:t>ch</a:t>
            </a:r>
            <a:r>
              <a:rPr dirty="0" smtClean="0" sz="1100">
                <a:solidFill>
                  <a:srgbClr val="57535A"/>
                </a:solidFill>
                <a:latin typeface="Arial"/>
                <a:cs typeface="Arial"/>
              </a:rPr>
              <a:t>i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o</a:t>
            </a:r>
            <a:r>
              <a:rPr dirty="0" smtClean="0" sz="1100" spc="125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u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6E6574"/>
                </a:solidFill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14201" y="5518127"/>
            <a:ext cx="2545761" cy="1638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15"/>
              </a:lnSpc>
              <a:spcBef>
                <a:spcPts val="60"/>
              </a:spcBef>
            </a:pP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10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100">
                <a:solidFill>
                  <a:srgbClr val="6E6574"/>
                </a:solidFill>
                <a:latin typeface="Arial"/>
                <a:cs typeface="Arial"/>
              </a:rPr>
              <a:t>i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>
                <a:solidFill>
                  <a:srgbClr val="57535A"/>
                </a:solidFill>
                <a:latin typeface="Arial"/>
                <a:cs typeface="Arial"/>
              </a:rPr>
              <a:t>s</a:t>
            </a:r>
            <a:r>
              <a:rPr dirty="0" smtClean="0" sz="1100">
                <a:solidFill>
                  <a:srgbClr val="413D44"/>
                </a:solidFill>
                <a:latin typeface="Arial"/>
                <a:cs typeface="Arial"/>
              </a:rPr>
              <a:t>ta</a:t>
            </a:r>
            <a:r>
              <a:rPr dirty="0" smtClean="0" sz="1100" spc="7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o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r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m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116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C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I</a:t>
            </a:r>
            <a:r>
              <a:rPr dirty="0" smtClean="0" sz="1100" spc="152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ci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t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t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7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n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e</a:t>
            </a:r>
            <a:r>
              <a:rPr dirty="0" smtClean="0" sz="1100" spc="0">
                <a:solidFill>
                  <a:srgbClr val="6E6574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l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r>
              <a:rPr dirty="0" smtClean="0" sz="1100" spc="79">
                <a:solidFill>
                  <a:srgbClr val="413D44"/>
                </a:solidFill>
                <a:latin typeface="Arial"/>
                <a:cs typeface="Arial"/>
              </a:rPr>
              <a:t> 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sc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h</a:t>
            </a:r>
            <a:r>
              <a:rPr dirty="0" smtClean="0" sz="1100" spc="0">
                <a:solidFill>
                  <a:srgbClr val="57535A"/>
                </a:solidFill>
                <a:latin typeface="Arial"/>
                <a:cs typeface="Arial"/>
              </a:rPr>
              <a:t>ed</a:t>
            </a:r>
            <a:r>
              <a:rPr dirty="0" smtClean="0" sz="1100" spc="0">
                <a:solidFill>
                  <a:srgbClr val="413D44"/>
                </a:solidFill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9332" y="6290381"/>
            <a:ext cx="1772257" cy="2501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5"/>
              </a:lnSpc>
              <a:spcBef>
                <a:spcPts val="95"/>
              </a:spcBef>
            </a:pP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F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t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259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1A2A40"/>
                </a:solidFill>
                <a:latin typeface="Times New Roman"/>
                <a:cs typeface="Times New Roman"/>
              </a:rPr>
              <a:t>1</a:t>
            </a:r>
            <a:r>
              <a:rPr dirty="0" smtClean="0" sz="1750" spc="0">
                <a:solidFill>
                  <a:srgbClr val="1A2A40"/>
                </a:solidFill>
                <a:latin typeface="Times New Roman"/>
                <a:cs typeface="Times New Roman"/>
              </a:rPr>
              <a:t>  </a:t>
            </a:r>
            <a:r>
              <a:rPr dirty="0" smtClean="0" sz="1750" spc="156">
                <a:solidFill>
                  <a:srgbClr val="1A2A40"/>
                </a:solidFill>
                <a:latin typeface="Times New Roman"/>
                <a:cs typeface="Times New Roman"/>
              </a:rPr>
              <a:t> 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de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24395B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1203" y="6305579"/>
            <a:ext cx="458444" cy="22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F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>
                <a:solidFill>
                  <a:srgbClr val="2B282C"/>
                </a:solidFill>
                <a:latin typeface="Arial"/>
                <a:cs typeface="Arial"/>
              </a:rPr>
              <a:t>t</a:t>
            </a:r>
            <a:r>
              <a:rPr dirty="0" smtClean="0" sz="1600">
                <a:solidFill>
                  <a:srgbClr val="0F1520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80639" y="6305579"/>
            <a:ext cx="1299772" cy="22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2</a:t>
            </a:r>
            <a:r>
              <a:rPr dirty="0" smtClean="0" sz="1600" spc="148">
                <a:solidFill>
                  <a:srgbClr val="0F1520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de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s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c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r</a:t>
            </a:r>
            <a:r>
              <a:rPr dirty="0" smtClean="0" sz="1600" spc="0">
                <a:solidFill>
                  <a:srgbClr val="24395B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z</a:t>
            </a:r>
            <a:r>
              <a:rPr dirty="0" smtClean="0" sz="1600" spc="0">
                <a:solidFill>
                  <a:srgbClr val="24395B"/>
                </a:solidFill>
                <a:latin typeface="Arial"/>
                <a:cs typeface="Arial"/>
              </a:rPr>
              <a:t>i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o</a:t>
            </a:r>
            <a:r>
              <a:rPr dirty="0" smtClean="0" sz="1600" spc="0">
                <a:solidFill>
                  <a:srgbClr val="1A2A40"/>
                </a:solidFill>
                <a:latin typeface="Arial"/>
                <a:cs typeface="Arial"/>
              </a:rPr>
              <a:t>n</a:t>
            </a:r>
            <a:r>
              <a:rPr dirty="0" smtClean="0" sz="1600" spc="0">
                <a:solidFill>
                  <a:srgbClr val="0F1520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2775182" y="450720"/>
            <a:ext cx="4369249" cy="18028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73841" y="4844234"/>
            <a:ext cx="1896394" cy="22516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274831" y="2331561"/>
            <a:ext cx="1446060" cy="1903539"/>
          </a:xfrm>
          <a:custGeom>
            <a:avLst/>
            <a:gdLst/>
            <a:ahLst/>
            <a:cxnLst/>
            <a:rect l="l" t="t" r="r" b="b"/>
            <a:pathLst>
              <a:path w="1446060" h="1903539">
                <a:moveTo>
                  <a:pt x="723036" y="1903539"/>
                </a:moveTo>
                <a:lnTo>
                  <a:pt x="1446060" y="1180185"/>
                </a:lnTo>
                <a:lnTo>
                  <a:pt x="1084541" y="1180185"/>
                </a:lnTo>
                <a:lnTo>
                  <a:pt x="1084541" y="723341"/>
                </a:lnTo>
                <a:lnTo>
                  <a:pt x="1446060" y="723341"/>
                </a:lnTo>
                <a:lnTo>
                  <a:pt x="723036" y="0"/>
                </a:lnTo>
                <a:lnTo>
                  <a:pt x="0" y="723341"/>
                </a:lnTo>
                <a:lnTo>
                  <a:pt x="361518" y="723341"/>
                </a:lnTo>
                <a:lnTo>
                  <a:pt x="361518" y="1180185"/>
                </a:lnTo>
                <a:lnTo>
                  <a:pt x="0" y="1180185"/>
                </a:lnTo>
                <a:lnTo>
                  <a:pt x="723036" y="1903539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274831" y="2331556"/>
            <a:ext cx="1445644" cy="1904449"/>
          </a:xfrm>
          <a:custGeom>
            <a:avLst/>
            <a:gdLst/>
            <a:ahLst/>
            <a:cxnLst/>
            <a:rect l="l" t="t" r="r" b="b"/>
            <a:pathLst>
              <a:path w="1445644" h="1904449">
                <a:moveTo>
                  <a:pt x="0" y="723690"/>
                </a:moveTo>
                <a:lnTo>
                  <a:pt x="722822" y="0"/>
                </a:lnTo>
                <a:lnTo>
                  <a:pt x="1445644" y="723690"/>
                </a:lnTo>
                <a:lnTo>
                  <a:pt x="1084233" y="723690"/>
                </a:lnTo>
                <a:lnTo>
                  <a:pt x="1084233" y="1180758"/>
                </a:lnTo>
                <a:lnTo>
                  <a:pt x="1445644" y="1180758"/>
                </a:lnTo>
                <a:lnTo>
                  <a:pt x="722822" y="1904449"/>
                </a:lnTo>
                <a:lnTo>
                  <a:pt x="0" y="1180758"/>
                </a:lnTo>
                <a:lnTo>
                  <a:pt x="361411" y="1180758"/>
                </a:lnTo>
                <a:lnTo>
                  <a:pt x="361411" y="723690"/>
                </a:lnTo>
                <a:lnTo>
                  <a:pt x="0" y="723690"/>
                </a:lnTo>
                <a:close/>
              </a:path>
            </a:pathLst>
          </a:custGeom>
          <a:ln w="3463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177546" y="2331549"/>
            <a:ext cx="1446060" cy="19035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177546" y="2331549"/>
            <a:ext cx="1446060" cy="19035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177542" y="2331556"/>
            <a:ext cx="1445644" cy="1904449"/>
          </a:xfrm>
          <a:custGeom>
            <a:avLst/>
            <a:gdLst/>
            <a:ahLst/>
            <a:cxnLst/>
            <a:rect l="l" t="t" r="r" b="b"/>
            <a:pathLst>
              <a:path w="1445644" h="1904449">
                <a:moveTo>
                  <a:pt x="0" y="723690"/>
                </a:moveTo>
                <a:lnTo>
                  <a:pt x="722822" y="0"/>
                </a:lnTo>
                <a:lnTo>
                  <a:pt x="1445644" y="723690"/>
                </a:lnTo>
                <a:lnTo>
                  <a:pt x="1084233" y="723690"/>
                </a:lnTo>
                <a:lnTo>
                  <a:pt x="1084233" y="1180758"/>
                </a:lnTo>
                <a:lnTo>
                  <a:pt x="1445644" y="1180758"/>
                </a:lnTo>
                <a:lnTo>
                  <a:pt x="722822" y="1904449"/>
                </a:lnTo>
                <a:lnTo>
                  <a:pt x="0" y="1180758"/>
                </a:lnTo>
                <a:lnTo>
                  <a:pt x="361411" y="1180758"/>
                </a:lnTo>
                <a:lnTo>
                  <a:pt x="361411" y="723690"/>
                </a:lnTo>
                <a:lnTo>
                  <a:pt x="0" y="723690"/>
                </a:lnTo>
                <a:close/>
              </a:path>
            </a:pathLst>
          </a:custGeom>
          <a:ln w="12701">
            <a:solidFill>
              <a:srgbClr val="BD4A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448229" y="2407699"/>
            <a:ext cx="1369949" cy="18274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448229" y="2407699"/>
            <a:ext cx="1369949" cy="18274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448228" y="2407697"/>
            <a:ext cx="1369557" cy="1828271"/>
          </a:xfrm>
          <a:custGeom>
            <a:avLst/>
            <a:gdLst/>
            <a:ahLst/>
            <a:cxnLst/>
            <a:rect l="l" t="t" r="r" b="b"/>
            <a:pathLst>
              <a:path w="1369557" h="1828271">
                <a:moveTo>
                  <a:pt x="0" y="685601"/>
                </a:moveTo>
                <a:lnTo>
                  <a:pt x="684778" y="0"/>
                </a:lnTo>
                <a:lnTo>
                  <a:pt x="1369557" y="685601"/>
                </a:lnTo>
                <a:lnTo>
                  <a:pt x="1027168" y="685601"/>
                </a:lnTo>
                <a:lnTo>
                  <a:pt x="1027168" y="1142669"/>
                </a:lnTo>
                <a:lnTo>
                  <a:pt x="1369557" y="1142669"/>
                </a:lnTo>
                <a:lnTo>
                  <a:pt x="684778" y="1828271"/>
                </a:lnTo>
                <a:lnTo>
                  <a:pt x="0" y="1142669"/>
                </a:lnTo>
                <a:lnTo>
                  <a:pt x="342389" y="1142669"/>
                </a:lnTo>
                <a:lnTo>
                  <a:pt x="342389" y="685601"/>
                </a:lnTo>
                <a:lnTo>
                  <a:pt x="0" y="685601"/>
                </a:lnTo>
                <a:close/>
              </a:path>
            </a:pathLst>
          </a:custGeom>
          <a:ln w="12701">
            <a:solidFill>
              <a:srgbClr val="46AAC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752662" y="5970064"/>
            <a:ext cx="380542" cy="380707"/>
          </a:xfrm>
          <a:custGeom>
            <a:avLst/>
            <a:gdLst/>
            <a:ahLst/>
            <a:cxnLst/>
            <a:rect l="l" t="t" r="r" b="b"/>
            <a:pathLst>
              <a:path w="380542" h="380707">
                <a:moveTo>
                  <a:pt x="190271" y="285534"/>
                </a:moveTo>
                <a:lnTo>
                  <a:pt x="190271" y="380707"/>
                </a:lnTo>
                <a:lnTo>
                  <a:pt x="380542" y="190347"/>
                </a:lnTo>
                <a:lnTo>
                  <a:pt x="190271" y="0"/>
                </a:lnTo>
                <a:lnTo>
                  <a:pt x="190271" y="95173"/>
                </a:lnTo>
                <a:lnTo>
                  <a:pt x="0" y="95173"/>
                </a:lnTo>
                <a:lnTo>
                  <a:pt x="0" y="285534"/>
                </a:lnTo>
                <a:lnTo>
                  <a:pt x="190271" y="285534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752662" y="5970060"/>
            <a:ext cx="380432" cy="380889"/>
          </a:xfrm>
          <a:custGeom>
            <a:avLst/>
            <a:gdLst/>
            <a:ahLst/>
            <a:cxnLst/>
            <a:rect l="l" t="t" r="r" b="b"/>
            <a:pathLst>
              <a:path w="380432" h="380889">
                <a:moveTo>
                  <a:pt x="0" y="95222"/>
                </a:moveTo>
                <a:lnTo>
                  <a:pt x="190216" y="95222"/>
                </a:lnTo>
                <a:lnTo>
                  <a:pt x="190216" y="0"/>
                </a:lnTo>
                <a:lnTo>
                  <a:pt x="380432" y="190444"/>
                </a:lnTo>
                <a:lnTo>
                  <a:pt x="190216" y="380889"/>
                </a:lnTo>
                <a:lnTo>
                  <a:pt x="190216" y="285667"/>
                </a:lnTo>
                <a:lnTo>
                  <a:pt x="0" y="285667"/>
                </a:lnTo>
                <a:lnTo>
                  <a:pt x="0" y="95222"/>
                </a:lnTo>
                <a:close/>
              </a:path>
            </a:pathLst>
          </a:custGeom>
          <a:ln w="26854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5357368" y="5846064"/>
            <a:ext cx="481584" cy="496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407075" y="5883219"/>
            <a:ext cx="380530" cy="3807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407070" y="5883222"/>
            <a:ext cx="380432" cy="380889"/>
          </a:xfrm>
          <a:custGeom>
            <a:avLst/>
            <a:gdLst/>
            <a:ahLst/>
            <a:cxnLst/>
            <a:rect l="l" t="t" r="r" b="b"/>
            <a:pathLst>
              <a:path w="380432" h="380889">
                <a:moveTo>
                  <a:pt x="0" y="95222"/>
                </a:moveTo>
                <a:lnTo>
                  <a:pt x="190216" y="95222"/>
                </a:lnTo>
                <a:lnTo>
                  <a:pt x="190216" y="0"/>
                </a:lnTo>
                <a:lnTo>
                  <a:pt x="380432" y="190444"/>
                </a:lnTo>
                <a:lnTo>
                  <a:pt x="190216" y="380889"/>
                </a:lnTo>
                <a:lnTo>
                  <a:pt x="190216" y="285667"/>
                </a:lnTo>
                <a:lnTo>
                  <a:pt x="0" y="285667"/>
                </a:lnTo>
                <a:lnTo>
                  <a:pt x="0" y="95222"/>
                </a:lnTo>
                <a:close/>
              </a:path>
            </a:pathLst>
          </a:custGeom>
          <a:ln w="12703">
            <a:solidFill>
              <a:srgbClr val="7C5F9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973114" y="4752677"/>
            <a:ext cx="3424885" cy="23432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973114" y="4752677"/>
            <a:ext cx="3424885" cy="23432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5973121" y="4752681"/>
            <a:ext cx="3423893" cy="2344319"/>
          </a:xfrm>
          <a:custGeom>
            <a:avLst/>
            <a:gdLst/>
            <a:ahLst/>
            <a:cxnLst/>
            <a:rect l="l" t="t" r="r" b="b"/>
            <a:pathLst>
              <a:path w="3423893" h="2344319">
                <a:moveTo>
                  <a:pt x="0" y="0"/>
                </a:moveTo>
                <a:lnTo>
                  <a:pt x="3423893" y="0"/>
                </a:lnTo>
                <a:lnTo>
                  <a:pt x="3423893" y="2344319"/>
                </a:lnTo>
                <a:lnTo>
                  <a:pt x="0" y="2344319"/>
                </a:lnTo>
                <a:lnTo>
                  <a:pt x="0" y="0"/>
                </a:lnTo>
                <a:close/>
              </a:path>
            </a:pathLst>
          </a:custGeom>
          <a:ln w="12706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3370072" y="4824984"/>
            <a:ext cx="1853183" cy="2273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5973121" y="4752681"/>
            <a:ext cx="3423893" cy="2344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1242" marR="154995" indent="2792" algn="ctr">
              <a:lnSpc>
                <a:spcPct val="100301"/>
              </a:lnSpc>
              <a:spcBef>
                <a:spcPts val="465"/>
              </a:spcBef>
            </a:pPr>
            <a:r>
              <a:rPr dirty="0" smtClean="0" sz="4200" spc="9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dirty="0" smtClean="0" sz="4200" spc="-5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dirty="0" smtClean="0" sz="4200" spc="19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dirty="0" smtClean="0" sz="4200" spc="9">
                <a:solidFill>
                  <a:srgbClr val="C00000"/>
                </a:solidFill>
                <a:latin typeface="Calibri"/>
                <a:cs typeface="Calibri"/>
              </a:rPr>
              <a:t>ce</a:t>
            </a:r>
            <a:r>
              <a:rPr dirty="0" smtClean="0" sz="4200" spc="19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dirty="0" smtClean="0" sz="4200" spc="-69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4200" spc="-209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dirty="0" smtClean="0" sz="4200" spc="9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dirty="0" smtClean="0" sz="4200" spc="-44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dirty="0" smtClean="0" sz="4200" spc="9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mtClean="0" sz="4200" spc="4">
                <a:solidFill>
                  <a:srgbClr val="C00000"/>
                </a:solidFill>
                <a:latin typeface="Calibri"/>
                <a:cs typeface="Calibri"/>
              </a:rPr>
              <a:t>z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mtClean="0" sz="4200" spc="-39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dirty="0" smtClean="0" sz="4200" spc="-39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dirty="0" smtClean="0" sz="4200" spc="9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mtClean="0" sz="4200" spc="29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dirty="0" smtClean="0" sz="4200" spc="9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mtClean="0" sz="4200" spc="14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dirty="0" smtClean="0" sz="4200" spc="4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mtClean="0" sz="4200" spc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endParaRPr sz="4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9452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