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66"/>
  </p:notesMasterIdLst>
  <p:handoutMasterIdLst>
    <p:handoutMasterId r:id="rId67"/>
  </p:handoutMasterIdLst>
  <p:sldIdLst>
    <p:sldId id="305" r:id="rId5"/>
    <p:sldId id="304" r:id="rId6"/>
    <p:sldId id="306" r:id="rId7"/>
    <p:sldId id="308" r:id="rId8"/>
    <p:sldId id="309" r:id="rId9"/>
    <p:sldId id="310" r:id="rId10"/>
    <p:sldId id="311" r:id="rId11"/>
    <p:sldId id="312" r:id="rId12"/>
    <p:sldId id="313" r:id="rId13"/>
    <p:sldId id="314" r:id="rId14"/>
    <p:sldId id="315" r:id="rId15"/>
    <p:sldId id="316" r:id="rId16"/>
    <p:sldId id="317" r:id="rId17"/>
    <p:sldId id="318" r:id="rId18"/>
    <p:sldId id="319" r:id="rId19"/>
    <p:sldId id="320" r:id="rId20"/>
    <p:sldId id="321" r:id="rId21"/>
    <p:sldId id="322" r:id="rId22"/>
    <p:sldId id="323" r:id="rId23"/>
    <p:sldId id="324" r:id="rId24"/>
    <p:sldId id="325" r:id="rId25"/>
    <p:sldId id="326" r:id="rId26"/>
    <p:sldId id="327" r:id="rId27"/>
    <p:sldId id="328" r:id="rId28"/>
    <p:sldId id="329" r:id="rId29"/>
    <p:sldId id="330" r:id="rId30"/>
    <p:sldId id="331" r:id="rId31"/>
    <p:sldId id="332" r:id="rId32"/>
    <p:sldId id="333" r:id="rId33"/>
    <p:sldId id="334" r:id="rId34"/>
    <p:sldId id="335" r:id="rId35"/>
    <p:sldId id="336" r:id="rId36"/>
    <p:sldId id="337" r:id="rId37"/>
    <p:sldId id="338" r:id="rId38"/>
    <p:sldId id="339" r:id="rId39"/>
    <p:sldId id="340" r:id="rId40"/>
    <p:sldId id="341" r:id="rId41"/>
    <p:sldId id="342" r:id="rId42"/>
    <p:sldId id="343" r:id="rId43"/>
    <p:sldId id="344" r:id="rId44"/>
    <p:sldId id="345" r:id="rId45"/>
    <p:sldId id="346" r:id="rId46"/>
    <p:sldId id="347" r:id="rId47"/>
    <p:sldId id="348" r:id="rId48"/>
    <p:sldId id="349" r:id="rId49"/>
    <p:sldId id="350" r:id="rId50"/>
    <p:sldId id="351" r:id="rId51"/>
    <p:sldId id="352" r:id="rId52"/>
    <p:sldId id="353" r:id="rId53"/>
    <p:sldId id="354" r:id="rId54"/>
    <p:sldId id="356" r:id="rId55"/>
    <p:sldId id="355" r:id="rId56"/>
    <p:sldId id="357" r:id="rId57"/>
    <p:sldId id="358" r:id="rId58"/>
    <p:sldId id="359" r:id="rId59"/>
    <p:sldId id="360" r:id="rId60"/>
    <p:sldId id="361" r:id="rId61"/>
    <p:sldId id="362" r:id="rId62"/>
    <p:sldId id="363" r:id="rId63"/>
    <p:sldId id="364" r:id="rId64"/>
    <p:sldId id="365" r:id="rId65"/>
  </p:sldIdLst>
  <p:sldSz cx="12192000" cy="6858000"/>
  <p:notesSz cx="6858000" cy="9144000"/>
  <p:defaultTextStyle>
    <a:defPPr rtl="0">
      <a:defRPr lang="it-IT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702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6" name="Author" initials="A" lastIdx="0" clrIdx="5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7" autoAdjust="0"/>
    <p:restoredTop sz="93750" autoAdjust="0"/>
  </p:normalViewPr>
  <p:slideViewPr>
    <p:cSldViewPr snapToGrid="0">
      <p:cViewPr varScale="1">
        <p:scale>
          <a:sx n="108" d="100"/>
          <a:sy n="108" d="100"/>
        </p:scale>
        <p:origin x="75" y="93"/>
      </p:cViewPr>
      <p:guideLst>
        <p:guide pos="6504"/>
        <p:guide orient="horz" pos="3702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93" d="100"/>
          <a:sy n="93" d="100"/>
        </p:scale>
        <p:origin x="2958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commentAuthors" Target="commentAuthor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66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61" Type="http://schemas.openxmlformats.org/officeDocument/2006/relationships/slide" Target="slides/slide57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slide" Target="slides/slide52.xml"/><Relationship Id="rId64" Type="http://schemas.openxmlformats.org/officeDocument/2006/relationships/slide" Target="slides/slide60.xml"/><Relationship Id="rId69" Type="http://schemas.openxmlformats.org/officeDocument/2006/relationships/presProps" Target="presProps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tableStyles" Target="tableStyles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59" Type="http://schemas.openxmlformats.org/officeDocument/2006/relationships/slide" Target="slides/slide55.xml"/><Relationship Id="rId67" Type="http://schemas.openxmlformats.org/officeDocument/2006/relationships/handoutMaster" Target="handoutMasters/handoutMaster1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openxmlformats.org/officeDocument/2006/relationships/slide" Target="slides/slide58.xml"/><Relationship Id="rId70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73" Type="http://schemas.microsoft.com/office/2018/10/relationships/authors" Target="author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" Type="http://schemas.openxmlformats.org/officeDocument/2006/relationships/slide" Target="slides/slide3.xml"/><Relationship Id="rId71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ntestazione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it-IT"/>
          </a:p>
        </p:txBody>
      </p:sp>
      <p:sp>
        <p:nvSpPr>
          <p:cNvPr id="3" name="Segnaposto data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3054A134-DF8D-4ECE-96AF-91D5A698F6E8}" type="datetime1">
              <a:rPr lang="it-IT" smtClean="0"/>
              <a:t>24/08/2022</a:t>
            </a:fld>
            <a:endParaRPr lang="it-IT"/>
          </a:p>
        </p:txBody>
      </p:sp>
      <p:sp>
        <p:nvSpPr>
          <p:cNvPr id="4" name="Segnaposto piè di pagina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it-IT"/>
          </a:p>
        </p:txBody>
      </p:sp>
      <p:sp>
        <p:nvSpPr>
          <p:cNvPr id="5" name="Segnaposto numero diapositiva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ntestazion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it-IT" noProof="0"/>
          </a:p>
        </p:txBody>
      </p:sp>
      <p:sp>
        <p:nvSpPr>
          <p:cNvPr id="3" name="Segnaposto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9ABD058-C886-4906-80E6-D5863E6CDBA3}" type="datetime1">
              <a:rPr lang="it-IT" smtClean="0"/>
              <a:pPr/>
              <a:t>24/08/2022</a:t>
            </a:fld>
            <a:endParaRPr lang="it-IT" dirty="0"/>
          </a:p>
        </p:txBody>
      </p:sp>
      <p:sp>
        <p:nvSpPr>
          <p:cNvPr id="4" name="Segnaposto immagin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it-IT" noProof="0"/>
          </a:p>
        </p:txBody>
      </p:sp>
      <p:sp>
        <p:nvSpPr>
          <p:cNvPr id="5" name="Segnaposto note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it-IT" noProof="0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it-IT" smtClean="0"/>
              <a:t>1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424104673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it-IT" smtClean="0"/>
              <a:t>2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it-IT" smtClean="0"/>
              <a:t>61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0446180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titolo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ttangolo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it-IT" noProof="0"/>
              <a:t>6.53</a:t>
            </a:r>
          </a:p>
          <a:p>
            <a:pPr algn="ctr" rtl="0"/>
            <a:endParaRPr lang="it-IT" noProof="0"/>
          </a:p>
        </p:txBody>
      </p:sp>
      <p:sp>
        <p:nvSpPr>
          <p:cNvPr id="2" name="Titolo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3" name="Sottotitolo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it-IT" noProof="0"/>
              <a:t>Fai clic per modificare</a:t>
            </a:r>
          </a:p>
        </p:txBody>
      </p:sp>
      <p:grpSp>
        <p:nvGrpSpPr>
          <p:cNvPr id="10" name="Segnaposto immagine 16" descr="illustrazione astratta colorata di edifici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hi sia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8" name="Segnaposto testo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grpSp>
        <p:nvGrpSpPr>
          <p:cNvPr id="971" name="Segnaposto immagine 986" descr="illustrazione astratta colorata di edifici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Segnaposto immagine 57" descr="illustrazione astratta colorata di edifici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8" name="Segnaposto testo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9" name="Segnaposto testo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0" name="Segnaposto testo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1" name="Segnaposto testo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2" name="Segnaposto testo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3" name="Segnaposto testo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4" name="Segnaposto testo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5" name="Segnaposto testo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8" name="Segnaposto testo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9" name="Segnaposto testo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Segnaposto immagine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10" name="Segnaposto testo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1" name="Segnaposto testo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2" name="Segnaposto testo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3" name="Segnaposto testo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9" name="Segnaposto testo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20" name="Segnaposto testo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21" name="Segnaposto testo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22" name="Segnaposto testo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TITOLO</a:t>
            </a:r>
          </a:p>
        </p:txBody>
      </p:sp>
      <p:sp>
        <p:nvSpPr>
          <p:cNvPr id="15" name="Segnaposto piè di pagina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16" name="Segnaposto numero diapositiva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anoramica del prodott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Segnaposto immagine 1029" descr="illustrazione astratta colorata di edifici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it-IT" noProof="0" smtClean="0"/>
              <a:pPr rtl="0"/>
              <a:t>‹N›</a:t>
            </a:fld>
            <a:endParaRPr lang="it-IT" noProof="0"/>
          </a:p>
        </p:txBody>
      </p:sp>
      <p:sp>
        <p:nvSpPr>
          <p:cNvPr id="10" name="Segnaposto testo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21" name="Segnaposto testo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17" name="Segnaposto testo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18" name="Segnaposto testo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19" name="Segnaposto testo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22" name="Segnaposto testo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23" name="Segnaposto testo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24" name="Segnaposto testo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Vantaggi del prodot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ttangolo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cxnSp>
        <p:nvCxnSpPr>
          <p:cNvPr id="27" name="Connettore diritto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13" name="Segnaposto contenuto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19" name="Segnaposto contenuto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22" name="Segnaposto contenuto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23" name="Segnaposto testo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34" name="Segnaposto testo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35" name="Segnaposto testo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Intestazione sezion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grpSp>
        <p:nvGrpSpPr>
          <p:cNvPr id="7" name="Segnaposto immagine 795" descr="illustrazione astratta colorata di edifici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Modello di busin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tangolo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cxnSp>
        <p:nvCxnSpPr>
          <p:cNvPr id="8" name="Connettore diritto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13" name="Segnaposto contenuto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17" name="Segnaposto testo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19" name="Segnaposto contenuto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20" name="Segnaposto testo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22" name="Segnaposto contenuto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it-IT" noProof="0"/>
              <a:t>icona</a:t>
            </a:r>
          </a:p>
        </p:txBody>
      </p:sp>
      <p:sp>
        <p:nvSpPr>
          <p:cNvPr id="23" name="Segnaposto testo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15" name="Segnaposto testo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PUNTO ELENCO 2</a:t>
            </a:r>
          </a:p>
        </p:txBody>
      </p:sp>
      <p:sp>
        <p:nvSpPr>
          <p:cNvPr id="16" name="Segnaposto testo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PUNTO ELENCO 3</a:t>
            </a:r>
          </a:p>
        </p:txBody>
      </p:sp>
      <p:sp>
        <p:nvSpPr>
          <p:cNvPr id="24" name="Segnaposto testo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PUNTO ELENCO 4</a:t>
            </a:r>
          </a:p>
        </p:txBody>
      </p:sp>
      <p:cxnSp>
        <p:nvCxnSpPr>
          <p:cNvPr id="10" name="Connettore diritto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Connettore diritto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nettore diritto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anoramica del merca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ttangolo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cxnSp>
        <p:nvCxnSpPr>
          <p:cNvPr id="11" name="Connettore diritto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o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it-IT" noProof="0" smtClean="0"/>
              <a:pPr rtl="0"/>
              <a:t>‹N›</a:t>
            </a:fld>
            <a:endParaRPr lang="it-IT" noProof="0"/>
          </a:p>
        </p:txBody>
      </p:sp>
      <p:sp>
        <p:nvSpPr>
          <p:cNvPr id="16" name="Segnaposto testo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it-IT" noProof="0"/>
              <a:t>1</a:t>
            </a:r>
          </a:p>
        </p:txBody>
      </p:sp>
      <p:sp>
        <p:nvSpPr>
          <p:cNvPr id="17" name="Segnaposto testo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it-IT" noProof="0"/>
              <a:t>2</a:t>
            </a:r>
          </a:p>
        </p:txBody>
      </p:sp>
      <p:sp>
        <p:nvSpPr>
          <p:cNvPr id="18" name="Segnaposto testo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it-IT" noProof="0"/>
              <a:t>3</a:t>
            </a:r>
          </a:p>
        </p:txBody>
      </p:sp>
      <p:sp>
        <p:nvSpPr>
          <p:cNvPr id="20" name="Segnaposto testo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21" name="Segnaposto testo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9" name="Segnaposto testo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24" name="Segnaposto data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fronto di merca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FAI CLIC PER MODIFICARE IL TITOLO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it-IT" noProof="0" smtClean="0"/>
              <a:pPr rtl="0"/>
              <a:t>‹N›</a:t>
            </a:fld>
            <a:endParaRPr lang="it-IT" noProof="0"/>
          </a:p>
        </p:txBody>
      </p:sp>
      <p:sp>
        <p:nvSpPr>
          <p:cNvPr id="16" name="Segnaposto testo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it-IT" noProof="0"/>
              <a:t>1</a:t>
            </a:r>
          </a:p>
        </p:txBody>
      </p:sp>
      <p:sp>
        <p:nvSpPr>
          <p:cNvPr id="17" name="Segnaposto testo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it-IT" noProof="0"/>
              <a:t>2</a:t>
            </a:r>
          </a:p>
        </p:txBody>
      </p:sp>
      <p:sp>
        <p:nvSpPr>
          <p:cNvPr id="18" name="Segnaposto testo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it-IT" noProof="0"/>
              <a:t>3</a:t>
            </a:r>
          </a:p>
        </p:txBody>
      </p:sp>
      <p:sp>
        <p:nvSpPr>
          <p:cNvPr id="20" name="Segnaposto testo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21" name="Segnaposto testo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4" name="Segnaposto testo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it-IT" noProof="0"/>
              <a:t>INTESTAZIONE SEZIONE</a:t>
            </a:r>
          </a:p>
        </p:txBody>
      </p:sp>
      <p:sp>
        <p:nvSpPr>
          <p:cNvPr id="9" name="Segnaposto testo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Descrizione della sezione</a:t>
            </a:r>
          </a:p>
        </p:txBody>
      </p:sp>
      <p:sp>
        <p:nvSpPr>
          <p:cNvPr id="22" name="Segnaposto testo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it-IT" noProof="0"/>
              <a:t>INTESTAZIONE SEZIONE</a:t>
            </a:r>
          </a:p>
        </p:txBody>
      </p:sp>
      <p:sp>
        <p:nvSpPr>
          <p:cNvPr id="23" name="Segnaposto testo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it-IT" noProof="0"/>
              <a:t>INTESTAZIONE SEZIONE</a:t>
            </a:r>
          </a:p>
        </p:txBody>
      </p:sp>
      <p:sp>
        <p:nvSpPr>
          <p:cNvPr id="19" name="Segnaposto data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ttangolo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cxnSp>
        <p:nvCxnSpPr>
          <p:cNvPr id="13" name="Connettore diritto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olo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</p:txBody>
      </p:sp>
      <p:sp>
        <p:nvSpPr>
          <p:cNvPr id="4" name="Segnaposto contenuto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5" name="Segnaposto testo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</p:txBody>
      </p:sp>
      <p:sp>
        <p:nvSpPr>
          <p:cNvPr id="6" name="Segnaposto contenuto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7" name="Segnaposto data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8" name="Segnaposto piè di pagina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9" name="Segnaposto numero diapositiva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it-IT" noProof="0" smtClean="0"/>
              <a:pPr rtl="0"/>
              <a:t>‹N›</a:t>
            </a:fld>
            <a:endParaRPr lang="it-IT" noProof="0"/>
          </a:p>
        </p:txBody>
      </p:sp>
      <p:sp>
        <p:nvSpPr>
          <p:cNvPr id="10" name="Segnaposto testo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TITOLO QUADRANTE</a:t>
            </a:r>
          </a:p>
        </p:txBody>
      </p:sp>
      <p:sp>
        <p:nvSpPr>
          <p:cNvPr id="11" name="Segnaposto testo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TITOLO QUADRANTE</a:t>
            </a:r>
          </a:p>
        </p:txBody>
      </p:sp>
      <p:sp>
        <p:nvSpPr>
          <p:cNvPr id="12" name="Segnaposto testo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TITOLO QUADRANTE</a:t>
            </a:r>
          </a:p>
        </p:txBody>
      </p:sp>
      <p:sp>
        <p:nvSpPr>
          <p:cNvPr id="13" name="Segnaposto testo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TITOLO QUADRANTE</a:t>
            </a:r>
          </a:p>
        </p:txBody>
      </p:sp>
      <p:cxnSp>
        <p:nvCxnSpPr>
          <p:cNvPr id="5" name="Connettore diritto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nettore diritto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Segnaposto data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Strategia di crescita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ttangolo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8" name="Rettangolo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15" name="Rettangolo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21" name="Segnaposto testo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32" name="Segnaposto testo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34" name="Segnaposto testo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10" name="Segnaposto testo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20" name="Segnaposto testo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31" name="Segnaposto testo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sp>
        <p:nvSpPr>
          <p:cNvPr id="33" name="Segnaposto testo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  <p:grpSp>
        <p:nvGrpSpPr>
          <p:cNvPr id="956" name="Segnaposto immagine 1925" descr="illustrazione astratta colorata di edifici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959" name="Segnaposto piè di pagina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it-IT" noProof="0" smtClean="0"/>
              <a:pPr rtl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</p:txBody>
      </p:sp>
      <p:sp>
        <p:nvSpPr>
          <p:cNvPr id="4" name="Segnaposto contenuto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5" name="Segnaposto testo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</p:txBody>
      </p:sp>
      <p:sp>
        <p:nvSpPr>
          <p:cNvPr id="6" name="Segnaposto contenuto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7" name="Segnaposto data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8" name="Segnaposto piè di pagina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9" name="Segnaposto numero diapositiva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10" name="Segnaposto testo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it-IT" noProof="0"/>
              <a:t>Fare clic sul testo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Sequenza tempor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it-IT" noProof="0" smtClean="0"/>
              <a:pPr rtl="0"/>
              <a:t>‹N›</a:t>
            </a:fld>
            <a:endParaRPr lang="it-IT" noProof="0"/>
          </a:p>
        </p:txBody>
      </p:sp>
      <p:sp>
        <p:nvSpPr>
          <p:cNvPr id="39" name="Segnaposto testo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Anno</a:t>
            </a:r>
          </a:p>
        </p:txBody>
      </p:sp>
      <p:sp>
        <p:nvSpPr>
          <p:cNvPr id="40" name="Segnaposto testo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1" name="Segnaposto testo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2" name="Segnaposto testo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3" name="Segnaposto testo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4" name="Segnaposto testo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Anno</a:t>
            </a:r>
          </a:p>
        </p:txBody>
      </p:sp>
      <p:sp>
        <p:nvSpPr>
          <p:cNvPr id="45" name="Segnaposto testo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6" name="Segnaposto testo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7" name="Segnaposto testo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8" name="Segnaposto testo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49" name="Segnaposto testo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0" name="Segnaposto testo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1" name="Segnaposto testo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2" name="Segnaposto testo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3" name="Segnaposto testo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4" name="Segnaposto testo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5" name="Segnaposto testo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6" name="Segnaposto testo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7" name="Segnaposto testo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8" name="Segnaposto testo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59" name="Segnaposto testo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60" name="Segnaposto testo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61" name="Segnaposto testo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62" name="Segnaposto testo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63" name="Segnaposto testo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sp>
        <p:nvSpPr>
          <p:cNvPr id="64" name="Segnaposto testo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it-IT" noProof="0"/>
              <a:t>MM</a:t>
            </a:r>
          </a:p>
        </p:txBody>
      </p:sp>
      <p:cxnSp>
        <p:nvCxnSpPr>
          <p:cNvPr id="65" name="Connettore diritto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Segnaposto testo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it-IT" noProof="0"/>
              <a:t>Titolo elemento</a:t>
            </a:r>
          </a:p>
        </p:txBody>
      </p:sp>
      <p:sp>
        <p:nvSpPr>
          <p:cNvPr id="67" name="Segnaposto testo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it-IT" noProof="0"/>
              <a:t>Mese, Anno</a:t>
            </a:r>
          </a:p>
        </p:txBody>
      </p:sp>
      <p:sp>
        <p:nvSpPr>
          <p:cNvPr id="68" name="Segnaposto data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Dati finanziar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 pers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data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4" name="Segnaposto piè di pagina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5" name="Segnaposto numero diapositiva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6" name="Rettangolo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8" name="Segnaposto testo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9" name="Segnaposto testo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11" name="Segnaposto immagine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12" name="Rettangolo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13" name="Segnaposto testo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14" name="Segnaposto testo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15" name="Segnaposto immagine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16" name="Rettangolo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17" name="Segnaposto testo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18" name="Segnaposto testo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19" name="Segnaposto immagine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20" name="Rettangolo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21" name="Segnaposto testo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22" name="Segnaposto testo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23" name="Segnaposto immagine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 pers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ttangolo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41" name="Segnaposto immagine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42" name="Rettangolo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43" name="Segnaposto immagine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44" name="Rettangolo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45" name="Segnaposto immagine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46" name="Rettangolo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47" name="Segnaposto immagine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2" name="Titolo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data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4" name="Segnaposto piè di pagina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5" name="Segnaposto numero diapositiva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8" name="Segnaposto testo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9" name="Segnaposto testo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13" name="Segnaposto testo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14" name="Segnaposto testo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17" name="Segnaposto testo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18" name="Segnaposto testo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21" name="Segnaposto testo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22" name="Segnaposto testo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25" name="Segnaposto testo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26" name="Segnaposto testo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29" name="Segnaposto testo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30" name="Segnaposto testo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33" name="Segnaposto testo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34" name="Segnaposto testo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37" name="Segnaposto testo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Nome</a:t>
            </a:r>
          </a:p>
        </p:txBody>
      </p:sp>
      <p:sp>
        <p:nvSpPr>
          <p:cNvPr id="38" name="Segnaposto testo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it-IT" noProof="0"/>
              <a:t>Titolo</a:t>
            </a:r>
          </a:p>
        </p:txBody>
      </p:sp>
      <p:sp>
        <p:nvSpPr>
          <p:cNvPr id="54" name="Rettangolo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55" name="Segnaposto immagine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56" name="Rettangolo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57" name="Segnaposto immagine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58" name="Rettangolo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59" name="Segnaposto immagine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  <p:sp>
        <p:nvSpPr>
          <p:cNvPr id="60" name="Rettangolo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61" name="Segnaposto immagine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it-IT" noProof="0"/>
              <a:t>Fare clic sull'icona per inserire un'immagine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inanziamen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7" name="Segnaposto contenuto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8" name="Segnaposto contenuto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9" name="Segnaposto contenuto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0" name="Segnaposto contenuto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1" name="Segnaposto testo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it-IT" noProof="0"/>
              <a:t>FARE CLIC PER MODIFICARE IL SOTTOTITOLO</a:t>
            </a:r>
          </a:p>
        </p:txBody>
      </p:sp>
      <p:sp>
        <p:nvSpPr>
          <p:cNvPr id="12" name="Segnaposto testo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3" name="Segnaposto testo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it-IT" noProof="0"/>
              <a:t>FARE CLIC PER MODIFICARE IL SOTTOTITOLO</a:t>
            </a:r>
          </a:p>
        </p:txBody>
      </p:sp>
      <p:sp>
        <p:nvSpPr>
          <p:cNvPr id="14" name="Segnaposto testo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5" name="Segnaposto testo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it-IT" noProof="0"/>
              <a:t>FARE CLIC PER MODIFICARE IL SOTTOTITOLO</a:t>
            </a:r>
          </a:p>
        </p:txBody>
      </p:sp>
      <p:sp>
        <p:nvSpPr>
          <p:cNvPr id="16" name="Segnaposto testo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7" name="Segnaposto testo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it-IT" noProof="0"/>
              <a:t>FARE CLIC PER MODIFICARE IL SOTTOTITOLO</a:t>
            </a:r>
          </a:p>
        </p:txBody>
      </p:sp>
      <p:sp>
        <p:nvSpPr>
          <p:cNvPr id="18" name="Segnaposto testo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19" name="Segnaposto testo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20" name="Segnaposto testo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21" name="Segnaposto testo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sp>
        <p:nvSpPr>
          <p:cNvPr id="22" name="Segnaposto testo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Segnaposto immagine 20" descr="illustrazione astratta colorata di edifici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it-IT" noProof="0"/>
              <a:t>FARE CLIC PER MODIFICARE IL TITOLO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  <p:sp>
        <p:nvSpPr>
          <p:cNvPr id="675" name="Segnaposto testo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Grazie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tangolo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t-IT" noProof="0"/>
          </a:p>
        </p:txBody>
      </p:sp>
      <p:sp>
        <p:nvSpPr>
          <p:cNvPr id="2" name="Titolo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14" name="Segnaposto testo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it-IT" noProof="0"/>
              <a:t>Fare clic per modificare il testo</a:t>
            </a:r>
          </a:p>
        </p:txBody>
      </p:sp>
      <p:grpSp>
        <p:nvGrpSpPr>
          <p:cNvPr id="10" name="Segnaposto immagine 44" descr="illustrazione astratta colorata di edifici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it-IT" noProof="0"/>
            </a:p>
          </p:txBody>
        </p:sp>
      </p:grp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4" name="Segnaposto contenuto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5" name="Segnaposto data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4" name="Segnaposto testo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it-IT" noProof="0"/>
              <a:t>Fare clic per modificare lo stile del titolo</a:t>
            </a:r>
          </a:p>
        </p:txBody>
      </p:sp>
      <p:sp>
        <p:nvSpPr>
          <p:cNvPr id="5" name="Segnaposto data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it-IT" noProof="0"/>
              <a:t>1/7/20XX</a:t>
            </a: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it-IT" noProof="0" smtClean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titolo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it-IT" noProof="0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it-IT" noProof="0"/>
              <a:t>Fare clic per modificare lo stile del titolo</a:t>
            </a:r>
          </a:p>
          <a:p>
            <a:pPr lvl="1" rtl="0"/>
            <a:r>
              <a:rPr lang="it-IT" noProof="0"/>
              <a:t>Secondo livello</a:t>
            </a:r>
          </a:p>
          <a:p>
            <a:pPr lvl="2" rtl="0"/>
            <a:r>
              <a:rPr lang="it-IT" noProof="0"/>
              <a:t>Terzo livello</a:t>
            </a:r>
          </a:p>
          <a:p>
            <a:pPr lvl="3" rtl="0"/>
            <a:r>
              <a:rPr lang="it-IT" noProof="0"/>
              <a:t>Quarto livello</a:t>
            </a:r>
          </a:p>
          <a:p>
            <a:pPr lvl="4" rtl="0"/>
            <a:r>
              <a:rPr lang="it-IT" noProof="0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1/7/20XX</a:t>
            </a: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it-IT" noProof="0"/>
              <a:t>Titolo presentazione</a:t>
            </a: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 rtl="0"/>
            <a:fld id="{B5CEABB6-07DC-46E8-9B57-56EC44A396E5}" type="slidenum">
              <a:rPr lang="it-IT" noProof="0" smtClean="0"/>
              <a:pPr rtl="0"/>
              <a:t>‹N›</a:t>
            </a:fld>
            <a:endParaRPr lang="it-IT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5.emf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6.emf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7.emf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8.emf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9.emf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0.emf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1.emf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2.emf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3.emf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4.emf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itolo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16373" y="2686705"/>
            <a:ext cx="4306824" cy="1325563"/>
          </a:xfrm>
        </p:spPr>
        <p:txBody>
          <a:bodyPr rtlCol="0">
            <a:normAutofit fontScale="90000"/>
          </a:bodyPr>
          <a:lstStyle/>
          <a:p>
            <a:pPr rtl="0"/>
            <a:r>
              <a:rPr lang="it-IT" dirty="0"/>
              <a:t>La normativa sui ponteggi presente nel </a:t>
            </a:r>
            <a:r>
              <a:rPr lang="it-IT" dirty="0" err="1"/>
              <a:t>d.lgs</a:t>
            </a:r>
            <a:r>
              <a:rPr lang="it-IT" dirty="0"/>
              <a:t> 81/2008 </a:t>
            </a:r>
            <a:r>
              <a:rPr lang="it-IT" dirty="0" err="1"/>
              <a:t>smi</a:t>
            </a:r>
            <a:endParaRPr lang="it-IT" dirty="0"/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E3E01108-E2FC-F9CC-AD61-F953ABA73B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0461" y="-79513"/>
            <a:ext cx="6858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olo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/>
          <a:p>
            <a:pPr marL="74295">
              <a:lnSpc>
                <a:spcPts val="2400"/>
              </a:lnSpc>
              <a:spcBef>
                <a:spcPts val="140"/>
              </a:spcBef>
              <a:spcAft>
                <a:spcPts val="0"/>
              </a:spcAft>
            </a:pPr>
            <a:r>
              <a:rPr lang="en-US" sz="3200" dirty="0">
                <a:solidFill>
                  <a:srgbClr val="203B5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3200" spc="35" dirty="0">
                <a:solidFill>
                  <a:srgbClr val="203B5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spc="-40" dirty="0">
                <a:solidFill>
                  <a:srgbClr val="203B5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</a:t>
            </a:r>
            <a:r>
              <a:rPr lang="en-US" sz="3200" dirty="0">
                <a:solidFill>
                  <a:srgbClr val="203B5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3200" spc="-160" dirty="0">
                <a:solidFill>
                  <a:srgbClr val="203B5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spc="-40" dirty="0">
                <a:solidFill>
                  <a:srgbClr val="203B5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3200" dirty="0">
                <a:solidFill>
                  <a:srgbClr val="203B5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3200" spc="-165" dirty="0">
                <a:solidFill>
                  <a:srgbClr val="203B5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spc="-40" dirty="0">
                <a:solidFill>
                  <a:srgbClr val="203B5F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FACCIATA</a:t>
            </a:r>
            <a:endParaRPr lang="it-IT" sz="3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7" name="CasellaDiTesto 6">
            <a:extLst>
              <a:ext uri="{FF2B5EF4-FFF2-40B4-BE49-F238E27FC236}">
                <a16:creationId xmlns:a16="http://schemas.microsoft.com/office/drawing/2014/main" id="{90AFF2F2-8024-D0DA-7895-1DFAB57935BA}"/>
              </a:ext>
            </a:extLst>
          </p:cNvPr>
          <p:cNvSpPr txBox="1"/>
          <p:nvPr/>
        </p:nvSpPr>
        <p:spPr>
          <a:xfrm>
            <a:off x="671444" y="1572687"/>
            <a:ext cx="6303618" cy="5014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3975" algn="ctr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32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32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ﬁsso</a:t>
            </a:r>
            <a:r>
              <a:rPr lang="en-US" sz="32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32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</a:t>
            </a:r>
            <a:r>
              <a:rPr lang="en-US" sz="32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’att</a:t>
            </a:r>
            <a:r>
              <a:rPr lang="en-US" sz="32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32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32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32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32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vvisionale</a:t>
            </a:r>
            <a:r>
              <a:rPr lang="en-US" sz="32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32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accesso</a:t>
            </a:r>
            <a:r>
              <a:rPr lang="en-US" sz="32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32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32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servizio</a:t>
            </a:r>
            <a:r>
              <a:rPr lang="en-US" sz="32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costituita</a:t>
            </a:r>
            <a:r>
              <a:rPr lang="en-US" sz="32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32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tubi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32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giunti</a:t>
            </a:r>
            <a:r>
              <a:rPr lang="en-US" sz="32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 </a:t>
            </a:r>
            <a:r>
              <a:rPr lang="en-US" sz="32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32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32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portanti</a:t>
            </a:r>
            <a:r>
              <a:rPr lang="en-US" sz="32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32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efabbricati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32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collegati</a:t>
            </a:r>
            <a:r>
              <a:rPr lang="en-US" sz="32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32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32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32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32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32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32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impiego</a:t>
            </a:r>
            <a:r>
              <a:rPr lang="en-US" sz="32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32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disciplinata</a:t>
            </a:r>
            <a:r>
              <a:rPr lang="en-US" sz="32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32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Italia</a:t>
            </a:r>
            <a:r>
              <a:rPr lang="en-US" sz="32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dalle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norme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contenute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nella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32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 V</a:t>
            </a:r>
            <a:r>
              <a:rPr lang="en-US" sz="32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32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Fissi</a:t>
            </a:r>
            <a:r>
              <a:rPr lang="en-US" sz="32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32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 </a:t>
            </a:r>
            <a:r>
              <a:rPr lang="en-US" sz="32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81/08</a:t>
            </a:r>
            <a:r>
              <a:rPr lang="en-US" sz="32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</a:t>
            </a:r>
            <a:r>
              <a:rPr lang="en-US" sz="32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articoli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131-137).</a:t>
            </a:r>
            <a:endParaRPr lang="it-IT" sz="3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pic>
        <p:nvPicPr>
          <p:cNvPr id="1026" name="Picture 2" descr="Noleggio auto furgoni attrezzature edili piattaforme aree di vario tipo">
            <a:extLst>
              <a:ext uri="{FF2B5EF4-FFF2-40B4-BE49-F238E27FC236}">
                <a16:creationId xmlns:a16="http://schemas.microsoft.com/office/drawing/2014/main" id="{8A9E8E0E-88EC-28BC-054C-8E931F03BD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1300" y="1750943"/>
            <a:ext cx="5715000" cy="4495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Immagine 9">
            <a:extLst>
              <a:ext uri="{FF2B5EF4-FFF2-40B4-BE49-F238E27FC236}">
                <a16:creationId xmlns:a16="http://schemas.microsoft.com/office/drawing/2014/main" id="{A653F25A-A719-9D8C-B168-145110E5ABA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77427" y="1087784"/>
            <a:ext cx="5712790" cy="57127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asellaDiTesto 8">
            <a:extLst>
              <a:ext uri="{FF2B5EF4-FFF2-40B4-BE49-F238E27FC236}">
                <a16:creationId xmlns:a16="http://schemas.microsoft.com/office/drawing/2014/main" id="{B3221669-1B8B-6B21-2FD3-56F0E98CEF49}"/>
              </a:ext>
            </a:extLst>
          </p:cNvPr>
          <p:cNvSpPr txBox="1"/>
          <p:nvPr/>
        </p:nvSpPr>
        <p:spPr>
          <a:xfrm>
            <a:off x="110434" y="894470"/>
            <a:ext cx="8777357" cy="46405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spc="-8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’art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131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stabilisce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ciascun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tipo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chieda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Politiche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Sociali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(MLPS)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l’autorizzazione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ne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all’impiego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edando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domanda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speciﬁcati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3840" marR="53975" indent="-17970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a) 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descrizione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costituiscono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dimensioni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con 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tolle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anze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ammissibili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schema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dell’insieme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3840" marR="54610" indent="-17970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atteristiche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esistenza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impiegati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coeﬃcienti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 sicu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adottati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singoli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2702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c) 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ndicazione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sottoposti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vari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24142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d)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secondo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varie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98755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e) 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istruzioni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87503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f) 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istruzioni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impiego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43840" marR="53975" indent="-17970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g)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schemi-tipo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l’indicazione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massimi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ammessi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accari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co,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gh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sussiste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l’obbligo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singola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6470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7B243F8D-B34F-BC33-2548-599966CA1D92}"/>
              </a:ext>
            </a:extLst>
          </p:cNvPr>
          <p:cNvSpPr txBox="1"/>
          <p:nvPr/>
        </p:nvSpPr>
        <p:spPr>
          <a:xfrm>
            <a:off x="220869" y="993913"/>
            <a:ext cx="8631583" cy="30275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rilascio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 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Politiche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Sociali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dell’autorizza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all’impiego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già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d.p.r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164/56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30.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1973 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stesso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ha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emesso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diverse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centinaia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vvedi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menti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estensioni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voltu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ﬁno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data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ata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vigo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81/08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(14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2008),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vano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validità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illimitata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tempo.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unico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salute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o,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viene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odotto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concetto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period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validità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limitato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dell’autorizzazione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ministeriale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“</a:t>
            </a:r>
            <a:r>
              <a:rPr lang="en-US" sz="1800" spc="-8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’autorizzazione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soggetta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rinn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dieci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anni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l’adeguat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voluzione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tecnic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”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(art.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131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5).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" name="CasellaDiTesto 3">
            <a:extLst>
              <a:ext uri="{FF2B5EF4-FFF2-40B4-BE49-F238E27FC236}">
                <a16:creationId xmlns:a16="http://schemas.microsoft.com/office/drawing/2014/main" id="{EC34A4FD-8DDE-C4E6-1199-BDBB9B97329E}"/>
              </a:ext>
            </a:extLst>
          </p:cNvPr>
          <p:cNvSpPr txBox="1"/>
          <p:nvPr/>
        </p:nvSpPr>
        <p:spPr>
          <a:xfrm>
            <a:off x="1859721" y="4381418"/>
            <a:ext cx="6758397" cy="1922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3975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1800" spc="-8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’emanazione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10/2018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‘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Rinn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autorizzazioni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all’impiego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sensi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dell’articolo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131,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5,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dec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eto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legislative 9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aprile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2008, 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n.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81 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successive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modiﬁcazioni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ha 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permesso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Politiche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Sociali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prima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applicazione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visione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contenuta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citato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52727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5" name="CasellaDiTesto 4">
            <a:extLst>
              <a:ext uri="{FF2B5EF4-FFF2-40B4-BE49-F238E27FC236}">
                <a16:creationId xmlns:a16="http://schemas.microsoft.com/office/drawing/2014/main" id="{DCD86B81-EE41-7EFF-5964-6EED3606B194}"/>
              </a:ext>
            </a:extLst>
          </p:cNvPr>
          <p:cNvSpPr txBox="1"/>
          <p:nvPr/>
        </p:nvSpPr>
        <p:spPr>
          <a:xfrm>
            <a:off x="322469" y="239928"/>
            <a:ext cx="11122991" cy="97917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>
              <a:spcBef>
                <a:spcPts val="160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equisiti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legislazione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italiana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81/2008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colari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Ministeriali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diverso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dettaglio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alle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diverse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tipologie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costruttive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7" name="CasellaDiTesto 6">
            <a:extLst>
              <a:ext uri="{FF2B5EF4-FFF2-40B4-BE49-F238E27FC236}">
                <a16:creationId xmlns:a16="http://schemas.microsoft.com/office/drawing/2014/main" id="{56AB5E46-346A-93F9-DD10-4E8264425C3E}"/>
              </a:ext>
            </a:extLst>
          </p:cNvPr>
          <p:cNvSpPr txBox="1"/>
          <p:nvPr/>
        </p:nvSpPr>
        <p:spPr>
          <a:xfrm>
            <a:off x="569843" y="2398545"/>
            <a:ext cx="8172174" cy="26055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/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Requisiti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b="1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81/08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/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equisiti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 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81/2008,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Titolo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IV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‘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tempo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anei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mobili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’,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Capo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‘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Norme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venzione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infortuni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 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costruzioni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quot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IV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legname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VIII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Demolizioni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027499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4C5C6CF0-E165-4E92-C0D2-34363AA4EDF0}"/>
              </a:ext>
            </a:extLst>
          </p:cNvPr>
          <p:cNvSpPr txBox="1"/>
          <p:nvPr/>
        </p:nvSpPr>
        <p:spPr>
          <a:xfrm>
            <a:off x="693530" y="316037"/>
            <a:ext cx="8450470" cy="52636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/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Ulteriori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equisiti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anche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alcuni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81/08.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seguito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indicati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essamente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riferimento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engono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inolt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elencati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pertinenti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/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112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Idoneità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113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Scale.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/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i="1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 </a:t>
            </a:r>
            <a:r>
              <a:rPr lang="en-US" sz="1800" i="1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IV</a:t>
            </a:r>
            <a:r>
              <a:rPr lang="en-US" sz="1800" i="1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i="1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i="1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legname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122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123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124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Deposito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125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126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127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sbalzo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128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Sottoponti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129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conglome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cementizio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lnSpc>
                <a:spcPts val="11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130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Andatoie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030207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48658" y="0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378661" y="24538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132CD4D9-3886-9D44-DBE7-DFAF7570F34C}"/>
              </a:ext>
            </a:extLst>
          </p:cNvPr>
          <p:cNvSpPr txBox="1"/>
          <p:nvPr/>
        </p:nvSpPr>
        <p:spPr>
          <a:xfrm>
            <a:off x="238539" y="232776"/>
            <a:ext cx="8158922" cy="29588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3512820" algn="just">
              <a:spcBef>
                <a:spcPts val="160"/>
              </a:spcBef>
              <a:spcAft>
                <a:spcPts val="0"/>
              </a:spcAft>
            </a:pP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i="1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 </a:t>
            </a:r>
            <a:r>
              <a:rPr lang="en-US" sz="1800" i="1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i="1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i="1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18618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131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Autorizzazione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all’impiego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85686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132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Relazione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tecnica.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37121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133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ogetto.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87274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134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Documentazione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46634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135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40728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136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35140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137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Manutenzione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82956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138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particolari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700"/>
              </a:lnSpc>
              <a:spcBef>
                <a:spcPts val="3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6" name="CasellaDiTesto 5">
            <a:extLst>
              <a:ext uri="{FF2B5EF4-FFF2-40B4-BE49-F238E27FC236}">
                <a16:creationId xmlns:a16="http://schemas.microsoft.com/office/drawing/2014/main" id="{66F2BA44-BF2A-CBDC-B972-D973EE17D968}"/>
              </a:ext>
            </a:extLst>
          </p:cNvPr>
          <p:cNvSpPr txBox="1"/>
          <p:nvPr/>
        </p:nvSpPr>
        <p:spPr>
          <a:xfrm>
            <a:off x="397565" y="3027330"/>
            <a:ext cx="11555896" cy="38260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3479165" algn="just">
              <a:spcAft>
                <a:spcPts val="0"/>
              </a:spcAft>
            </a:pP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i="1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 </a:t>
            </a:r>
            <a:r>
              <a:rPr lang="en-US" sz="1800" i="1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VIII</a:t>
            </a:r>
            <a:r>
              <a:rPr lang="en-US" sz="1800" i="1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Demolizioni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36740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156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eriﬁche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4414520" algn="just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9563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07645" marR="53975" indent="-14414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Requisiti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costruite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assenza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legislative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egolamentari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ecepimento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ettive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nitarie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odotto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messe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antecedentemente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data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emanazione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08966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XIX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eriﬁche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404304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XX.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07645" marR="53975" indent="-14414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XXI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egioni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vince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autonome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formazio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ne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addetti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quota.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09232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XXII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minimi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Pi.M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.U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396082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D4335F12-EF75-C111-E83A-53962C630C57}"/>
              </a:ext>
            </a:extLst>
          </p:cNvPr>
          <p:cNvSpPr txBox="1"/>
          <p:nvPr/>
        </p:nvSpPr>
        <p:spPr>
          <a:xfrm>
            <a:off x="57427" y="69334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2452370" algn="just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Articoli</a:t>
            </a:r>
            <a:r>
              <a:rPr lang="en-US" sz="1800" b="1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b="1" spc="2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d.lgs.81/08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6" name="CasellaDiTesto 5">
            <a:extLst>
              <a:ext uri="{FF2B5EF4-FFF2-40B4-BE49-F238E27FC236}">
                <a16:creationId xmlns:a16="http://schemas.microsoft.com/office/drawing/2014/main" id="{3B4114C8-A865-0374-FA8F-AAC21F0EE0B9}"/>
              </a:ext>
            </a:extLst>
          </p:cNvPr>
          <p:cNvSpPr txBox="1"/>
          <p:nvPr/>
        </p:nvSpPr>
        <p:spPr>
          <a:xfrm>
            <a:off x="304801" y="521286"/>
            <a:ext cx="8446051" cy="56566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201420" marR="1214120" algn="ctr">
              <a:spcAft>
                <a:spcPts val="0"/>
              </a:spcAft>
            </a:pP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i="1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 </a:t>
            </a:r>
            <a:r>
              <a:rPr lang="en-US" sz="1800" i="1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II</a:t>
            </a:r>
            <a:r>
              <a:rPr lang="en-US" sz="1800" i="1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Disposizioni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i="1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i="1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</a:t>
            </a:r>
            <a:r>
              <a:rPr lang="en-US" sz="1800" i="1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057275" marR="1069975" algn="ctr">
              <a:spcBef>
                <a:spcPts val="14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112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Idoneità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allestite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buon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egola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d’arte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oporzionate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idonee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allo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scopo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conservate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eﬃ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cienza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ata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6515" algn="just">
              <a:spcBef>
                <a:spcPts val="5"/>
              </a:spcBef>
              <a:spcAft>
                <a:spcPts val="0"/>
              </a:spcAft>
            </a:pP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Prim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eimpiega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qualsias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tip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vvede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lnSpc>
                <a:spcPts val="11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elimina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quell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ritenut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ù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idone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dell’Allegat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XIX.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55"/>
              </a:spcBef>
            </a:pPr>
            <a:br>
              <a:rPr lang="en-US" sz="2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</a:b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lnSpc>
                <a:spcPts val="11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(…)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spcBef>
                <a:spcPts val="160"/>
              </a:spcBef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113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Scale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lnSpc>
                <a:spcPts val="1100"/>
              </a:lnSpc>
              <a:spcBef>
                <a:spcPts val="15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4.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scale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alle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emità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superiori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dispositivi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attenuta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anche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scor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voli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guide,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richieste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misu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indicate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lette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a)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scale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usate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l’accesso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vari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non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poste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l’una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osecuzione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dell’alt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scale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servono</a:t>
            </a:r>
            <a:r>
              <a:rPr lang="en-US" sz="1800" spc="-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stabilmente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sistemate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verso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esterna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vviste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esterno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corrimano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470662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(…)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090806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D4335F12-EF75-C111-E83A-53962C630C57}"/>
              </a:ext>
            </a:extLst>
          </p:cNvPr>
          <p:cNvSpPr txBox="1"/>
          <p:nvPr/>
        </p:nvSpPr>
        <p:spPr>
          <a:xfrm>
            <a:off x="57427" y="69334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2452370" algn="just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Articoli</a:t>
            </a:r>
            <a:r>
              <a:rPr lang="en-US" sz="1800" b="1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b="1" spc="2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d.lgs.81/08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D0892BE9-AF00-30BE-5CEF-F02A6016F04C}"/>
              </a:ext>
            </a:extLst>
          </p:cNvPr>
          <p:cNvSpPr txBox="1"/>
          <p:nvPr/>
        </p:nvSpPr>
        <p:spPr>
          <a:xfrm>
            <a:off x="197678" y="542456"/>
            <a:ext cx="8786192" cy="54741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803910" marR="816610" algn="ctr">
              <a:spcAft>
                <a:spcPts val="0"/>
              </a:spcAft>
            </a:pP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i="1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 </a:t>
            </a:r>
            <a:r>
              <a:rPr lang="en-US" sz="1800" i="1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IV</a:t>
            </a:r>
            <a:r>
              <a:rPr lang="en-US" sz="1800" i="1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i="1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i="1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legname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109345" marR="1121410" algn="ctr">
              <a:spcBef>
                <a:spcPts val="14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122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quota,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adottate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seguendo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sviluppo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adeguate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idonee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comunque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cauzioni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elimina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pericoli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caduta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persone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conformemente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ai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2,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3.1,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3.2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3.3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dell’ALLEG</a:t>
            </a:r>
            <a:r>
              <a:rPr lang="en-US" sz="1800" spc="-6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563880" marR="57658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123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eseguiti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sotto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sorveglianza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eposto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96620" marR="90932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124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Deposito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servizio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vietato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qualsiasi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deposi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to,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eccettuato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quello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tempo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aneo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necessari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peso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persone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semp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quello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è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consentito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esistenza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struttu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ale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spazio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occupato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consenti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vimenti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necessarie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l’andamento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988270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D4335F12-EF75-C111-E83A-53962C630C57}"/>
              </a:ext>
            </a:extLst>
          </p:cNvPr>
          <p:cNvSpPr txBox="1"/>
          <p:nvPr/>
        </p:nvSpPr>
        <p:spPr>
          <a:xfrm>
            <a:off x="57427" y="69334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2452370" algn="just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Articoli</a:t>
            </a:r>
            <a:r>
              <a:rPr lang="en-US" sz="1800" b="1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b="1" spc="2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d.lgs.81/08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5FBE0BFB-4E67-6E03-AD10-F1189800FFE7}"/>
              </a:ext>
            </a:extLst>
          </p:cNvPr>
          <p:cNvSpPr txBox="1"/>
          <p:nvPr/>
        </p:nvSpPr>
        <p:spPr>
          <a:xfrm>
            <a:off x="57427" y="301522"/>
            <a:ext cx="8946322" cy="61325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268730" marR="1280795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125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costituiti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accoppiati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punti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posizione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risulta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sfalsati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almeno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o;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esì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ticali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leggermente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inclinati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verso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metri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ammessi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singoli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 un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soltanto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ultimi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metri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possono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singoli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piede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solidamente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base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o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inﬁssione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impedito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cedimento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senso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verticale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oriz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zontale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lnSpc>
                <a:spcPts val="11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4.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8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almeno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1,20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l’ultimo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200"/>
              </a:lnSpc>
              <a:spcBef>
                <a:spcPts val="85"/>
              </a:spcBef>
            </a:pPr>
            <a:r>
              <a:rPr lang="en-US" sz="2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interna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tavola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fermapiede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esclusivamente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sull’ultimo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5.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distanza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consecutivi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3,60;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può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consentita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distanza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ciò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videnti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motivi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cizio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ché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  tale 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  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risulti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edatto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ingegne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chitetto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edato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elativi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calcoli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stabilità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6.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eﬃcacemente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almeno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rispondenza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ombo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eﬃcacia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843640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D4335F12-EF75-C111-E83A-53962C630C57}"/>
              </a:ext>
            </a:extLst>
          </p:cNvPr>
          <p:cNvSpPr txBox="1"/>
          <p:nvPr/>
        </p:nvSpPr>
        <p:spPr>
          <a:xfrm>
            <a:off x="57427" y="69334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2452370" algn="just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Articoli</a:t>
            </a:r>
            <a:r>
              <a:rPr lang="en-US" sz="1800" b="1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b="1" spc="2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d.lgs.81/08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E4D92895-F662-A3CF-D204-89ECDE32D3B4}"/>
              </a:ext>
            </a:extLst>
          </p:cNvPr>
          <p:cNvSpPr txBox="1"/>
          <p:nvPr/>
        </p:nvSpPr>
        <p:spPr>
          <a:xfrm>
            <a:off x="145774" y="1204964"/>
            <a:ext cx="8737600" cy="51843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73555" marR="178562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126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impalcati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servizio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andatoie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siano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vvisti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tutti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lati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verso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vuoto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obusto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buono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conservazione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628140" marR="1640205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127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sbalzo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particolari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esigenze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permettono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l’impiego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possono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consentiti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sbalzo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ché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risponda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idonei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ocedimenti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antisca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solidità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stabilità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731010" marR="174371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128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Sottoponti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impalcati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servizio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sottoponte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zza,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costruito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distanza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2,50.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sottoponte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può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omessa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sospesi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torri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sbalzo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vengano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eseguiti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manutenzione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ata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cinque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giorni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5581618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D4335F12-EF75-C111-E83A-53962C630C57}"/>
              </a:ext>
            </a:extLst>
          </p:cNvPr>
          <p:cNvSpPr txBox="1"/>
          <p:nvPr/>
        </p:nvSpPr>
        <p:spPr>
          <a:xfrm>
            <a:off x="57427" y="69334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2452370" algn="just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Articoli</a:t>
            </a:r>
            <a:r>
              <a:rPr lang="en-US" sz="1800" b="1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b="1" spc="2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d.lgs.81/08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06F44033-1205-E566-8AC9-F1BE8E0E0C9F}"/>
              </a:ext>
            </a:extLst>
          </p:cNvPr>
          <p:cNvSpPr txBox="1"/>
          <p:nvPr/>
        </p:nvSpPr>
        <p:spPr>
          <a:xfrm>
            <a:off x="136939" y="1215296"/>
            <a:ext cx="8724348" cy="53129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0360" marR="352425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129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conglome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cementizio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Nella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esecuzione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a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struttu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conglome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cementizio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vveda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ter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normale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con 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prima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inizia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casseforme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getto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pilastri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perimet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corrispondenza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aggiunto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egola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sbalzo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avente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gh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utile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almeno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1,20.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armatu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sostegno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getto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successiva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soletta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t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perimet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lasciate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spo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ﬁlo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fabbricato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più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40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centimetri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l’aﬀ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ancamento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sponda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esterna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medesimo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 Come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può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l’impalcato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sbalzo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costruito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corrispondenza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sottostante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corrispondenz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luogh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ansit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stazionament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sistemato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all’alt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solai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copertu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ter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(man-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vana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cadut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dall’alto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</a:p>
          <a:p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ò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sostituit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chiusu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continu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aticc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qualo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anzi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sottostante</a:t>
            </a:r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204392789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D4335F12-EF75-C111-E83A-53962C630C57}"/>
              </a:ext>
            </a:extLst>
          </p:cNvPr>
          <p:cNvSpPr txBox="1"/>
          <p:nvPr/>
        </p:nvSpPr>
        <p:spPr>
          <a:xfrm>
            <a:off x="57427" y="69334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2452370" algn="just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Articoli</a:t>
            </a:r>
            <a:r>
              <a:rPr lang="en-US" sz="1800" b="1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b="1" spc="2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d.lgs.81/08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F1B0B220-A6B4-53B3-68AD-1C3A2B14AC41}"/>
              </a:ext>
            </a:extLst>
          </p:cNvPr>
          <p:cNvSpPr txBox="1"/>
          <p:nvPr/>
        </p:nvSpPr>
        <p:spPr>
          <a:xfrm>
            <a:off x="340140" y="2235628"/>
            <a:ext cx="8582991" cy="23867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405890" marR="141859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130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Andatoie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elle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andatoie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gh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0,60,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siano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desti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nate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soltanto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passaggio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1,20,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destinate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pendenza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50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cento.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andatoie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lunghe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otte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ottoli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riposo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oppor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tuni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intervalli;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andatoie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ﬁssati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listelli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asversali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distanza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uomo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9924149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asellaDiTesto 3">
            <a:extLst>
              <a:ext uri="{FF2B5EF4-FFF2-40B4-BE49-F238E27FC236}">
                <a16:creationId xmlns:a16="http://schemas.microsoft.com/office/drawing/2014/main" id="{D4335F12-EF75-C111-E83A-53962C630C57}"/>
              </a:ext>
            </a:extLst>
          </p:cNvPr>
          <p:cNvSpPr txBox="1"/>
          <p:nvPr/>
        </p:nvSpPr>
        <p:spPr>
          <a:xfrm>
            <a:off x="57427" y="69334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2452370" algn="just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Articoli</a:t>
            </a:r>
            <a:r>
              <a:rPr lang="en-US" sz="1800" b="1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b="1" spc="2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d.lgs.81/08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A877E859-98B2-69F7-EFFB-9AA438E26BF4}"/>
              </a:ext>
            </a:extLst>
          </p:cNvPr>
          <p:cNvSpPr txBox="1"/>
          <p:nvPr/>
        </p:nvSpPr>
        <p:spPr>
          <a:xfrm>
            <a:off x="197677" y="218662"/>
            <a:ext cx="11755783" cy="63991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69745" marR="1781810" algn="ctr">
              <a:spcAft>
                <a:spcPts val="0"/>
              </a:spcAft>
            </a:pP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i="1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 </a:t>
            </a:r>
            <a:r>
              <a:rPr lang="en-US" sz="1800" i="1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i="1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i="1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94690" marR="707390" algn="ctr">
              <a:spcBef>
                <a:spcPts val="14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131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Autorizzazione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all’impiego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l’impiego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ealizzati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portanti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efab-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bricati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non,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disciplinati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esente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ciascun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tipo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chiede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o,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salute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politiche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sociali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l’autorizzazione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all’impiego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edando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domanda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elazione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speciﬁcati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all’articolo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salute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politiche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sociali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aggiunta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all’auto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rizzazione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attesta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richiesta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seguito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esame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docu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mentazione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tecnica,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 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rispondenza</a:t>
            </a:r>
            <a:r>
              <a:rPr lang="en-US" sz="1800" spc="2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2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già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12810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12811 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74.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4.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Possono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autorizzati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all’impiego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aventi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qualsiasi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stessa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ﬁla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risultati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mente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veriﬁcati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condotte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ototipi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signiﬁcativi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funzionali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antiscano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sussistenza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buona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tecnica.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5.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8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’autorizzazione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soggetta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rinn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dieci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anni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l’adeguat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voluzione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esso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tecnico.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6.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Chiunque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intende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rilascia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dal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copia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autorizzazione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istruzioni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elencati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 comma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lette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d),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e),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f) 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g)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dell’articolo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132.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o,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salute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politiche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sociali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avvale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dell’ISPESL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ollo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atteristiche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tecniche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dichia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titola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dell’autorizzazione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campione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sedi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oduzione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344719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7" name="CasellaDiTesto 6">
            <a:extLst>
              <a:ext uri="{FF2B5EF4-FFF2-40B4-BE49-F238E27FC236}">
                <a16:creationId xmlns:a16="http://schemas.microsoft.com/office/drawing/2014/main" id="{3A3AFDB9-0599-42A1-75C8-280B164B9245}"/>
              </a:ext>
            </a:extLst>
          </p:cNvPr>
          <p:cNvSpPr txBox="1"/>
          <p:nvPr/>
        </p:nvSpPr>
        <p:spPr>
          <a:xfrm>
            <a:off x="530088" y="181898"/>
            <a:ext cx="8088032" cy="439068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530350" marR="1542415" algn="ctr">
              <a:spcBef>
                <a:spcPts val="160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132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Relazione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tecnica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790700" algn="just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elazione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all’articolo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131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a)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descrizione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costituiscono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dimensioni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tolle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anze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ammissibili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schema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dell’insieme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atteristiche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esistenza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impiegati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coeﬃcienti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adottati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singoli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4099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c)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indicazione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sottoposti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vari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26936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d)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secondo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varie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02184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e)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istruzioni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93789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f)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istruzioni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impiego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g)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schemi-tipo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l’indicazione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massimi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ammessi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accarico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di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gh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sussiste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l’ob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bligo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singola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10355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8119348C-5047-091D-2757-4A7EF1FF486F}"/>
              </a:ext>
            </a:extLst>
          </p:cNvPr>
          <p:cNvSpPr txBox="1"/>
          <p:nvPr/>
        </p:nvSpPr>
        <p:spPr>
          <a:xfrm>
            <a:off x="256209" y="492912"/>
            <a:ext cx="8653669" cy="431009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87525" marR="179959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133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ogetto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  <a:spcBef>
                <a:spcPts val="35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5880" algn="just">
              <a:lnSpc>
                <a:spcPts val="1300"/>
              </a:lnSpc>
              <a:spcAft>
                <a:spcPts val="0"/>
              </a:spcAft>
            </a:pP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0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quell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disponibil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speciﬁch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conﬁgu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struttu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utilizzat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elativi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nonch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é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metal-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lic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oppu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not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importanz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complessit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à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4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apport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dimen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accarichi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4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bas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4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endente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5880" algn="just">
              <a:lnSpc>
                <a:spcPts val="1300"/>
              </a:lnSpc>
              <a:spcAft>
                <a:spcPts val="0"/>
              </a:spcAft>
            </a:pPr>
            <a:r>
              <a:rPr lang="en-US" sz="2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a)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esistenza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stabilità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eseguito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secondo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istruzioni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vate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nell’autorizzazione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ministeriale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63474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disegno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esecutivo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ﬁrmato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ingegne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chitetto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abilitato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legge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all’ese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cizio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ofessione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risulta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quanto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occor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deﬁni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rigua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carichi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sollecitazioni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dell’esecuzione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651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dell’autorizzazion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ministerial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all’articol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5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disegn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esecutiv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4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4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tenut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esibite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3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vigilanza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vengon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usat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4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4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vvisional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4584366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AA5FF7C2-765B-6C65-44E6-314656941341}"/>
              </a:ext>
            </a:extLst>
          </p:cNvPr>
          <p:cNvSpPr txBox="1"/>
          <p:nvPr/>
        </p:nvSpPr>
        <p:spPr>
          <a:xfrm>
            <a:off x="821636" y="854454"/>
            <a:ext cx="7796484" cy="398686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537970" marR="155067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134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Documentazione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vengono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usati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tenuta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esibita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vigilanza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copia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documentazione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6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131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copia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uso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Pi.M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.U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.),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quota,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riportati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nell’Allegato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XXII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esente</a:t>
            </a:r>
            <a:r>
              <a:rPr lang="en-US" sz="1800" spc="2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Titolo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ventuali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modiﬁche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subito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riportate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nell’ambito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schema-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tipo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ha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giustiﬁcato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l’esenzione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dall’obbligo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335405" marR="134747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135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200"/>
              </a:lnSpc>
              <a:spcBef>
                <a:spcPts val="90"/>
              </a:spcBef>
            </a:pPr>
            <a:r>
              <a:rPr lang="en-US" sz="2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ts val="13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 rili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 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incisione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comunque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visibile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indelebile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5408836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6168D7EF-74EF-9F45-C82E-16E49C65848B}"/>
              </a:ext>
            </a:extLst>
          </p:cNvPr>
          <p:cNvSpPr txBox="1"/>
          <p:nvPr/>
        </p:nvSpPr>
        <p:spPr>
          <a:xfrm>
            <a:off x="-1744869" y="217401"/>
            <a:ext cx="8070574" cy="6001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305560" marR="1317625" algn="ctr">
              <a:spcBef>
                <a:spcPts val="160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136</a:t>
            </a:r>
            <a:r>
              <a:rPr lang="en-US" sz="1800" b="1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b="1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b="1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6" name="CasellaDiTesto 5">
            <a:extLst>
              <a:ext uri="{FF2B5EF4-FFF2-40B4-BE49-F238E27FC236}">
                <a16:creationId xmlns:a16="http://schemas.microsoft.com/office/drawing/2014/main" id="{B5D7E2BC-870B-C17E-CAEB-207BBAE63DC0}"/>
              </a:ext>
            </a:extLst>
          </p:cNvPr>
          <p:cNvSpPr txBox="1"/>
          <p:nvPr/>
        </p:nvSpPr>
        <p:spPr>
          <a:xfrm>
            <a:off x="637208" y="1312496"/>
            <a:ext cx="8070574" cy="37914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quota il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dato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vvede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edige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persona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competente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uso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Pi.M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.U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.),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funzione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complessità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scelto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con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valutazione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ealizzate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l’ad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speciﬁci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utilizzati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particola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ealizzazione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ciascuna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fase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ale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può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assume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 forma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alizzata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integ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istruzioni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particola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eggiati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schemi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speciali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messo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eposto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addetto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sorveglianza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più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aste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enti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nodo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giunti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collocati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ettamente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l’uno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vicino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all’alt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uno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può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7132157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6168D7EF-74EF-9F45-C82E-16E49C65848B}"/>
              </a:ext>
            </a:extLst>
          </p:cNvPr>
          <p:cNvSpPr txBox="1"/>
          <p:nvPr/>
        </p:nvSpPr>
        <p:spPr>
          <a:xfrm>
            <a:off x="-1744869" y="217401"/>
            <a:ext cx="8070574" cy="6001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305560" marR="1317625" algn="ctr">
              <a:spcBef>
                <a:spcPts val="160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136</a:t>
            </a:r>
            <a:r>
              <a:rPr lang="en-US" sz="1800" b="1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b="1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b="1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" name="CasellaDiTesto 3">
            <a:extLst>
              <a:ext uri="{FF2B5EF4-FFF2-40B4-BE49-F238E27FC236}">
                <a16:creationId xmlns:a16="http://schemas.microsoft.com/office/drawing/2014/main" id="{638CC2E1-50DE-C037-82AF-175B89DCC3C1}"/>
              </a:ext>
            </a:extLst>
          </p:cNvPr>
          <p:cNvSpPr txBox="1"/>
          <p:nvPr/>
        </p:nvSpPr>
        <p:spPr>
          <a:xfrm>
            <a:off x="388730" y="584155"/>
            <a:ext cx="8319052" cy="46609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289433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dato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a)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scivolamento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appoggio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impedito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amite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ﬁssaggio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superﬁcie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dispositivo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antiscivolo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oppu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con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qualsiasi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soluzione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eﬃcacia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equivalente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edetti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appoggio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hanno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capacità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suﬃciente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48297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c)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stabile;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358900" algn="just">
              <a:spcBef>
                <a:spcPts val="145"/>
              </a:spcBef>
              <a:spcAft>
                <a:spcPts val="0"/>
              </a:spcAft>
            </a:pP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d)</a:t>
            </a:r>
            <a:r>
              <a:rPr lang="en-US" sz="1800" i="1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lette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sopp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essa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dall’art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i="1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80</a:t>
            </a:r>
            <a:r>
              <a:rPr lang="en-US" sz="1800" i="1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i="1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i="1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</a:t>
            </a:r>
            <a:r>
              <a:rPr lang="en-US" sz="1800" i="1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agosto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2009,</a:t>
            </a:r>
            <a:r>
              <a:rPr lang="en-US" sz="1800" i="1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n.</a:t>
            </a:r>
            <a:r>
              <a:rPr lang="en-US" sz="1800" i="1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106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e)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dimensioni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forma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idonee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natu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del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esegui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carichi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sopporta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da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consenti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’esecuzione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colazione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f)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tale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impedi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spostamento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componenti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nonché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esenza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spazi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vuoti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pericolosi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costituiscono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dispositivi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verticali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collettiva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cadute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952849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6168D7EF-74EF-9F45-C82E-16E49C65848B}"/>
              </a:ext>
            </a:extLst>
          </p:cNvPr>
          <p:cNvSpPr txBox="1"/>
          <p:nvPr/>
        </p:nvSpPr>
        <p:spPr>
          <a:xfrm>
            <a:off x="-1744869" y="217401"/>
            <a:ext cx="8070574" cy="6001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305560" marR="1317625" algn="ctr">
              <a:spcBef>
                <a:spcPts val="160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136</a:t>
            </a:r>
            <a:r>
              <a:rPr lang="en-US" sz="1800" b="1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b="1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b="1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B2E75BF7-DB79-924E-91AC-5A8FDF9833D5}"/>
              </a:ext>
            </a:extLst>
          </p:cNvPr>
          <p:cNvSpPr txBox="1"/>
          <p:nvPr/>
        </p:nvSpPr>
        <p:spPr>
          <a:xfrm>
            <a:off x="596348" y="2088028"/>
            <a:ext cx="8111434" cy="286084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5.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dato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vvede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videnzia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onte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particola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azioni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mediante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segnaletica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avvertimento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pericolo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generico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delimitandole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con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impediscono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l’accesso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zona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sensi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Titolo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6.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dato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siano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smontati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sotto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etta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sorveglianza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eposto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egola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d’arte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conformemente</a:t>
            </a:r>
            <a:r>
              <a:rPr lang="en-US" sz="1800" spc="2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Pi.M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.U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.,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hanno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vuto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formazione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adeguata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3870891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6168D7EF-74EF-9F45-C82E-16E49C65848B}"/>
              </a:ext>
            </a:extLst>
          </p:cNvPr>
          <p:cNvSpPr txBox="1"/>
          <p:nvPr/>
        </p:nvSpPr>
        <p:spPr>
          <a:xfrm>
            <a:off x="-1744869" y="217401"/>
            <a:ext cx="8070574" cy="6001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305560" marR="1317625" algn="ctr">
              <a:spcBef>
                <a:spcPts val="160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136</a:t>
            </a:r>
            <a:r>
              <a:rPr lang="en-US" sz="1800" b="1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b="1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b="1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" name="CasellaDiTesto 3">
            <a:extLst>
              <a:ext uri="{FF2B5EF4-FFF2-40B4-BE49-F238E27FC236}">
                <a16:creationId xmlns:a16="http://schemas.microsoft.com/office/drawing/2014/main" id="{55F4C3B9-5AA8-35BC-18F0-B55E4E27AF79}"/>
              </a:ext>
            </a:extLst>
          </p:cNvPr>
          <p:cNvSpPr txBox="1"/>
          <p:nvPr/>
        </p:nvSpPr>
        <p:spPr>
          <a:xfrm>
            <a:off x="375478" y="1139051"/>
            <a:ext cx="8332304" cy="37535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formazione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6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ha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teorico-p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atico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rigua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 a)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ensione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asformazione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asformazione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643380" algn="just">
              <a:lnSpc>
                <a:spcPts val="11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riferimento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legislazione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vigente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200"/>
              </a:lnSpc>
              <a:spcBef>
                <a:spcPts val="85"/>
              </a:spcBef>
            </a:pPr>
            <a:r>
              <a:rPr lang="en-US" sz="2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727075" algn="just">
              <a:spcBef>
                <a:spcPts val="160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c)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misu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venzione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rischi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caduta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persone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oggetti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d)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misu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cambiamento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meteo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ologiche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egiudizi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voli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68224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e)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ammissibile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f)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qualsiasi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rischio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suddette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asformazione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possono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comporta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8.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soggetti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formatori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indirizzi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equisiti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minimi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validità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riportati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nell’Allegato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XXI.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4187995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5" name="CasellaDiTesto 4">
            <a:extLst>
              <a:ext uri="{FF2B5EF4-FFF2-40B4-BE49-F238E27FC236}">
                <a16:creationId xmlns:a16="http://schemas.microsoft.com/office/drawing/2014/main" id="{76808DD5-D3BA-D3CC-30FE-520E496DA59B}"/>
              </a:ext>
            </a:extLst>
          </p:cNvPr>
          <p:cNvSpPr txBox="1"/>
          <p:nvPr/>
        </p:nvSpPr>
        <p:spPr>
          <a:xfrm>
            <a:off x="856973" y="1960299"/>
            <a:ext cx="7063409" cy="26969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277620" marR="129032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137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Manutenzione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visione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eposto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 intervalli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periodici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dopo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violente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perturbazioni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atmosferiche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olungata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interruzione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arsi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verticalità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del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giusto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aggio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eﬃcienza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ando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ventuale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sostituzione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rinforzo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ineﬃcienti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vari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difesi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dagli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agenti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nocivi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esterni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459265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BD7F4F74-CA30-BAC3-C585-14DD727675F8}"/>
              </a:ext>
            </a:extLst>
          </p:cNvPr>
          <p:cNvSpPr txBox="1"/>
          <p:nvPr/>
        </p:nvSpPr>
        <p:spPr>
          <a:xfrm>
            <a:off x="91660" y="1035452"/>
            <a:ext cx="8946322" cy="50049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516380" marR="152908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138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particolari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costituiscono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l’impalcato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ﬁssate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possano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scivola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consentito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distacco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 piano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calpestio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centimetri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20777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fatto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divieto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getta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dall’alto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682115" algn="just">
              <a:lnSpc>
                <a:spcPts val="11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fatto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divieto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scende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lungo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5.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valgono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applicabili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elative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legno.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ammesse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a)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all’articolo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125,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 4,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almeno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l’ultimo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all’articolo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126,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 1,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95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cm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rispetto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calpestio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c)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all’articolo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126,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fermapiede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15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cm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rispetto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calpestio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289050" algn="just">
              <a:spcBef>
                <a:spcPts val="5"/>
              </a:spcBef>
              <a:spcAft>
                <a:spcPts val="0"/>
              </a:spcAft>
            </a:pP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d)</a:t>
            </a:r>
            <a:r>
              <a:rPr lang="en-US" sz="1800" i="1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lette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sopp</a:t>
            </a:r>
            <a:r>
              <a:rPr lang="en-US" sz="1800" i="1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essa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dall’art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i="1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82</a:t>
            </a:r>
            <a:r>
              <a:rPr lang="en-US" sz="1800" i="1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i="1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d.lgs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i="1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05</a:t>
            </a:r>
            <a:r>
              <a:rPr lang="en-US" sz="1800" i="1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agosto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2009,</a:t>
            </a:r>
            <a:r>
              <a:rPr lang="en-US" sz="1800" i="1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n.</a:t>
            </a:r>
            <a:r>
              <a:rPr lang="en-US" sz="1800" i="1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106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040921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89E4ACD7-DAA1-BC34-7F32-78DBCE3F07B0}"/>
              </a:ext>
            </a:extLst>
          </p:cNvPr>
          <p:cNvSpPr txBox="1"/>
          <p:nvPr/>
        </p:nvSpPr>
        <p:spPr>
          <a:xfrm>
            <a:off x="702365" y="2406609"/>
            <a:ext cx="8441635" cy="16696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51330" marR="1763395" algn="ctr">
              <a:spcAft>
                <a:spcPts val="0"/>
              </a:spcAft>
            </a:pP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i="1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 </a:t>
            </a:r>
            <a:r>
              <a:rPr lang="en-US" sz="1800" i="1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VIII</a:t>
            </a:r>
            <a:r>
              <a:rPr lang="en-US" sz="1800" i="1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i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Demolizioni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785620" marR="1798320" algn="ctr">
              <a:spcBef>
                <a:spcPts val="14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156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eriﬁche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salute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politiche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sociali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sentita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Commissione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consultiva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permanente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può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l’obbligo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sottopor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veriﬁche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costruzioni,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stabilendo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modalità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l’o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tecnico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incaricato</a:t>
            </a:r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332460084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59975E46-D29D-F30F-B37F-A30642E6BF48}"/>
              </a:ext>
            </a:extLst>
          </p:cNvPr>
          <p:cNvSpPr txBox="1"/>
          <p:nvPr/>
        </p:nvSpPr>
        <p:spPr>
          <a:xfrm>
            <a:off x="154609" y="-40821"/>
            <a:ext cx="8742018" cy="65612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159000" marR="217170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Requisiti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costruite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assenza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legislative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egolamentari</a:t>
            </a:r>
            <a:r>
              <a:rPr lang="en-US" sz="1800" spc="2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ecepimento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ettive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comunitarie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odot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to,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messe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antecedentemente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data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emanazione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470662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(…)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escrizioni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applicabili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adibite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sporto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all’immagazzinamento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carichi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92786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3.3.1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vatori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montati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ecchi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vamento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vengono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sati 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ettamente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aﬀorzati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ventati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ottene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solidità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adeguata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maggiori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sollecitazioni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sottoposti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applicati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ettamente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vo- no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nume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ampiamente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suﬃciente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voli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carrucole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ventualmente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mediante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staﬀe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bulloni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vite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muniti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dado 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odado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analogamente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vveduto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carrucole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rinvio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funi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piedi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installati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ter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200"/>
              </a:lnSpc>
              <a:spcBef>
                <a:spcPts val="85"/>
              </a:spcBef>
            </a:pPr>
            <a:r>
              <a:rPr lang="en-US" sz="2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4610" algn="just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installati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 ter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a,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saldamente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svolga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tambu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470662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(…)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6036132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59975E46-D29D-F30F-B37F-A30642E6BF48}"/>
              </a:ext>
            </a:extLst>
          </p:cNvPr>
          <p:cNvSpPr txBox="1"/>
          <p:nvPr/>
        </p:nvSpPr>
        <p:spPr>
          <a:xfrm>
            <a:off x="154609" y="-40821"/>
            <a:ext cx="8742018" cy="65612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159000" marR="217170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Requisiti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costruite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assenza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legislative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egolamentari</a:t>
            </a:r>
            <a:r>
              <a:rPr lang="en-US" sz="1800" spc="2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ecepimento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ettive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comunitarie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odot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to,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messe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antecedentemente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data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emanazione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470662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(…)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escrizioni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applicabili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adibite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sporto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all’immagazzinamento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carichi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92786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3.3.1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vatori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montati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ecchi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vamento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vengono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sati 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ettamente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aﬀorzati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ventati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ottene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solidità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adeguata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maggiori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sollecitazioni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sottoposti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applicati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ettamente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vo- no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nume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ampiamente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suﬃciente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voli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carrucole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ventualmente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mediante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staﬀe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bulloni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vite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muniti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dado 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odado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analogamente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vveduto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carrucole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rinvio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funi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piedi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installati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ter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200"/>
              </a:lnSpc>
              <a:spcBef>
                <a:spcPts val="85"/>
              </a:spcBef>
            </a:pPr>
            <a:r>
              <a:rPr lang="en-US" sz="2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4610" algn="just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installati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 ter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a,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saldamente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svolga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tambu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470662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(…)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313921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6" name="CasellaDiTesto 5">
            <a:extLst>
              <a:ext uri="{FF2B5EF4-FFF2-40B4-BE49-F238E27FC236}">
                <a16:creationId xmlns:a16="http://schemas.microsoft.com/office/drawing/2014/main" id="{AB773801-C705-0FB9-3F74-0C2885393B0E}"/>
              </a:ext>
            </a:extLst>
          </p:cNvPr>
          <p:cNvSpPr txBox="1"/>
          <p:nvPr/>
        </p:nvSpPr>
        <p:spPr>
          <a:xfrm>
            <a:off x="459408" y="1810344"/>
            <a:ext cx="7377043" cy="31127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4706620" algn="just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(…)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122805" marR="2135505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420110" algn="just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legname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68668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2.1.1.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Collegamenti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2.1.1.1.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8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’accoppiamento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costituiscono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eseguito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mediante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fasciatu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piattina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acciaio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dolce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ﬁssata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chiodi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oppu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aversini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legno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ganasce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);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consentite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fatte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funi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ﬁb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tessile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altri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idonei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connessione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4871287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73616839-1521-3AFC-ABD1-3D8E4323BA43}"/>
              </a:ext>
            </a:extLst>
          </p:cNvPr>
          <p:cNvSpPr txBox="1"/>
          <p:nvPr/>
        </p:nvSpPr>
        <p:spPr>
          <a:xfrm>
            <a:off x="914400" y="1650650"/>
            <a:ext cx="7399129" cy="39378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33905" marR="2046605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2.1.2.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2.1.2.1.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enti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disposti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distanze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verticali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consecutive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superiori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2.1.2.2.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poggia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gattelli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legno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inchiodati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solidamente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stessi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fasciatu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piattina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acciaio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dolce (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eggetta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 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chiodi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collegamento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può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ottenuto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anche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gattelli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in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fer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almeno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doppio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catena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metallica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agganciaponti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);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sentite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funi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ﬁb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tessile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altri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idonei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connessione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2.1.2.3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à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consecutiv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appost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apposizion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avveni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corrispondenz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613443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327F8A7C-03F2-5C3A-9A6F-B3131094394F}"/>
              </a:ext>
            </a:extLst>
          </p:cNvPr>
          <p:cNvSpPr txBox="1"/>
          <p:nvPr/>
        </p:nvSpPr>
        <p:spPr>
          <a:xfrm>
            <a:off x="477079" y="521054"/>
            <a:ext cx="7615582" cy="59278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44065" marR="2056765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2.1.3.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2.1.3.1.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sostegno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dell’intavolato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perpendicolarmente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onte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2.1.3.2.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l’impalcatu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fatta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sola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ﬁla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poggia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15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centimetri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l’alt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2.1.3.3.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distanza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consecutivi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1,20.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ammessa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oga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edetta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distanza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ecip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oca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81216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a)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distanza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consecutivi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1,80;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ts val="13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modulo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dell’impalcato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elativo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1,5 volte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quello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risultante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dall’impiego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poggianti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disposti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distanza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ecip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oca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1,20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aventi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spesso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gh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rispettivamente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cm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 e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 cm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20.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ale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modulo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esistenza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può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ottenuto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mediante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d’impalcato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dimensioni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idonee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spesso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gh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rispettivamente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30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cm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cm,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d’impalcato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compositi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aventi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atteristiche</a:t>
            </a:r>
            <a:r>
              <a:rPr lang="en-US" sz="1800" spc="2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esistenza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406315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E9E90B75-6798-2EF2-2F66-C381F7397079}"/>
              </a:ext>
            </a:extLst>
          </p:cNvPr>
          <p:cNvSpPr txBox="1"/>
          <p:nvPr/>
        </p:nvSpPr>
        <p:spPr>
          <a:xfrm>
            <a:off x="204304" y="1225651"/>
            <a:ext cx="7898294" cy="4715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001520" marR="2014220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2.1.4.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Intavolati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2.1.4.1.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costituenti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calpestio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andatoie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servizio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ﬁb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andamento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allelo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all’asse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so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adeguato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sopporta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 in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centimetri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gh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centimetri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nodi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passanti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riducano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più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dieci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2.1.4.2.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esenta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sbalzo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poggia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almeno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emità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apposte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corrispondenza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semp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averso, 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40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centimetri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2.1.4.3.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spostamenti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ben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accostate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tuttavia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consentito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distacco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non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centimetri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soltanto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esecuzione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ﬁnitu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2.1.4.4.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esterne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contatto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380275422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A3D60A82-32BF-24AB-F391-9F22793CC379}"/>
              </a:ext>
            </a:extLst>
          </p:cNvPr>
          <p:cNvSpPr txBox="1"/>
          <p:nvPr/>
        </p:nvSpPr>
        <p:spPr>
          <a:xfrm>
            <a:off x="277746" y="1809177"/>
            <a:ext cx="8008729" cy="39378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06600" marR="2019300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2.1.5.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2.1.5.1.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apetto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all’articolo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126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costituito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più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all’intavolato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 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calpestio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tavola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fermapiede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centimetri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messa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costa 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poggiante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calpestio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2.1.5.2.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fermapiede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lascia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luce,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senso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60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centimetri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2.1.5.3.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tavola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fermapiede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applicati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interna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2.1.5.4.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conside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ata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equivalente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apetto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deﬁnito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ecedenti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ealizzante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 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caduta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verso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lati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aperti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inferiori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quelle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esentate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266077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257A7CE1-85BB-A13C-0788-4FBC1993E4D1}"/>
              </a:ext>
            </a:extLst>
          </p:cNvPr>
          <p:cNvSpPr txBox="1"/>
          <p:nvPr/>
        </p:nvSpPr>
        <p:spPr>
          <a:xfrm>
            <a:off x="269461" y="1126438"/>
            <a:ext cx="8472555" cy="48533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61820" marR="1873885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2.1.6.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sbalzo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2.1.6.1.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sbalzo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legno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all’articolo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127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osservate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seguenti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a)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l’intavolato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composto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a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contatto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senza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interstizi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lascino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minuti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pieno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ques</a:t>
            </a:r>
            <a:r>
              <a:rPr lang="en-US" sz="1800" spc="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’ultimo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può</a:t>
            </a:r>
            <a:r>
              <a:rPr lang="en-US" sz="1800" spc="2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limitato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solo 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</a:t>
            </a:r>
            <a:r>
              <a:rPr lang="en-US" sz="1800" spc="2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caso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più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831850" algn="just">
              <a:spcBef>
                <a:spcPts val="160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l’intavolato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gh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utile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metri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1,20;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c)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sostegno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dell’impalcato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solidamente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all’in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terno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stabile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dell’ediﬁcio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endo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ventualmente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all’impiego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saettoni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 non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consentito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l’uso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appesi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salvo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possibile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vvede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altrimenti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16903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d)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poggia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struttu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e)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interne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collegate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rigidamente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due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obusti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applicato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interno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pila-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stri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l’alt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emità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impedi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qualsiasi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spostamento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8072545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2A07538F-8E10-581A-AE47-B2133BA66F9B}"/>
              </a:ext>
            </a:extLst>
          </p:cNvPr>
          <p:cNvSpPr txBox="1"/>
          <p:nvPr/>
        </p:nvSpPr>
        <p:spPr>
          <a:xfrm>
            <a:off x="733287" y="2687805"/>
            <a:ext cx="7942468" cy="17663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699895" marR="1712595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2.1.7.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Mensole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metalliche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2.1.7.1.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sbalzo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possono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usati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mensole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ché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portanti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siano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applicati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bulloni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santi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attenuti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interna da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dadi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odadi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piast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chiavella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oppu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con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altri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dispositivi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oﬀ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equivalente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014072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D1DCEBE8-AEFF-EB46-85DD-DEDF7A96A545}"/>
              </a:ext>
            </a:extLst>
          </p:cNvPr>
          <p:cNvSpPr txBox="1"/>
          <p:nvPr/>
        </p:nvSpPr>
        <p:spPr>
          <a:xfrm>
            <a:off x="0" y="494375"/>
            <a:ext cx="8821531" cy="63893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542415" marR="1554480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2.2.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454150" marR="1466850" algn="ctr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2.2.1.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atteristiche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esistenza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2.2.1.1.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costituenti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quello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indicato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nell’autorizzazione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ministeriale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all’articolo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131.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270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2.2.1.2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7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’est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à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sostenut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piast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base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dimensioni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ripartizion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smess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dimension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atteristich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carich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asmette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consistenz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</a:p>
          <a:p>
            <a:pPr marL="63500" marR="5270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piast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dispositiv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collegament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egola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 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essa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2.2.1.3.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ventati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opportunamente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senso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lon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gitudinale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asversale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ammessa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oga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asversale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collegamenti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ealizzino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rigid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angola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esiste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azione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2.2.1.4.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giunto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ganasce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contatto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bullone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2.2.1.5.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costituenti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giunto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cizio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riunite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permanentemente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solidamente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vita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l’acciden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tale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distacco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qualcuna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470662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(…)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1320817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D4BDF0FA-6505-88D7-23CE-4E13CD71C67F}"/>
              </a:ext>
            </a:extLst>
          </p:cNvPr>
          <p:cNvSpPr txBox="1"/>
          <p:nvPr/>
        </p:nvSpPr>
        <p:spPr>
          <a:xfrm>
            <a:off x="715618" y="1626615"/>
            <a:ext cx="7646503" cy="3604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07515" marR="1720215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724660" marR="1736725" algn="ctr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3.1.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Castelli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vatori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6515" algn="just">
              <a:lnSpc>
                <a:spcPts val="11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3.1.1.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castelli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collegati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costruiti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vamento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4610" algn="just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discesa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mediante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3.1.2.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portano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l’appa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ecchio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vamento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tuiti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seconda</a:t>
            </a:r>
            <a:r>
              <a:rPr lang="en-US" sz="1800" spc="2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massimo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più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giunzioni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sfalsate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poggianti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corrispondenti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3.1.3.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castelli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ogettati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sensi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dell’articolo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133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55368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" name="CasellaDiTesto 2">
            <a:extLst>
              <a:ext uri="{FF2B5EF4-FFF2-40B4-BE49-F238E27FC236}">
                <a16:creationId xmlns:a16="http://schemas.microsoft.com/office/drawing/2014/main" id="{EA166676-8855-44C8-2614-BD8EEFB33DDB}"/>
              </a:ext>
            </a:extLst>
          </p:cNvPr>
          <p:cNvSpPr txBox="1"/>
          <p:nvPr/>
        </p:nvSpPr>
        <p:spPr>
          <a:xfrm>
            <a:off x="746540" y="357286"/>
            <a:ext cx="6361042" cy="641951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387475" marR="1400175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3.2.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castelli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3.2.1.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castelli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risulta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suﬃcientemente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ampi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muniti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sui lati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verso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vuoto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tavola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fermapiede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3.2.2.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passaggio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benna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secchione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può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lasciato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ché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corrispondenza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esso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fermapiede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alto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meno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30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centimetri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ridotto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allo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etto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necessario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delimitato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obu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rigidi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sostegni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late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quello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opposto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posizione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superiormente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dell’impalcatu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3.2.3.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interno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sostegni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sop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a,</a:t>
            </a:r>
            <a:r>
              <a:rPr lang="en-US" sz="1800" spc="2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1,20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senso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normale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all’apertu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applicati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staﬀoni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fer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spo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genti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alme- no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cm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20,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appoggio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3.2.4.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intavolati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singoli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ripiani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formati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tavoloni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so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cm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poggia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aventi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dimensionati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elazione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massimo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ciascuno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ripiani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medesimi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190176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3B18AF29-F2FD-6BEB-F8D1-A6D462D343DD}"/>
              </a:ext>
            </a:extLst>
          </p:cNvPr>
          <p:cNvSpPr txBox="1"/>
          <p:nvPr/>
        </p:nvSpPr>
        <p:spPr>
          <a:xfrm>
            <a:off x="7067826" y="284525"/>
            <a:ext cx="5654261" cy="14439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068830" marR="2081530" algn="ctr"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b="1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839470" marR="852170" algn="ctr">
              <a:spcBef>
                <a:spcPts val="145"/>
              </a:spcBef>
              <a:spcAft>
                <a:spcPts val="0"/>
              </a:spcAft>
            </a:pP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b="1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b="1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cantieri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b="1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b="1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b="1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b="1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asporto</a:t>
            </a:r>
            <a:r>
              <a:rPr lang="en-US" sz="1800" b="1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b="1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b="1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b="1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" name="CasellaDiTesto 4">
            <a:extLst>
              <a:ext uri="{FF2B5EF4-FFF2-40B4-BE49-F238E27FC236}">
                <a16:creationId xmlns:a16="http://schemas.microsoft.com/office/drawing/2014/main" id="{FFFC979C-2A58-FAE0-CC3F-98012F74E75F}"/>
              </a:ext>
            </a:extLst>
          </p:cNvPr>
          <p:cNvSpPr txBox="1"/>
          <p:nvPr/>
        </p:nvSpPr>
        <p:spPr>
          <a:xfrm>
            <a:off x="110435" y="1006517"/>
            <a:ext cx="8901042" cy="55120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579245" marR="1591310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3.3.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vatori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4610" algn="just">
              <a:lnSpc>
                <a:spcPct val="112000"/>
              </a:lnSpc>
              <a:spcAft>
                <a:spcPts val="0"/>
              </a:spcAft>
            </a:pP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3.3.1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appa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ecch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vament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vengono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ettament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aﬀorzat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ottene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solidit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à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maggior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sollecitazion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sottoposti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3.3.2.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applicati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ettamente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nume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ampiamente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suﬃciente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due.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3.3.3.  I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voli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portanti</a:t>
            </a:r>
            <a:r>
              <a:rPr lang="en-US" sz="1800" spc="2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carrucole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ventualmente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tori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mediante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staﬀe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bulloni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vite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muniti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dado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odado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analogamente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vveduto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carrucole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rinvio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funi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piedi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installati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ter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4610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3.3.4. 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installati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ter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a,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saldamente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disposti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svolga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tambu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3.3.5.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“a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bandie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”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ﬁssati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possano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apetti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sui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lati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onte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posto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049780" algn="just">
              <a:lnSpc>
                <a:spcPts val="11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indossa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cintu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200"/>
              </a:lnSpc>
              <a:spcBef>
                <a:spcPts val="85"/>
              </a:spcBef>
            </a:pPr>
            <a:r>
              <a:rPr lang="en-US" sz="2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60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3.3.6.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ecedente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3.2.3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applicata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addetto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vimento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carichi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normali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148934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119" y="2398545"/>
            <a:ext cx="3573881" cy="4640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444" y="5095461"/>
            <a:ext cx="1543878" cy="1543878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BB64D59A-7869-3BC4-D866-A84D7097BF9E}"/>
              </a:ext>
            </a:extLst>
          </p:cNvPr>
          <p:cNvSpPr txBox="1"/>
          <p:nvPr/>
        </p:nvSpPr>
        <p:spPr>
          <a:xfrm>
            <a:off x="92765" y="493139"/>
            <a:ext cx="8420441" cy="56518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105660" marR="211836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XIX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051560" marR="1064260" algn="ctr">
              <a:spcBef>
                <a:spcPts val="145"/>
              </a:spcBef>
              <a:spcAft>
                <a:spcPts val="0"/>
              </a:spcAft>
            </a:pP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eriﬁche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ritiene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opportuno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sottolinea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ﬁsso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  sicu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struttu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ha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rili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essenziale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dipende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nume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osi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ametri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equenza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utilizzo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nume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etto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stoccaggio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componenti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l’ambiente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o,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l’utilizzo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conforme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all’autorizzazione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conservazione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costituenti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elazione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quanto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a,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essendo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possibile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ata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limite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vita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sono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elabo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seguenti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istruzioni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ribadiscono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minimali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ritenuti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necessari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l’utilizzato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esegui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prima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focalizzando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diverse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tipologie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costruttive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principali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ventuali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anomalie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ebbe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inﬂui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stabilità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complessiva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sistema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ridur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particola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seguono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elencano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veriﬁche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l’utilizzato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comunque</a:t>
            </a:r>
            <a:r>
              <a:rPr lang="en-US" sz="1800" spc="2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esegui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prima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rispettivamente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telai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efabbricati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aversi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efabbricati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tubi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 </a:t>
            </a:r>
            <a:r>
              <a:rPr lang="en-US" sz="1800" spc="-8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’ultima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inﬁne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elenca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veriﬁche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eﬀettuarsi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l’uso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764915" algn="just">
              <a:lnSpc>
                <a:spcPts val="11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gomento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765299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B35743E0-71C6-EFE7-A761-11CF4903E22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7918" y="-57426"/>
            <a:ext cx="4949359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666001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pic>
        <p:nvPicPr>
          <p:cNvPr id="3" name="Immagine 2">
            <a:extLst>
              <a:ext uri="{FF2B5EF4-FFF2-40B4-BE49-F238E27FC236}">
                <a16:creationId xmlns:a16="http://schemas.microsoft.com/office/drawing/2014/main" id="{F213BC7F-65AE-4D99-FD07-FC41FEBA26D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4390" y="9939"/>
            <a:ext cx="4838489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816716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6833EBE9-7C49-64F3-8952-47A798DE3B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6571" y="0"/>
            <a:ext cx="4769954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388228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pic>
        <p:nvPicPr>
          <p:cNvPr id="3" name="Immagine 2">
            <a:extLst>
              <a:ext uri="{FF2B5EF4-FFF2-40B4-BE49-F238E27FC236}">
                <a16:creationId xmlns:a16="http://schemas.microsoft.com/office/drawing/2014/main" id="{A2A87884-35D8-E792-8EEC-566545290C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1177" y="0"/>
            <a:ext cx="4836949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686371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08D8B947-12C4-2F9C-0FE9-C187C532BED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3107" y="0"/>
            <a:ext cx="482241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945901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pic>
        <p:nvPicPr>
          <p:cNvPr id="3" name="Immagine 2">
            <a:extLst>
              <a:ext uri="{FF2B5EF4-FFF2-40B4-BE49-F238E27FC236}">
                <a16:creationId xmlns:a16="http://schemas.microsoft.com/office/drawing/2014/main" id="{F6481A93-78F6-8626-55F6-893F6AF0C3A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1207" y="0"/>
            <a:ext cx="5109029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18106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BF1C9420-3F44-7A2C-B7E5-6B515A32DE2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0040" y="938696"/>
            <a:ext cx="5510968" cy="4980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757921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pic>
        <p:nvPicPr>
          <p:cNvPr id="3" name="Immagine 2">
            <a:extLst>
              <a:ext uri="{FF2B5EF4-FFF2-40B4-BE49-F238E27FC236}">
                <a16:creationId xmlns:a16="http://schemas.microsoft.com/office/drawing/2014/main" id="{2523C0D5-2D7C-5AAD-19C9-EE92971DF4E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2224" y="0"/>
            <a:ext cx="490282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148668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pic>
        <p:nvPicPr>
          <p:cNvPr id="4" name="Immagine 3">
            <a:extLst>
              <a:ext uri="{FF2B5EF4-FFF2-40B4-BE49-F238E27FC236}">
                <a16:creationId xmlns:a16="http://schemas.microsoft.com/office/drawing/2014/main" id="{EB310713-A547-C790-170B-6B49150C529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227" y="0"/>
            <a:ext cx="4779545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114565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pic>
        <p:nvPicPr>
          <p:cNvPr id="3" name="Immagine 2">
            <a:extLst>
              <a:ext uri="{FF2B5EF4-FFF2-40B4-BE49-F238E27FC236}">
                <a16:creationId xmlns:a16="http://schemas.microsoft.com/office/drawing/2014/main" id="{B78BE720-E559-54C5-B6DA-C410D34F5D5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8755" y="23191"/>
            <a:ext cx="4838489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570192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9733C20B-983C-5D75-1996-6DCECCE33B7F}"/>
              </a:ext>
            </a:extLst>
          </p:cNvPr>
          <p:cNvSpPr txBox="1"/>
          <p:nvPr/>
        </p:nvSpPr>
        <p:spPr>
          <a:xfrm>
            <a:off x="0" y="160820"/>
            <a:ext cx="5495235" cy="67560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1802130" algn="just">
              <a:spcBef>
                <a:spcPts val="160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eriﬁche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l’uso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metallici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ﬁssi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742565" algn="just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disegno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esecutivo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68580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conforme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allo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tipo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fornito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07645" marR="53975" indent="-144145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ﬁrmato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persona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competente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dell’articolo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136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conformità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agli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tipo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forniti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dal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07645" marR="53975" indent="-144145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tenuto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vigilanza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unitamente</a:t>
            </a:r>
            <a:r>
              <a:rPr lang="en-US" sz="1800" spc="2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copia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lib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all’autorizzazione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ministeriale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20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metri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conformi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agli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schemi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tipo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07645" marR="53975" indent="-144145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edatto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ﬁrmato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ingegne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chitetto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abilitato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legge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all’ese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cizio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ofessione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07645" marR="53975" indent="-144145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tale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tenuto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cantie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dell’autorità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vigilanza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unitamente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copia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lib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all’autorizzazione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ministeriale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921402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F1D1CA81-86EC-527A-FCA8-1A2F7F2EE51A}"/>
              </a:ext>
            </a:extLst>
          </p:cNvPr>
          <p:cNvSpPr txBox="1"/>
          <p:nvPr/>
        </p:nvSpPr>
        <p:spPr>
          <a:xfrm>
            <a:off x="115957" y="441318"/>
            <a:ext cx="5268843" cy="62964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documentazione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dell’esecuzione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eposto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dell’ultima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veriﬁca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attasi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ﬁne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arne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l’installazione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etta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buon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funzionamento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2705" algn="just">
              <a:lnSpc>
                <a:spcPct val="112000"/>
              </a:lnSpc>
              <a:spcAft>
                <a:spcPts val="0"/>
              </a:spcAft>
            </a:pP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tabellon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pubblicitari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atic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ci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 o 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schermatu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edatt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apposit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eseguit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Ingegne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chitett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abilitat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legg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all’ese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cizi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ofessio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esumibil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 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zon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è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1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tenut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permeabilit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à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struttu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servite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mantenuto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un 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distacco</a:t>
            </a:r>
            <a:r>
              <a:rPr lang="en-US" sz="1800" spc="2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congruente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punto 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2.1.4.3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dell’Allegato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XVIII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l’articolo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138,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2,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Titolo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IV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interno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dell’impalcato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355539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E3853E08-1CE4-D2B1-ED9D-95ED253B6699}"/>
              </a:ext>
            </a:extLst>
          </p:cNvPr>
          <p:cNvSpPr txBox="1"/>
          <p:nvPr/>
        </p:nvSpPr>
        <p:spPr>
          <a:xfrm>
            <a:off x="238539" y="191364"/>
            <a:ext cx="5305287" cy="63764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2070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sia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mantenuta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l’eﬃcienza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dell’elemento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asassi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capace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intercetta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caduta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materiale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dall’alto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mantenimento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dell’eﬃcienza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aggio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giunti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  secondo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modalità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riportate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lib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all’autorizzazione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ministeriale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mantenimento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dell’eﬃcienza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collegamenti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secondo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modalità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riportate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lib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all’autorizzazione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ministeriale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lnSpc>
                <a:spcPts val="11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mantenimento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dell’eﬃcienza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endParaRPr lang="en-US" sz="1800" dirty="0">
              <a:solidFill>
                <a:srgbClr val="363435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lnSpc>
                <a:spcPts val="1100"/>
              </a:lnSpc>
              <a:spcAft>
                <a:spcPts val="0"/>
              </a:spcAft>
            </a:pPr>
            <a:endParaRPr lang="en-US" dirty="0">
              <a:solidFill>
                <a:srgbClr val="363435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lnSpc>
                <a:spcPts val="1100"/>
              </a:lnSpc>
              <a:spcAft>
                <a:spcPts val="0"/>
              </a:spcAft>
            </a:pP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secondo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modalità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viste</a:t>
            </a:r>
            <a:r>
              <a:rPr lang="en-US" spc="-50" dirty="0">
                <a:solidFill>
                  <a:srgbClr val="363435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</a:t>
            </a:r>
          </a:p>
          <a:p>
            <a:pPr marL="63500" marR="57150" algn="just">
              <a:lnSpc>
                <a:spcPts val="1100"/>
              </a:lnSpc>
              <a:spcAft>
                <a:spcPts val="0"/>
              </a:spcAft>
            </a:pPr>
            <a:endParaRPr lang="en-US" spc="175" dirty="0">
              <a:solidFill>
                <a:srgbClr val="363435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lnSpc>
                <a:spcPts val="11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fabbricante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riportate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lib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</a:p>
          <a:p>
            <a:pPr marL="63500" marR="57150" algn="just">
              <a:lnSpc>
                <a:spcPts val="1100"/>
              </a:lnSpc>
              <a:spcAft>
                <a:spcPts val="0"/>
              </a:spcAft>
            </a:pPr>
            <a:endParaRPr lang="en-US" spc="100" dirty="0">
              <a:solidFill>
                <a:srgbClr val="363435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lnSpc>
                <a:spcPts val="11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all’autorizzazione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ministeriale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mantenimento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verticalità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esempio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l’utilizzo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ﬁlo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piombo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091193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4697E23C-14DA-0EB5-880E-E1137C884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1410" y="-1019942"/>
            <a:ext cx="6383130" cy="8288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Immagine 10">
            <a:extLst>
              <a:ext uri="{FF2B5EF4-FFF2-40B4-BE49-F238E27FC236}">
                <a16:creationId xmlns:a16="http://schemas.microsoft.com/office/drawing/2014/main" id="{3C6BF279-97B2-638C-DA9E-FE5574B990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6625" y="3285434"/>
            <a:ext cx="3353905" cy="3353905"/>
          </a:xfrm>
          <a:prstGeom prst="rect">
            <a:avLst/>
          </a:prstGeom>
        </p:spPr>
      </p:pic>
      <p:sp>
        <p:nvSpPr>
          <p:cNvPr id="6" name="CasellaDiTesto 5">
            <a:extLst>
              <a:ext uri="{FF2B5EF4-FFF2-40B4-BE49-F238E27FC236}">
                <a16:creationId xmlns:a16="http://schemas.microsoft.com/office/drawing/2014/main" id="{F8486E54-F65C-173A-9BC3-B4624C009C99}"/>
              </a:ext>
            </a:extLst>
          </p:cNvPr>
          <p:cNvSpPr txBox="1"/>
          <p:nvPr/>
        </p:nvSpPr>
        <p:spPr>
          <a:xfrm>
            <a:off x="326888" y="588395"/>
            <a:ext cx="5150678" cy="53598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3975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mantenimento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dell’eﬃcienza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pianta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fac-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ciata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mediante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07645" marR="53975" indent="-144145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visivo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linearità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aste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diagonali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facciata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diago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nali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07645" marR="53975" indent="-144145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visivo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conservazione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collegamenti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montanti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diagonali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facciata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diagonali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07645" marR="53975" indent="-144145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visivo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conservazione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aventi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mantenimento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dispositivi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blocco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2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100"/>
              </a:lnSpc>
              <a:spcBef>
                <a:spcPts val="50"/>
              </a:spcBef>
            </a:pPr>
            <a:r>
              <a:rPr lang="en-US" sz="24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>
              <a:lnSpc>
                <a:spcPts val="13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mantenimento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dispositivi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blocco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sistemi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antisﬁ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lamento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fermapiedi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000"/>
              </a:lnSpc>
            </a:pPr>
            <a:b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</a:b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000"/>
              </a:lnSpc>
            </a:pP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  <a:spcBef>
                <a:spcPts val="85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>
              <a:lnSpc>
                <a:spcPts val="11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(…)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7352701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sellaDiTesto 2">
            <a:extLst>
              <a:ext uri="{FF2B5EF4-FFF2-40B4-BE49-F238E27FC236}">
                <a16:creationId xmlns:a16="http://schemas.microsoft.com/office/drawing/2014/main" id="{60908C1F-3A44-613F-5C96-1A58C03EA550}"/>
              </a:ext>
            </a:extLst>
          </p:cNvPr>
          <p:cNvSpPr txBox="1"/>
          <p:nvPr/>
        </p:nvSpPr>
        <p:spPr>
          <a:xfrm>
            <a:off x="1466574" y="609982"/>
            <a:ext cx="9515061" cy="53526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876935" marR="213614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XX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R="1236980" algn="ctr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A.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impiego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scale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portatili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200"/>
              </a:lnSpc>
              <a:spcBef>
                <a:spcPts val="90"/>
              </a:spcBef>
            </a:pPr>
            <a:r>
              <a:rPr lang="en-US" sz="2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082040" marR="1094740" algn="ctr">
              <a:spcBef>
                <a:spcPts val="160"/>
              </a:spcBef>
              <a:spcAft>
                <a:spcPts val="0"/>
              </a:spcAft>
            </a:pP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Autorizzazione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labo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certiﬁcazione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55270" marR="267335" algn="ctr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concernenti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esempio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scale,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puntelli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ruote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700"/>
              </a:lnSpc>
              <a:spcBef>
                <a:spcPts val="45"/>
              </a:spcBef>
            </a:pPr>
            <a:r>
              <a:rPr lang="en-US" sz="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128520" marR="2141220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Requisiti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567180" algn="just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1.1.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labo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autorizzati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certiﬁcazione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a)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attività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consulenza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costruzione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cializzazione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installazione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manutenzione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oggetto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apporto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attuale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qualsiasi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titolo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labo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autorizzati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personale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vincolato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una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esclusiva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tutta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apporto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stesso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personale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qualiﬁcato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nume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suﬃciente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nici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necessari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assolve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adeguatamente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mansioni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tecniche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amminist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tive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connesse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ocedu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rigua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danti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l’attività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certiﬁcazione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c)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dotarsi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manuale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qualità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edatto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conformità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CEI EN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45011;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d)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utilizza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locali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impianti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antiscano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norme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igiene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ambien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183255" algn="just">
              <a:lnSpc>
                <a:spcPts val="11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tale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350105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asellaDiTesto 3">
            <a:extLst>
              <a:ext uri="{FF2B5EF4-FFF2-40B4-BE49-F238E27FC236}">
                <a16:creationId xmlns:a16="http://schemas.microsoft.com/office/drawing/2014/main" id="{404E6DCC-D1F0-67C2-BD94-51188AAFFB31}"/>
              </a:ext>
            </a:extLst>
          </p:cNvPr>
          <p:cNvSpPr txBox="1"/>
          <p:nvPr/>
        </p:nvSpPr>
        <p:spPr>
          <a:xfrm>
            <a:off x="2323548" y="1475196"/>
            <a:ext cx="8393044" cy="39076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499235" marR="1511935" algn="ctr">
              <a:spcBef>
                <a:spcPts val="160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esentazione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domanda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2.1.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8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’istanza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elativa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autorizzazione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certiﬁcazione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indirizzata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o,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salute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politiche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sociali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tutela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2.2.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8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’istanza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elativa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richiesta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autorizzazione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2.1,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sottoscritta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dal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legale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esentante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labo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contenente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nume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iscrizione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egist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Came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competente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odotta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originale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bollato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unitamente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copie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l’esplicita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indica-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dell’autorizzazione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nonché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l’elenco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certiﬁcazioni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viene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33172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Richiami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all’Allegato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XX,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punto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10832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ALL.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XX,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punto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3.1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7439099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sellaDiTesto 2">
            <a:extLst>
              <a:ext uri="{FF2B5EF4-FFF2-40B4-BE49-F238E27FC236}">
                <a16:creationId xmlns:a16="http://schemas.microsoft.com/office/drawing/2014/main" id="{0B8DCF36-6A51-A6B6-DF26-B16613C87059}"/>
              </a:ext>
            </a:extLst>
          </p:cNvPr>
          <p:cNvSpPr txBox="1"/>
          <p:nvPr/>
        </p:nvSpPr>
        <p:spPr>
          <a:xfrm>
            <a:off x="44173" y="91388"/>
            <a:ext cx="12103653" cy="65296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83870" marR="496570" algn="ctr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Documentazione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richiesta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l’autorizzazione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certiﬁcazione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3.1.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All’istanza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autorizzazione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certiﬁcazione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inviarsi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modalità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 al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2,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allegati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seguenti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documenti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triplice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copia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a)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copia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dell’atto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costitutivo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statuto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soggetti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diritto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privato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vve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mi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dell’atto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normativo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soggetti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1780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diritto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pubblico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 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risulti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l’ese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cizio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dell’attività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certiﬁcazione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4610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b)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elenco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macchinari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edato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atteristiche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tecniche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ope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ative,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posseduti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oprio;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c)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elenco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dettagliato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personale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 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elative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qualiﬁche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titoli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studio,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mansioni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ganig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amma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complessivo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labo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atorio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vinca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ruolo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svolto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dai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posti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diverse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attività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d)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polizza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assicu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esponsabilità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civile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massimale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inferio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3114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1.549.370,70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rischi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derivanti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dall’ese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cizio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attività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certiﬁcazione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e)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manuale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qualità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labo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edatto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base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norme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serie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UNI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CEI EN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45000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contenente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l’alt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speciﬁca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vengono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dettagliate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strumenti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necessari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certiﬁcazioni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richieste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nonché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oce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du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vengono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seguite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detta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vono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esse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indicati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anche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normativa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seguita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ente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ha 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eﬀettuato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scadenza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strumenti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misu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f)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planimetria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scala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adeguata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uﬃci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labo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atorio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risultino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denziate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funzione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ambienti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disposizione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g)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dichia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impegnativa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dine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soddisfacimento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equisiti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minimi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1.1,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lette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a)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d).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3.2.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Ministe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salute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politiche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sociali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riserva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richie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documentazione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ritenuta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necessaria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veriﬁca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possesso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3159125" algn="just">
              <a:lnSpc>
                <a:spcPts val="11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equisiti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punto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000"/>
              </a:lnSpc>
            </a:pP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046825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asellaDiTesto 5">
            <a:extLst>
              <a:ext uri="{FF2B5EF4-FFF2-40B4-BE49-F238E27FC236}">
                <a16:creationId xmlns:a16="http://schemas.microsoft.com/office/drawing/2014/main" id="{C23B6602-B20A-E0EE-ED1C-F2D295113380}"/>
              </a:ext>
            </a:extLst>
          </p:cNvPr>
          <p:cNvSpPr txBox="1"/>
          <p:nvPr/>
        </p:nvSpPr>
        <p:spPr>
          <a:xfrm>
            <a:off x="914401" y="1207023"/>
            <a:ext cx="5601252" cy="45641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105660" marR="211836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XXI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156970" marR="1169670" algn="ctr"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egioni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vince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autonome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29920" marR="641985" algn="ctr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sui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formazione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addetti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quota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Soggetti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formatori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indirizzi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equisiti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minimi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posti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addetti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all’uso</a:t>
            </a:r>
            <a:r>
              <a:rPr lang="en-US" sz="1800" spc="2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quota.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412432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oduzione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Soggetti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formatori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indirizzi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equisiti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minimi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corsi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formazione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teorico-p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per 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eposti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addetti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/</a:t>
            </a:r>
            <a:r>
              <a:rPr lang="en-US" sz="1800" spc="-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/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spc="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articolo</a:t>
            </a:r>
            <a:r>
              <a:rPr lang="en-US" sz="1800" spc="-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136,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2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pic>
        <p:nvPicPr>
          <p:cNvPr id="7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B0ADBAC2-85AF-65CD-5D70-15E69BB129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9824" y="-207521"/>
            <a:ext cx="5601253" cy="72730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993061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B0ADBAC2-85AF-65CD-5D70-15E69BB129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9824" y="-207521"/>
            <a:ext cx="5601253" cy="72730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172CF370-810A-959B-DDC2-90AA3E815A06}"/>
              </a:ext>
            </a:extLst>
          </p:cNvPr>
          <p:cNvSpPr txBox="1"/>
          <p:nvPr/>
        </p:nvSpPr>
        <p:spPr>
          <a:xfrm>
            <a:off x="97183" y="34666"/>
            <a:ext cx="6869043" cy="65485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564640" marR="1577340" algn="ctr">
              <a:lnSpc>
                <a:spcPct val="112000"/>
              </a:lnSpc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XXII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Contenuti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minimi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Pi.M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.U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574925" algn="just"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Dati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identiﬁcativi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luogo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Identiﬁcazione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dato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ocede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à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azioni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e/o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asformazione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e/o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</a:t>
            </a:r>
            <a:r>
              <a:rPr lang="en-US" sz="1800" spc="2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Identiﬁcazione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squad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eso</a:t>
            </a:r>
            <a:r>
              <a:rPr lang="en-US" sz="1800" spc="2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eposto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addetti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e/o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asformazione</a:t>
            </a:r>
            <a:r>
              <a:rPr lang="en-US" sz="1800" spc="-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e/o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99148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4.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Identiﬁcazione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67259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Disegno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esecutivo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quale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risultino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5.1.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alità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ﬁrma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ogettista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salvo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casi</a:t>
            </a:r>
            <a:r>
              <a:rPr lang="en-US" sz="1800" spc="2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1,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lette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g)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dell’articolo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132,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32651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5.2.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accarichi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massimi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quad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059940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5.3.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indicazione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appoggi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sussist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l’obblig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calcolo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sens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lette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dell’arti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132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invec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indicazion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ecedent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5.1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suﬃcient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à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l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ﬁrm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person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competent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comm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dell’articol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136.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3147527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B0ADBAC2-85AF-65CD-5D70-15E69BB129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9824" y="-207521"/>
            <a:ext cx="5601253" cy="72730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sellaDiTesto 5">
            <a:extLst>
              <a:ext uri="{FF2B5EF4-FFF2-40B4-BE49-F238E27FC236}">
                <a16:creationId xmlns:a16="http://schemas.microsoft.com/office/drawing/2014/main" id="{ABCE9A81-A58C-C069-0168-3E3933292EE1}"/>
              </a:ext>
            </a:extLst>
          </p:cNvPr>
          <p:cNvSpPr txBox="1"/>
          <p:nvPr/>
        </p:nvSpPr>
        <p:spPr>
          <a:xfrm>
            <a:off x="636105" y="694805"/>
            <a:ext cx="6096000" cy="49360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1179830"/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6.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quando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visto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R="205740">
              <a:lnSpc>
                <a:spcPct val="112000"/>
              </a:lnSpc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Indicazioni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ali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per 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e/o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asformazione</a:t>
            </a:r>
            <a:r>
              <a:rPr lang="en-US" sz="1800" spc="-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e/o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(“piano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gene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alizzat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”):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7.1.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planimetria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zone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destinate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allo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stoccaggio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videnziando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inolt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delimitazione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viabilità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segnaletica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ecc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7.2.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modalità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veriﬁca</a:t>
            </a:r>
            <a:r>
              <a:rPr lang="en-US" sz="1800" spc="-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piano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appoggio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portata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superﬁcie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omogeneità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ripartizione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carico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elementi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appoggio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ecc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.),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7150" algn="just">
              <a:lnSpc>
                <a:spcPts val="11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7.3.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modalità</a:t>
            </a:r>
            <a:r>
              <a:rPr lang="en-US" sz="1800" spc="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acciamento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impostazione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prima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campata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4610" algn="just">
              <a:spcBef>
                <a:spcPts val="160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ollo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verticalità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livello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/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bolla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primo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distanza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2126615" algn="just"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(ﬁlo</a:t>
            </a:r>
            <a:r>
              <a:rPr lang="en-US" sz="1800" spc="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impalcato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servizio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2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servita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ecc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381290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B0ADBAC2-85AF-65CD-5D70-15E69BB129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9824" y="-207521"/>
            <a:ext cx="5601253" cy="72730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CasellaDiTesto 2">
            <a:extLst>
              <a:ext uri="{FF2B5EF4-FFF2-40B4-BE49-F238E27FC236}">
                <a16:creationId xmlns:a16="http://schemas.microsoft.com/office/drawing/2014/main" id="{87685EB2-3F36-C0B4-EBB5-DEBEF327B6D5}"/>
              </a:ext>
            </a:extLst>
          </p:cNvPr>
          <p:cNvSpPr txBox="1"/>
          <p:nvPr/>
        </p:nvSpPr>
        <p:spPr>
          <a:xfrm>
            <a:off x="357808" y="680251"/>
            <a:ext cx="6096000" cy="58663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7.4.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descrizione</a:t>
            </a:r>
            <a:r>
              <a:rPr lang="en-US" sz="1800" spc="-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1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DPI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utilizzati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azioni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e/o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e/o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modalità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uso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 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esplicito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riferimento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ventuale</a:t>
            </a:r>
            <a:r>
              <a:rPr lang="en-US" sz="1800" spc="-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sistema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ar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esto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caduta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utilizzato</a:t>
            </a:r>
            <a:r>
              <a:rPr lang="en-US" sz="1800" spc="-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ed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elativi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punti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524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7.5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r>
              <a:rPr lang="en-US" sz="1800" spc="1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descrizion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att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zzatu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adope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3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e/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sformazion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e/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à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</a:t>
            </a:r>
            <a:r>
              <a:rPr lang="en-US" sz="1800" spc="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installazion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  </a:t>
            </a:r>
            <a:r>
              <a:rPr lang="en-US" sz="1800" spc="-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uso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7.6.</a:t>
            </a:r>
            <a:r>
              <a:rPr lang="en-US" sz="1800" spc="2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misu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adotta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esenza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vicinanze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linee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elettriche</a:t>
            </a:r>
            <a:r>
              <a:rPr lang="en-US" sz="1800" spc="-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nude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tensione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cui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all’articolo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117,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1824990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7.7.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tipo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modalità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ealizzazione</a:t>
            </a:r>
            <a:r>
              <a:rPr lang="en-US" sz="1800" spc="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degli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anco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aggi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53975" algn="just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7.8. </a:t>
            </a:r>
            <a:r>
              <a:rPr lang="en-US" sz="1800" spc="1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misu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2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</a:t>
            </a:r>
            <a:r>
              <a:rPr lang="en-US" sz="1800" spc="1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adotta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caso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 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cambiamento</a:t>
            </a:r>
            <a:r>
              <a:rPr lang="en-US" sz="1800" spc="1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condizioni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meteo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ologiche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(n</a:t>
            </a:r>
            <a:r>
              <a:rPr lang="en-US" sz="1800" spc="-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ve, 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vento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1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ghiaccio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pioggia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egiudizi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voli</a:t>
            </a:r>
            <a:r>
              <a:rPr lang="en-US" sz="1800" spc="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alla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 del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dei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lavo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atori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63500" marR="480695" algn="just">
              <a:spcBef>
                <a:spcPts val="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7.9.</a:t>
            </a:r>
            <a:r>
              <a:rPr lang="en-US" sz="1800" spc="2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misu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sicu</a:t>
            </a:r>
            <a:r>
              <a:rPr lang="en-US" sz="1800" spc="-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zza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adotta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9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spc="-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la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caduta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materiali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oggetti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628330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Promozione italian, Shopping online per italian promozionali - ponteggio  modulare.alibaba.com">
            <a:extLst>
              <a:ext uri="{FF2B5EF4-FFF2-40B4-BE49-F238E27FC236}">
                <a16:creationId xmlns:a16="http://schemas.microsoft.com/office/drawing/2014/main" id="{B0ADBAC2-85AF-65CD-5D70-15E69BB129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9824" y="-207521"/>
            <a:ext cx="5601253" cy="72730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CasellaDiTesto 3">
            <a:extLst>
              <a:ext uri="{FF2B5EF4-FFF2-40B4-BE49-F238E27FC236}">
                <a16:creationId xmlns:a16="http://schemas.microsoft.com/office/drawing/2014/main" id="{A281A902-A3B3-9107-70DF-1118CD204556}"/>
              </a:ext>
            </a:extLst>
          </p:cNvPr>
          <p:cNvSpPr txBox="1"/>
          <p:nvPr/>
        </p:nvSpPr>
        <p:spPr>
          <a:xfrm>
            <a:off x="415235" y="799722"/>
            <a:ext cx="6096000" cy="4727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62890" marR="274955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8.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Illust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modalità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asformazione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4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riportando</a:t>
            </a:r>
            <a:r>
              <a:rPr lang="en-US" sz="1800" spc="-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necessarie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sequenze</a:t>
            </a:r>
            <a:r>
              <a:rPr lang="en-US" sz="1800" spc="9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“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passo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dopo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pass</a:t>
            </a:r>
            <a:r>
              <a:rPr lang="en-US" sz="1800" spc="-1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”,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934085" marR="946785">
              <a:spcBef>
                <a:spcPts val="5"/>
              </a:spcBef>
              <a:spcAft>
                <a:spcPts val="0"/>
              </a:spcAft>
            </a:pP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nonché</a:t>
            </a:r>
            <a:r>
              <a:rPr lang="en-US" sz="1800" spc="5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descrizione</a:t>
            </a:r>
            <a:r>
              <a:rPr lang="en-US" sz="1800" spc="-1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egole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puntuali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/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speciﬁche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172720" marR="184785">
              <a:lnSpc>
                <a:spcPct val="112000"/>
              </a:lnSpc>
              <a:spcBef>
                <a:spcPts val="145"/>
              </a:spcBef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suddette</a:t>
            </a:r>
            <a:r>
              <a:rPr lang="en-US" sz="1800" spc="1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ope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azioni</a:t>
            </a:r>
            <a:r>
              <a:rPr lang="en-US" sz="1800" spc="-1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1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e/o</a:t>
            </a:r>
            <a:r>
              <a:rPr lang="en-US" sz="1800" spc="4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asformazione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e/o</a:t>
            </a:r>
            <a:r>
              <a:rPr lang="en-US" sz="1800" spc="6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smontaggio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(“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istruzioni</a:t>
            </a:r>
            <a:r>
              <a:rPr lang="en-US" sz="1800" spc="-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8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ogetti</a:t>
            </a:r>
            <a:r>
              <a:rPr lang="en-US" sz="1800" spc="27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particola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eggiati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”), con 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l’ausilio</a:t>
            </a:r>
            <a:r>
              <a:rPr lang="en-US" sz="1800" spc="16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</a:t>
            </a:r>
            <a:r>
              <a:rPr lang="en-US" sz="1800" spc="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elabo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esplicativi</a:t>
            </a:r>
            <a:r>
              <a:rPr lang="en-US" sz="1800" spc="-1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contenenti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cor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ette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istruzioni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privilegiando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gli</a:t>
            </a:r>
            <a:r>
              <a:rPr lang="en-US" sz="1800" spc="2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elabo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</a:t>
            </a:r>
            <a:r>
              <a:rPr lang="en-US" sz="1800" spc="-2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aﬁci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costituiti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da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schemi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</a:t>
            </a:r>
            <a:r>
              <a:rPr lang="en-US" sz="1800" spc="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disegni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e</a:t>
            </a:r>
            <a:r>
              <a:rPr lang="en-US" sz="1800" spc="5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foto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300"/>
              </a:lnSpc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9.</a:t>
            </a:r>
            <a:r>
              <a:rPr lang="en-US" sz="1800" spc="1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Descrizione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egole</a:t>
            </a:r>
            <a:r>
              <a:rPr lang="en-US" sz="1800" spc="2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applica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10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</a:t>
            </a:r>
            <a:r>
              <a:rPr lang="en-US" sz="1800" spc="1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l’uso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;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ts val="1400"/>
              </a:lnSpc>
              <a:spcBef>
                <a:spcPts val="40"/>
              </a:spcBef>
            </a:pPr>
            <a:r>
              <a:rPr lang="en-US" sz="3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93980" marR="106045">
              <a:lnSpc>
                <a:spcPct val="112000"/>
              </a:lnSpc>
              <a:spcAft>
                <a:spcPts val="0"/>
              </a:spcAft>
            </a:pP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10.</a:t>
            </a:r>
            <a:r>
              <a:rPr lang="en-US" sz="1800" spc="18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Indicazioni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delle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spc="7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veriﬁche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da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eﬀettua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</a:t>
            </a:r>
            <a:r>
              <a:rPr lang="en-US" sz="1800" spc="-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sul</a:t>
            </a:r>
            <a:r>
              <a:rPr lang="en-US" sz="1800" spc="2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ponteggio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prima</a:t>
            </a:r>
            <a:r>
              <a:rPr lang="en-US" sz="1800" spc="1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del</a:t>
            </a:r>
            <a:r>
              <a:rPr lang="en-US" sz="1800" spc="23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montaggio</a:t>
            </a:r>
            <a:r>
              <a:rPr lang="en-US" sz="1800" spc="-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du</a:t>
            </a:r>
            <a:r>
              <a:rPr lang="en-US" sz="1800" spc="-25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ante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l’uso</a:t>
            </a:r>
            <a:r>
              <a:rPr lang="en-US" sz="1800" spc="13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(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vedasi</a:t>
            </a:r>
            <a:r>
              <a:rPr lang="en-US" sz="1800" spc="5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ad  es.  </a:t>
            </a:r>
            <a:r>
              <a:rPr lang="en-US" sz="1800" dirty="0" err="1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Allegato</a:t>
            </a:r>
            <a:r>
              <a:rPr lang="en-US" sz="1800" spc="1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>
                <a:solidFill>
                  <a:srgbClr val="363435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XIX)</a:t>
            </a:r>
            <a:endParaRPr lang="it-IT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21776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itolo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16373" y="2686705"/>
            <a:ext cx="4306824" cy="1325563"/>
          </a:xfrm>
        </p:spPr>
        <p:txBody>
          <a:bodyPr rtlCol="0">
            <a:normAutofit/>
          </a:bodyPr>
          <a:lstStyle/>
          <a:p>
            <a:pPr rtl="0"/>
            <a:r>
              <a:rPr lang="it-IT" dirty="0"/>
              <a:t>Grazie per l’attenzione</a:t>
            </a:r>
          </a:p>
        </p:txBody>
      </p:sp>
      <p:pic>
        <p:nvPicPr>
          <p:cNvPr id="3" name="Immagine 2">
            <a:extLst>
              <a:ext uri="{FF2B5EF4-FFF2-40B4-BE49-F238E27FC236}">
                <a16:creationId xmlns:a16="http://schemas.microsoft.com/office/drawing/2014/main" id="{E3E01108-E2FC-F9CC-AD61-F953ABA73B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0461" y="-79513"/>
            <a:ext cx="6858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2140507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i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442_TF16411248_Win32" id="{1DE169E5-3072-4D87-B386-D441017C44E4}" vid="{2DE9F75D-743F-4BB0-ACE3-7C502A79FB0C}"/>
    </a:ext>
  </a:extLst>
</a:theme>
</file>

<file path=ppt/theme/theme2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3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{EBF08ABA-757C-4D43-8C6C-E688FE130E4A}tf16411248_win32</Template>
  <TotalTime>62</TotalTime>
  <Words>7979</Words>
  <Application>Microsoft Office PowerPoint</Application>
  <PresentationFormat>Widescreen</PresentationFormat>
  <Paragraphs>480</Paragraphs>
  <Slides>61</Slides>
  <Notes>3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5</vt:i4>
      </vt:variant>
      <vt:variant>
        <vt:lpstr>Tema</vt:lpstr>
      </vt:variant>
      <vt:variant>
        <vt:i4>1</vt:i4>
      </vt:variant>
      <vt:variant>
        <vt:lpstr>Titoli diapositive</vt:lpstr>
      </vt:variant>
      <vt:variant>
        <vt:i4>61</vt:i4>
      </vt:variant>
    </vt:vector>
  </HeadingPairs>
  <TitlesOfParts>
    <vt:vector size="67" baseType="lpstr">
      <vt:lpstr>Arial</vt:lpstr>
      <vt:lpstr>Avenir Next LT Pro Light</vt:lpstr>
      <vt:lpstr>Calibri</vt:lpstr>
      <vt:lpstr>Posterama</vt:lpstr>
      <vt:lpstr>Times New Roman</vt:lpstr>
      <vt:lpstr>Tema di Office</vt:lpstr>
      <vt:lpstr>La normativa sui ponteggi presente nel d.lgs 81/2008 smi</vt:lpstr>
      <vt:lpstr>I PONTEGGI DI FACCIATA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Grazie per l’attenzione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La normativa sui ponteggi presente nel d.lgs 81/2008 smi</dc:title>
  <dc:creator>PAOLO BENNI</dc:creator>
  <cp:lastModifiedBy>PAOLO BENNI</cp:lastModifiedBy>
  <cp:revision>3</cp:revision>
  <dcterms:created xsi:type="dcterms:W3CDTF">2022-08-24T14:18:46Z</dcterms:created>
  <dcterms:modified xsi:type="dcterms:W3CDTF">2022-08-24T15:21:43Z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