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</Types>
</file>

<file path=_rels/.rels><?xml version="1.0" encoding="UTF-8" standalone="yes"?>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10693400" cy="7569200"/>
  <p:notesSz cx="10693400" cy="75692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/Relationships>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

</file>

<file path=ppt/slides/_rels/slide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

</file>

<file path=ppt/slides/_rels/slide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9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0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

</file>

<file path=ppt/slides/_rels/slide1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9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20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2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2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2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2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2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trevisi@inail.it" TargetMode="External"/></Relationships>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3796037"/>
            <a:ext cx="10692000" cy="2991086"/>
          </a:xfrm>
          <a:custGeom>
            <a:avLst/>
            <a:gdLst/>
            <a:ahLst/>
            <a:cxnLst/>
            <a:rect l="l" t="t" r="r" b="b"/>
            <a:pathLst>
              <a:path w="10692000" h="2991086">
                <a:moveTo>
                  <a:pt x="10692000" y="2991084"/>
                </a:moveTo>
                <a:lnTo>
                  <a:pt x="10692000" y="0"/>
                </a:lnTo>
                <a:lnTo>
                  <a:pt x="0" y="0"/>
                </a:lnTo>
                <a:lnTo>
                  <a:pt x="0" y="2991084"/>
                </a:lnTo>
                <a:lnTo>
                  <a:pt x="10692000" y="2991084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1132015" y="2447509"/>
            <a:ext cx="1267002" cy="2703739"/>
          </a:xfrm>
          <a:custGeom>
            <a:avLst/>
            <a:gdLst/>
            <a:ahLst/>
            <a:cxnLst/>
            <a:rect l="l" t="t" r="r" b="b"/>
            <a:pathLst>
              <a:path w="1267002" h="2703739">
                <a:moveTo>
                  <a:pt x="1267002" y="2703739"/>
                </a:moveTo>
                <a:lnTo>
                  <a:pt x="1267002" y="0"/>
                </a:lnTo>
                <a:lnTo>
                  <a:pt x="0" y="0"/>
                </a:lnTo>
                <a:lnTo>
                  <a:pt x="0" y="2703739"/>
                </a:lnTo>
                <a:lnTo>
                  <a:pt x="1267002" y="2703739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1316452" y="2608808"/>
            <a:ext cx="64430" cy="179548"/>
          </a:xfrm>
          <a:custGeom>
            <a:avLst/>
            <a:gdLst/>
            <a:ahLst/>
            <a:cxnLst/>
            <a:rect l="l" t="t" r="r" b="b"/>
            <a:pathLst>
              <a:path w="64430" h="179548">
                <a:moveTo>
                  <a:pt x="64430" y="1753"/>
                </a:moveTo>
                <a:lnTo>
                  <a:pt x="0" y="1753"/>
                </a:lnTo>
                <a:lnTo>
                  <a:pt x="0" y="179548"/>
                </a:lnTo>
                <a:lnTo>
                  <a:pt x="64430" y="179548"/>
                </a:lnTo>
                <a:lnTo>
                  <a:pt x="64430" y="175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1974510" y="2608808"/>
            <a:ext cx="64801" cy="179548"/>
          </a:xfrm>
          <a:custGeom>
            <a:avLst/>
            <a:gdLst/>
            <a:ahLst/>
            <a:cxnLst/>
            <a:rect l="l" t="t" r="r" b="b"/>
            <a:pathLst>
              <a:path w="64801" h="179548">
                <a:moveTo>
                  <a:pt x="64801" y="1753"/>
                </a:moveTo>
                <a:lnTo>
                  <a:pt x="0" y="1753"/>
                </a:lnTo>
                <a:lnTo>
                  <a:pt x="0" y="179548"/>
                </a:lnTo>
                <a:lnTo>
                  <a:pt x="64801" y="179548"/>
                </a:lnTo>
                <a:lnTo>
                  <a:pt x="64801" y="175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2100922" y="2608808"/>
            <a:ext cx="119373" cy="179548"/>
          </a:xfrm>
          <a:custGeom>
            <a:avLst/>
            <a:gdLst/>
            <a:ahLst/>
            <a:cxnLst/>
            <a:rect l="l" t="t" r="r" b="b"/>
            <a:pathLst>
              <a:path w="119373" h="179548">
                <a:moveTo>
                  <a:pt x="117668" y="121686"/>
                </a:moveTo>
                <a:lnTo>
                  <a:pt x="65130" y="121686"/>
                </a:lnTo>
                <a:lnTo>
                  <a:pt x="65130" y="1753"/>
                </a:lnTo>
                <a:lnTo>
                  <a:pt x="0" y="1753"/>
                </a:lnTo>
                <a:lnTo>
                  <a:pt x="0" y="179548"/>
                </a:lnTo>
                <a:lnTo>
                  <a:pt x="117668" y="179548"/>
                </a:lnTo>
                <a:lnTo>
                  <a:pt x="117668" y="12168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1450949" y="2608808"/>
            <a:ext cx="178512" cy="179548"/>
          </a:xfrm>
          <a:custGeom>
            <a:avLst/>
            <a:gdLst/>
            <a:ahLst/>
            <a:cxnLst/>
            <a:rect l="l" t="t" r="r" b="b"/>
            <a:pathLst>
              <a:path w="178512" h="179548">
                <a:moveTo>
                  <a:pt x="178512" y="1753"/>
                </a:moveTo>
                <a:lnTo>
                  <a:pt x="116545" y="1753"/>
                </a:lnTo>
                <a:lnTo>
                  <a:pt x="116545" y="92929"/>
                </a:lnTo>
                <a:lnTo>
                  <a:pt x="63001" y="1753"/>
                </a:lnTo>
                <a:lnTo>
                  <a:pt x="0" y="1753"/>
                </a:lnTo>
                <a:lnTo>
                  <a:pt x="0" y="179548"/>
                </a:lnTo>
                <a:lnTo>
                  <a:pt x="61620" y="179548"/>
                </a:lnTo>
                <a:lnTo>
                  <a:pt x="61620" y="88374"/>
                </a:lnTo>
                <a:lnTo>
                  <a:pt x="116545" y="179548"/>
                </a:lnTo>
                <a:lnTo>
                  <a:pt x="178512" y="179548"/>
                </a:lnTo>
                <a:lnTo>
                  <a:pt x="178512" y="175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1684390" y="2608808"/>
            <a:ext cx="157044" cy="183099"/>
          </a:xfrm>
          <a:custGeom>
            <a:avLst/>
            <a:gdLst/>
            <a:ahLst/>
            <a:cxnLst/>
            <a:rect l="l" t="t" r="r" b="b"/>
            <a:pathLst>
              <a:path w="157044" h="183099">
                <a:moveTo>
                  <a:pt x="87594" y="182763"/>
                </a:moveTo>
                <a:lnTo>
                  <a:pt x="98458" y="181348"/>
                </a:lnTo>
                <a:lnTo>
                  <a:pt x="112089" y="178155"/>
                </a:lnTo>
                <a:lnTo>
                  <a:pt x="127574" y="172485"/>
                </a:lnTo>
                <a:lnTo>
                  <a:pt x="144003" y="163638"/>
                </a:lnTo>
                <a:lnTo>
                  <a:pt x="157044" y="153949"/>
                </a:lnTo>
                <a:lnTo>
                  <a:pt x="153914" y="154576"/>
                </a:lnTo>
                <a:lnTo>
                  <a:pt x="145639" y="155806"/>
                </a:lnTo>
                <a:lnTo>
                  <a:pt x="133887" y="156667"/>
                </a:lnTo>
                <a:lnTo>
                  <a:pt x="120329" y="156182"/>
                </a:lnTo>
                <a:lnTo>
                  <a:pt x="106634" y="153378"/>
                </a:lnTo>
                <a:lnTo>
                  <a:pt x="94471" y="147280"/>
                </a:lnTo>
                <a:lnTo>
                  <a:pt x="85511" y="136914"/>
                </a:lnTo>
                <a:lnTo>
                  <a:pt x="81423" y="121306"/>
                </a:lnTo>
                <a:lnTo>
                  <a:pt x="81333" y="118178"/>
                </a:lnTo>
                <a:lnTo>
                  <a:pt x="81121" y="115921"/>
                </a:lnTo>
                <a:lnTo>
                  <a:pt x="81282" y="109780"/>
                </a:lnTo>
                <a:lnTo>
                  <a:pt x="83012" y="100700"/>
                </a:lnTo>
                <a:lnTo>
                  <a:pt x="87508" y="89623"/>
                </a:lnTo>
                <a:lnTo>
                  <a:pt x="95964" y="77494"/>
                </a:lnTo>
                <a:lnTo>
                  <a:pt x="109577" y="65258"/>
                </a:lnTo>
                <a:lnTo>
                  <a:pt x="129218" y="54005"/>
                </a:lnTo>
                <a:lnTo>
                  <a:pt x="114554" y="1753"/>
                </a:lnTo>
                <a:lnTo>
                  <a:pt x="56394" y="1753"/>
                </a:lnTo>
                <a:lnTo>
                  <a:pt x="52250" y="4982"/>
                </a:lnTo>
                <a:lnTo>
                  <a:pt x="45247" y="11105"/>
                </a:lnTo>
                <a:lnTo>
                  <a:pt x="36811" y="19555"/>
                </a:lnTo>
                <a:lnTo>
                  <a:pt x="27729" y="30261"/>
                </a:lnTo>
                <a:lnTo>
                  <a:pt x="18792" y="43152"/>
                </a:lnTo>
                <a:lnTo>
                  <a:pt x="10787" y="58159"/>
                </a:lnTo>
                <a:lnTo>
                  <a:pt x="4504" y="75211"/>
                </a:lnTo>
                <a:lnTo>
                  <a:pt x="732" y="94237"/>
                </a:lnTo>
                <a:lnTo>
                  <a:pt x="0" y="107309"/>
                </a:lnTo>
                <a:lnTo>
                  <a:pt x="82" y="110100"/>
                </a:lnTo>
                <a:lnTo>
                  <a:pt x="825" y="117541"/>
                </a:lnTo>
                <a:lnTo>
                  <a:pt x="2975" y="128240"/>
                </a:lnTo>
                <a:lnTo>
                  <a:pt x="7277" y="140800"/>
                </a:lnTo>
                <a:lnTo>
                  <a:pt x="14476" y="153827"/>
                </a:lnTo>
                <a:lnTo>
                  <a:pt x="25319" y="165927"/>
                </a:lnTo>
                <a:lnTo>
                  <a:pt x="40549" y="175706"/>
                </a:lnTo>
                <a:lnTo>
                  <a:pt x="60914" y="181768"/>
                </a:lnTo>
                <a:lnTo>
                  <a:pt x="77809" y="183056"/>
                </a:lnTo>
                <a:lnTo>
                  <a:pt x="80407" y="183099"/>
                </a:lnTo>
                <a:lnTo>
                  <a:pt x="87594" y="18276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1810793" y="2608808"/>
            <a:ext cx="116183" cy="183123"/>
          </a:xfrm>
          <a:custGeom>
            <a:avLst/>
            <a:gdLst/>
            <a:ahLst/>
            <a:cxnLst/>
            <a:rect l="l" t="t" r="r" b="b"/>
            <a:pathLst>
              <a:path w="116183" h="183123">
                <a:moveTo>
                  <a:pt x="113284" y="182706"/>
                </a:moveTo>
                <a:lnTo>
                  <a:pt x="116183" y="182354"/>
                </a:lnTo>
                <a:lnTo>
                  <a:pt x="63900" y="1753"/>
                </a:lnTo>
                <a:lnTo>
                  <a:pt x="504" y="1753"/>
                </a:lnTo>
                <a:lnTo>
                  <a:pt x="40824" y="142026"/>
                </a:lnTo>
                <a:lnTo>
                  <a:pt x="45072" y="152564"/>
                </a:lnTo>
                <a:lnTo>
                  <a:pt x="55249" y="166229"/>
                </a:lnTo>
                <a:lnTo>
                  <a:pt x="67834" y="175157"/>
                </a:lnTo>
                <a:lnTo>
                  <a:pt x="81378" y="180308"/>
                </a:lnTo>
                <a:lnTo>
                  <a:pt x="94433" y="182643"/>
                </a:lnTo>
                <a:lnTo>
                  <a:pt x="105551" y="183123"/>
                </a:lnTo>
                <a:lnTo>
                  <a:pt x="113284" y="18270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98901" y="5902347"/>
            <a:ext cx="1150239" cy="7176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8999990" y="5902341"/>
            <a:ext cx="1509786" cy="7177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136316" y="933080"/>
            <a:ext cx="4759550" cy="9355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65850" marR="1783826" algn="ctr">
              <a:lnSpc>
                <a:spcPts val="2265"/>
              </a:lnSpc>
              <a:spcBef>
                <a:spcPts val="113"/>
              </a:spcBef>
            </a:pPr>
            <a:r>
              <a:rPr dirty="0" smtClean="0" baseline="2821" sz="3150" spc="0" b="1">
                <a:solidFill>
                  <a:srgbClr val="001F5F"/>
                </a:solidFill>
                <a:latin typeface="Garamond"/>
                <a:cs typeface="Garamond"/>
              </a:rPr>
              <a:t>Seminario</a:t>
            </a:r>
            <a:endParaRPr sz="2100">
              <a:latin typeface="Garamond"/>
              <a:cs typeface="Garamond"/>
            </a:endParaRPr>
          </a:p>
          <a:p>
            <a:pPr marL="533815" marR="550299" algn="ctr">
              <a:lnSpc>
                <a:spcPct val="93750"/>
              </a:lnSpc>
              <a:spcBef>
                <a:spcPts val="46"/>
              </a:spcBef>
            </a:pP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IL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P</a:t>
            </a:r>
            <a:r>
              <a:rPr dirty="0" smtClean="0" sz="2100" spc="-4" b="1">
                <a:solidFill>
                  <a:srgbClr val="001F5F"/>
                </a:solidFill>
                <a:latin typeface="Garamond"/>
                <a:cs typeface="Garamond"/>
              </a:rPr>
              <a:t>O</a:t>
            </a:r>
            <a:r>
              <a:rPr dirty="0" smtClean="0" sz="2100" spc="-34" b="1">
                <a:solidFill>
                  <a:srgbClr val="001F5F"/>
                </a:solidFill>
                <a:latin typeface="Garamond"/>
                <a:cs typeface="Garamond"/>
              </a:rPr>
              <a:t>R</a:t>
            </a:r>
            <a:r>
              <a:rPr dirty="0" smtClean="0" sz="2100" spc="-154" b="1">
                <a:solidFill>
                  <a:srgbClr val="001F5F"/>
                </a:solidFill>
                <a:latin typeface="Garamond"/>
                <a:cs typeface="Garamond"/>
              </a:rPr>
              <a:t>T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ALE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AGE</a:t>
            </a:r>
            <a:r>
              <a:rPr dirty="0" smtClean="0" sz="2100" spc="4" b="1">
                <a:solidFill>
                  <a:srgbClr val="001F5F"/>
                </a:solidFill>
                <a:latin typeface="Garamond"/>
                <a:cs typeface="Garamond"/>
              </a:rPr>
              <a:t>N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TI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FISI</a:t>
            </a:r>
            <a:r>
              <a:rPr dirty="0" smtClean="0" sz="2100" spc="-9" b="1">
                <a:solidFill>
                  <a:srgbClr val="001F5F"/>
                </a:solidFill>
                <a:latin typeface="Garamond"/>
                <a:cs typeface="Garamond"/>
              </a:rPr>
              <a:t>C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I</a:t>
            </a:r>
            <a:endParaRPr sz="2100">
              <a:latin typeface="Garamond"/>
              <a:cs typeface="Garamond"/>
            </a:endParaRPr>
          </a:p>
          <a:p>
            <a:pPr algn="ctr">
              <a:lnSpc>
                <a:spcPct val="93750"/>
              </a:lnSpc>
              <a:spcBef>
                <a:spcPts val="170"/>
              </a:spcBef>
            </a:pPr>
            <a:r>
              <a:rPr dirty="0" smtClean="0" sz="2100" spc="19" b="1">
                <a:solidFill>
                  <a:srgbClr val="001F5F"/>
                </a:solidFill>
                <a:latin typeface="Garamond"/>
                <a:cs typeface="Garamond"/>
              </a:rPr>
              <a:t>r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epo</a:t>
            </a:r>
            <a:r>
              <a:rPr dirty="0" smtClean="0" sz="2100" spc="69" b="1">
                <a:solidFill>
                  <a:srgbClr val="001F5F"/>
                </a:solidFill>
                <a:latin typeface="Garamond"/>
                <a:cs typeface="Garamond"/>
              </a:rPr>
              <a:t>r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t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at</a:t>
            </a:r>
            <a:r>
              <a:rPr dirty="0" smtClean="0" sz="2100" spc="9" b="1">
                <a:solidFill>
                  <a:srgbClr val="001F5F"/>
                </a:solidFill>
                <a:latin typeface="Garamond"/>
                <a:cs typeface="Garamond"/>
              </a:rPr>
              <a:t>t</a:t>
            </a:r>
            <a:r>
              <a:rPr dirty="0" smtClean="0" sz="2100" spc="-34" b="1">
                <a:solidFill>
                  <a:srgbClr val="001F5F"/>
                </a:solidFill>
                <a:latin typeface="Garamond"/>
                <a:cs typeface="Garamond"/>
              </a:rPr>
              <a:t>i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vi</a:t>
            </a:r>
            <a:r>
              <a:rPr dirty="0" smtClean="0" sz="2100" spc="4" b="1">
                <a:solidFill>
                  <a:srgbClr val="001F5F"/>
                </a:solidFill>
                <a:latin typeface="Garamond"/>
                <a:cs typeface="Garamond"/>
              </a:rPr>
              <a:t>t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à</a:t>
            </a:r>
            <a:r>
              <a:rPr dirty="0" smtClean="0" sz="2100" spc="-19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e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p</a:t>
            </a:r>
            <a:r>
              <a:rPr dirty="0" smtClean="0" sz="2100" spc="19" b="1">
                <a:solidFill>
                  <a:srgbClr val="001F5F"/>
                </a:solidFill>
                <a:latin typeface="Garamond"/>
                <a:cs typeface="Garamond"/>
              </a:rPr>
              <a:t>r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esentazione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mtClean="0" sz="2100" spc="-4" b="1">
                <a:solidFill>
                  <a:srgbClr val="001F5F"/>
                </a:solidFill>
                <a:latin typeface="Garamond"/>
                <a:cs typeface="Garamond"/>
              </a:rPr>
              <a:t>d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ei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ris</a:t>
            </a:r>
            <a:r>
              <a:rPr dirty="0" smtClean="0" sz="2100" spc="-9" b="1">
                <a:solidFill>
                  <a:srgbClr val="001F5F"/>
                </a:solidFill>
                <a:latin typeface="Garamond"/>
                <a:cs typeface="Garamond"/>
              </a:rPr>
              <a:t>u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lt</a:t>
            </a:r>
            <a:r>
              <a:rPr dirty="0" smtClean="0" sz="2100" spc="4" b="1">
                <a:solidFill>
                  <a:srgbClr val="001F5F"/>
                </a:solidFill>
                <a:latin typeface="Garamond"/>
                <a:cs typeface="Garamond"/>
              </a:rPr>
              <a:t>a</a:t>
            </a:r>
            <a:r>
              <a:rPr dirty="0" smtClean="0" sz="2100" spc="0" b="1">
                <a:solidFill>
                  <a:srgbClr val="001F5F"/>
                </a:solidFill>
                <a:latin typeface="Garamond"/>
                <a:cs typeface="Garamond"/>
              </a:rPr>
              <a:t>ti</a:t>
            </a:r>
            <a:endParaRPr sz="2100">
              <a:latin typeface="Garamond"/>
              <a:cs typeface="Garamon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87891" y="2885809"/>
            <a:ext cx="7592884" cy="5706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0"/>
              </a:lnSpc>
              <a:spcBef>
                <a:spcPts val="104"/>
              </a:spcBef>
            </a:pP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Radiazioni</a:t>
            </a:r>
            <a:r>
              <a:rPr dirty="0" smtClean="0" sz="1900" spc="14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900" spc="4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nizz</a:t>
            </a:r>
            <a:r>
              <a:rPr dirty="0" smtClean="0" sz="1900" spc="-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900" spc="-9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900" spc="133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900" spc="2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or</a:t>
            </a:r>
            <a:r>
              <a:rPr dirty="0" smtClean="0" sz="1900" spc="4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gine</a:t>
            </a:r>
            <a:r>
              <a:rPr dirty="0" smtClean="0" sz="1900" spc="7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na</a:t>
            </a:r>
            <a:r>
              <a:rPr dirty="0" smtClean="0" sz="1900" spc="-9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urale:</a:t>
            </a:r>
            <a:r>
              <a:rPr dirty="0" smtClean="0" sz="1900" spc="127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la</a:t>
            </a:r>
            <a:r>
              <a:rPr dirty="0" smtClean="0" sz="1900" spc="3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900" spc="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zione</a:t>
            </a:r>
            <a:r>
              <a:rPr dirty="0" smtClean="0" sz="1900" spc="9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900" spc="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endParaRPr sz="1900">
              <a:latin typeface="Verdana"/>
              <a:cs typeface="Verdana"/>
            </a:endParaRPr>
          </a:p>
          <a:p>
            <a:pPr marL="12700" marR="36686">
              <a:lnSpc>
                <a:spcPct val="101277"/>
              </a:lnSpc>
            </a:pP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PAF</a:t>
            </a:r>
            <a:r>
              <a:rPr dirty="0" smtClean="0" sz="1900" spc="5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900" spc="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900" spc="45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900" spc="16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re</a:t>
            </a:r>
            <a:r>
              <a:rPr dirty="0" smtClean="0" sz="1900" spc="4" b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enti</a:t>
            </a:r>
            <a:r>
              <a:rPr dirty="0" smtClean="0" sz="1900" spc="8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900" spc="-9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gg</a:t>
            </a:r>
            <a:r>
              <a:rPr dirty="0" smtClean="0" sz="1900" spc="4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ornam</a:t>
            </a:r>
            <a:r>
              <a:rPr dirty="0" smtClean="0" sz="1900" spc="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900" spc="-9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900" spc="185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2D5D"/>
                </a:solidFill>
                <a:latin typeface="Verdana"/>
                <a:cs typeface="Verdana"/>
              </a:rPr>
              <a:t>normativi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87891" y="3824654"/>
            <a:ext cx="5482819" cy="1120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5082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Ros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bianca</a:t>
            </a:r>
            <a:r>
              <a:rPr dirty="0" smtClean="0" sz="1550" spc="10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Tr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isi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ts val="1458"/>
              </a:lnSpc>
              <a:spcBef>
                <a:spcPts val="749"/>
              </a:spcBef>
            </a:pPr>
            <a:r>
              <a:rPr dirty="0" smtClean="0" sz="1200" spc="4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abo</a:t>
            </a:r>
            <a:r>
              <a:rPr dirty="0" smtClean="0" sz="1200" spc="-4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200" spc="-4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200" spc="-4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rio</a:t>
            </a:r>
            <a:r>
              <a:rPr dirty="0" smtClean="0" sz="1200" spc="156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200" spc="4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200" spc="-4" b="1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chio</a:t>
            </a:r>
            <a:r>
              <a:rPr dirty="0" smtClean="0" sz="1200" spc="96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200" spc="4" b="1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enti</a:t>
            </a:r>
            <a:r>
              <a:rPr dirty="0" smtClean="0" sz="1200" spc="62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Cancerogeni</a:t>
            </a:r>
            <a:r>
              <a:rPr dirty="0" smtClean="0" sz="1200" spc="146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200" spc="2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Mu</a:t>
            </a:r>
            <a:r>
              <a:rPr dirty="0" smtClean="0" sz="1200" spc="-4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ageni</a:t>
            </a:r>
            <a:r>
              <a:rPr dirty="0" smtClean="0" sz="1200" spc="11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–</a:t>
            </a:r>
            <a:r>
              <a:rPr dirty="0" smtClean="0" sz="1200" spc="26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DiMEI</a:t>
            </a:r>
            <a:r>
              <a:rPr dirty="0" smtClean="0" sz="1200" spc="5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ts val="1458"/>
              </a:lnSpc>
              <a:spcBef>
                <a:spcPts val="910"/>
              </a:spcBef>
            </a:pP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INAIL</a:t>
            </a:r>
            <a:r>
              <a:rPr dirty="0" smtClean="0" sz="1200" spc="65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Set</a:t>
            </a:r>
            <a:r>
              <a:rPr dirty="0" smtClean="0" sz="1200" spc="-4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200" spc="-4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re</a:t>
            </a:r>
            <a:r>
              <a:rPr dirty="0" smtClean="0" sz="1200" spc="9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200" spc="4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ic</a:t>
            </a:r>
            <a:r>
              <a:rPr dirty="0" smtClean="0" sz="1200" spc="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rca</a:t>
            </a:r>
            <a:r>
              <a:rPr dirty="0" smtClean="0" sz="1200" spc="8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200" spc="25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200" spc="5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200" spc="-5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200" spc="-5" b="1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icazio</a:t>
            </a:r>
            <a:r>
              <a:rPr dirty="0" smtClean="0" sz="1200" spc="-5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endParaRPr sz="1200">
              <a:latin typeface="Verdana"/>
              <a:cs typeface="Verdana"/>
            </a:endParaRPr>
          </a:p>
          <a:p>
            <a:pPr marL="12700" marR="15082">
              <a:lnSpc>
                <a:spcPct val="101277"/>
              </a:lnSpc>
              <a:spcBef>
                <a:spcPts val="910"/>
              </a:spcBef>
            </a:pP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200" spc="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200" spc="-4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ro</a:t>
            </a:r>
            <a:r>
              <a:rPr dirty="0" smtClean="0" sz="1200" spc="8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200" spc="4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ic</a:t>
            </a:r>
            <a:r>
              <a:rPr dirty="0" smtClean="0" sz="1200" spc="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rche</a:t>
            </a:r>
            <a:r>
              <a:rPr dirty="0" smtClean="0" sz="1200" spc="101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INAIL</a:t>
            </a:r>
            <a:r>
              <a:rPr dirty="0" smtClean="0" sz="1200" spc="7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–</a:t>
            </a:r>
            <a:r>
              <a:rPr dirty="0" smtClean="0" sz="1200" spc="26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Mo</a:t>
            </a:r>
            <a:r>
              <a:rPr dirty="0" smtClean="0" sz="1200" spc="-4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200" spc="-4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200" spc="4" b="1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200" spc="-4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rzio</a:t>
            </a:r>
            <a:r>
              <a:rPr dirty="0" smtClean="0" sz="1200" spc="157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Cat</a:t>
            </a:r>
            <a:r>
              <a:rPr dirty="0" smtClean="0" sz="1200" spc="-4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ne</a:t>
            </a:r>
            <a:r>
              <a:rPr dirty="0" smtClean="0" sz="1200" spc="93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200" spc="5" b="1">
                <a:solidFill>
                  <a:srgbClr val="002D5D"/>
                </a:solidFill>
                <a:latin typeface="Verdana"/>
                <a:cs typeface="Verdana"/>
              </a:rPr>
              <a:t>(</a:t>
            </a:r>
            <a:r>
              <a:rPr dirty="0" smtClean="0" sz="1200" spc="5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200" spc="0" b="1">
                <a:solidFill>
                  <a:srgbClr val="002D5D"/>
                </a:solidFill>
                <a:latin typeface="Verdana"/>
                <a:cs typeface="Verdana"/>
              </a:rPr>
              <a:t>M)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4510" y="2610562"/>
            <a:ext cx="64801" cy="1777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1316453" y="2610562"/>
            <a:ext cx="64430" cy="1777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132015" y="2447509"/>
            <a:ext cx="1267002" cy="27037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942095" y="1064234"/>
            <a:ext cx="9099069" cy="3370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45"/>
              </a:lnSpc>
              <a:spcBef>
                <a:spcPts val="132"/>
              </a:spcBef>
            </a:pP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RA</a:t>
            </a:r>
            <a:r>
              <a:rPr dirty="0" smtClean="0" sz="2450" spc="-9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IAZ</a:t>
            </a:r>
            <a:r>
              <a:rPr dirty="0" smtClean="0" sz="2450" spc="-9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2450" spc="-4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2450" spc="3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IO</a:t>
            </a:r>
            <a:r>
              <a:rPr dirty="0" smtClean="0" sz="2450" spc="-9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2450" spc="-4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ZA</a:t>
            </a:r>
            <a:r>
              <a:rPr dirty="0" smtClean="0" sz="2450" spc="-9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TI</a:t>
            </a:r>
            <a:r>
              <a:rPr dirty="0" smtClean="0" sz="2450" spc="4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DA</a:t>
            </a: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SORGE</a:t>
            </a:r>
            <a:r>
              <a:rPr dirty="0" smtClean="0" sz="2450" spc="-14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TI</a:t>
            </a:r>
            <a:r>
              <a:rPr dirty="0" smtClean="0" sz="2450" spc="2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NAT</a:t>
            </a:r>
            <a:r>
              <a:rPr dirty="0" smtClean="0" sz="2450" spc="-9" b="1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RA</a:t>
            </a:r>
            <a:r>
              <a:rPr dirty="0" smtClean="0" sz="2450" spc="-9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endParaRPr sz="245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6738" y="1780746"/>
            <a:ext cx="10222615" cy="269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0"/>
              </a:lnSpc>
              <a:spcBef>
                <a:spcPts val="104"/>
              </a:spcBef>
            </a:pPr>
            <a:r>
              <a:rPr dirty="0" smtClean="0" sz="1900" spc="-44">
                <a:solidFill>
                  <a:srgbClr val="001F5F"/>
                </a:solidFill>
                <a:latin typeface="Verdana"/>
                <a:cs typeface="Verdana"/>
              </a:rPr>
              <a:t>P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er</a:t>
            </a:r>
            <a:r>
              <a:rPr dirty="0" smtClean="0" sz="1900" spc="532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s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o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ste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n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ere</a:t>
            </a:r>
            <a:r>
              <a:rPr dirty="0" smtClean="0" sz="1900" spc="589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9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’a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d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oz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one</a:t>
            </a:r>
            <a:r>
              <a:rPr dirty="0" smtClean="0" sz="1900" spc="601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de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900" spc="541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normat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-44">
                <a:solidFill>
                  <a:srgbClr val="001F5F"/>
                </a:solidFill>
                <a:latin typeface="Verdana"/>
                <a:cs typeface="Verdana"/>
              </a:rPr>
              <a:t>v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900" spc="598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di</a:t>
            </a:r>
            <a:r>
              <a:rPr dirty="0" smtClean="0" sz="1900" spc="513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-29">
                <a:solidFill>
                  <a:srgbClr val="001F5F"/>
                </a:solidFill>
                <a:latin typeface="Verdana"/>
                <a:cs typeface="Verdana"/>
              </a:rPr>
              <a:t>r</a:t>
            </a:r>
            <a:r>
              <a:rPr dirty="0" smtClean="0" sz="1900" spc="9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d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o</a:t>
            </a:r>
            <a:r>
              <a:rPr dirty="0" smtClean="0" sz="1900" spc="9">
                <a:solidFill>
                  <a:srgbClr val="001F5F"/>
                </a:solidFill>
                <a:latin typeface="Verdana"/>
                <a:cs typeface="Verdana"/>
              </a:rPr>
              <a:t>p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rotezione</a:t>
            </a:r>
            <a:r>
              <a:rPr dirty="0" smtClean="0" sz="1900" spc="660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(</a:t>
            </a:r>
            <a:r>
              <a:rPr dirty="0" smtClean="0" sz="1900" spc="-39">
                <a:solidFill>
                  <a:srgbClr val="001F5F"/>
                </a:solidFill>
                <a:latin typeface="Verdana"/>
                <a:cs typeface="Verdana"/>
              </a:rPr>
              <a:t>D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.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9">
                <a:solidFill>
                  <a:srgbClr val="001F5F"/>
                </a:solidFill>
                <a:latin typeface="Verdana"/>
                <a:cs typeface="Verdana"/>
              </a:rPr>
              <a:t>g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s</a:t>
            </a:r>
            <a:r>
              <a:rPr dirty="0" smtClean="0" sz="1900" spc="564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10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1</a:t>
            </a:r>
            <a:r>
              <a:rPr dirty="0" smtClean="0" sz="1900" spc="10">
                <a:solidFill>
                  <a:srgbClr val="001F5F"/>
                </a:solidFill>
                <a:latin typeface="Verdana"/>
                <a:cs typeface="Verdana"/>
              </a:rPr>
              <a:t>/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20</a:t>
            </a:r>
            <a:r>
              <a:rPr dirty="0" smtClean="0" sz="1900" spc="10">
                <a:solidFill>
                  <a:srgbClr val="001F5F"/>
                </a:solidFill>
                <a:latin typeface="Verdana"/>
                <a:cs typeface="Verdana"/>
              </a:rPr>
              <a:t>2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0),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6738" y="2221791"/>
            <a:ext cx="1868343" cy="269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0"/>
              </a:lnSpc>
              <a:spcBef>
                <a:spcPts val="104"/>
              </a:spcBef>
            </a:pP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900" spc="-4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9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-14">
                <a:solidFill>
                  <a:srgbClr val="001F5F"/>
                </a:solidFill>
                <a:latin typeface="Verdana"/>
                <a:cs typeface="Verdana"/>
              </a:rPr>
              <a:t>’</a:t>
            </a:r>
            <a:r>
              <a:rPr dirty="0" smtClean="0" sz="1900" spc="9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nterno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511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del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87193" y="2221791"/>
            <a:ext cx="511453" cy="269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0"/>
              </a:lnSpc>
              <a:spcBef>
                <a:spcPts val="104"/>
              </a:spcBef>
            </a:pPr>
            <a:r>
              <a:rPr dirty="0" smtClean="0" sz="1900" spc="-44">
                <a:solidFill>
                  <a:srgbClr val="001F5F"/>
                </a:solidFill>
                <a:latin typeface="Verdana"/>
                <a:cs typeface="Verdana"/>
              </a:rPr>
              <a:t>P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AF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60789" y="2221791"/>
            <a:ext cx="1046254" cy="269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0"/>
              </a:lnSpc>
              <a:spcBef>
                <a:spcPts val="104"/>
              </a:spcBef>
            </a:pP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è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443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stata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69208" y="2221791"/>
            <a:ext cx="829741" cy="269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0"/>
              </a:lnSpc>
              <a:spcBef>
                <a:spcPts val="104"/>
              </a:spcBef>
            </a:pP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creata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62227" y="2221791"/>
            <a:ext cx="519184" cy="269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0"/>
              </a:lnSpc>
              <a:spcBef>
                <a:spcPts val="104"/>
              </a:spcBef>
            </a:pP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una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42506" y="2221791"/>
            <a:ext cx="979859" cy="269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0"/>
              </a:lnSpc>
              <a:spcBef>
                <a:spcPts val="104"/>
              </a:spcBef>
            </a:pP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sezione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84100" y="2221791"/>
            <a:ext cx="1099991" cy="269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0"/>
              </a:lnSpc>
              <a:spcBef>
                <a:spcPts val="104"/>
              </a:spcBef>
            </a:pP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d</a:t>
            </a:r>
            <a:r>
              <a:rPr dirty="0" smtClean="0" sz="1900" spc="10">
                <a:solidFill>
                  <a:srgbClr val="001F5F"/>
                </a:solidFill>
                <a:latin typeface="Verdana"/>
                <a:cs typeface="Verdana"/>
              </a:rPr>
              <a:t>e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d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c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ta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45756" y="2221791"/>
            <a:ext cx="490762" cy="269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0"/>
              </a:lnSpc>
              <a:spcBef>
                <a:spcPts val="104"/>
              </a:spcBef>
            </a:pP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900" spc="10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e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98302" y="2221791"/>
            <a:ext cx="1576661" cy="269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0"/>
              </a:lnSpc>
              <a:spcBef>
                <a:spcPts val="104"/>
              </a:spcBef>
            </a:pPr>
            <a:r>
              <a:rPr dirty="0" smtClean="0" sz="1900" spc="-10">
                <a:solidFill>
                  <a:srgbClr val="001F5F"/>
                </a:solidFill>
                <a:latin typeface="Verdana"/>
                <a:cs typeface="Verdana"/>
              </a:rPr>
              <a:t>«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radiazioni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6738" y="2663059"/>
            <a:ext cx="4443093" cy="269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0"/>
              </a:lnSpc>
              <a:spcBef>
                <a:spcPts val="104"/>
              </a:spcBef>
            </a:pP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4" b="1">
                <a:solidFill>
                  <a:srgbClr val="001F5F"/>
                </a:solidFill>
                <a:latin typeface="Verdana"/>
                <a:cs typeface="Verdana"/>
              </a:rPr>
              <a:t>o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nizz</a:t>
            </a:r>
            <a:r>
              <a:rPr dirty="0" smtClean="0" sz="1900" spc="-4" b="1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n</a:t>
            </a:r>
            <a:r>
              <a:rPr dirty="0" smtClean="0" sz="1900" spc="-9" b="1">
                <a:solidFill>
                  <a:srgbClr val="001F5F"/>
                </a:solidFill>
                <a:latin typeface="Verdana"/>
                <a:cs typeface="Verdana"/>
              </a:rPr>
              <a:t>t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128" b="1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da</a:t>
            </a:r>
            <a:r>
              <a:rPr dirty="0" smtClean="0" sz="1900" spc="50" b="1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s</a:t>
            </a:r>
            <a:r>
              <a:rPr dirty="0" smtClean="0" sz="1900" spc="4" b="1">
                <a:solidFill>
                  <a:srgbClr val="001F5F"/>
                </a:solidFill>
                <a:latin typeface="Verdana"/>
                <a:cs typeface="Verdana"/>
              </a:rPr>
              <a:t>o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rg</a:t>
            </a:r>
            <a:r>
              <a:rPr dirty="0" smtClean="0" sz="1900" spc="4" b="1">
                <a:solidFill>
                  <a:srgbClr val="001F5F"/>
                </a:solidFill>
                <a:latin typeface="Verdana"/>
                <a:cs typeface="Verdana"/>
              </a:rPr>
              <a:t>e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n</a:t>
            </a:r>
            <a:r>
              <a:rPr dirty="0" smtClean="0" sz="1900" spc="-9" b="1">
                <a:solidFill>
                  <a:srgbClr val="001F5F"/>
                </a:solidFill>
                <a:latin typeface="Verdana"/>
                <a:cs typeface="Verdana"/>
              </a:rPr>
              <a:t>t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103" b="1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na</a:t>
            </a:r>
            <a:r>
              <a:rPr dirty="0" smtClean="0" sz="1900" spc="-10" b="1">
                <a:solidFill>
                  <a:srgbClr val="001F5F"/>
                </a:solidFill>
                <a:latin typeface="Verdana"/>
                <a:cs typeface="Verdana"/>
              </a:rPr>
              <a:t>t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ural</a:t>
            </a:r>
            <a:r>
              <a:rPr dirty="0" smtClean="0" sz="1900" spc="4" b="1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».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6738" y="3324627"/>
            <a:ext cx="386989" cy="7110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0"/>
              </a:lnSpc>
              <a:spcBef>
                <a:spcPts val="104"/>
              </a:spcBef>
            </a:pP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G</a:t>
            </a:r>
            <a:r>
              <a:rPr dirty="0" smtClean="0" sz="1900" spc="10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endParaRPr sz="1900">
              <a:latin typeface="Verdana"/>
              <a:cs typeface="Verdana"/>
            </a:endParaRPr>
          </a:p>
          <a:p>
            <a:pPr marL="12700" marR="36686">
              <a:lnSpc>
                <a:spcPct val="101277"/>
              </a:lnSpc>
              <a:spcBef>
                <a:spcPts val="1059"/>
              </a:spcBef>
            </a:pPr>
            <a:r>
              <a:rPr dirty="0" smtClean="0" sz="1900" spc="-4">
                <a:solidFill>
                  <a:srgbClr val="001F5F"/>
                </a:solidFill>
                <a:latin typeface="Verdana"/>
                <a:cs typeface="Verdana"/>
              </a:rPr>
              <a:t>1.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7688" y="3324627"/>
            <a:ext cx="9821745" cy="7110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718" marR="36727">
              <a:lnSpc>
                <a:spcPts val="2090"/>
              </a:lnSpc>
              <a:spcBef>
                <a:spcPts val="104"/>
              </a:spcBef>
            </a:pP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ob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ett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vi</a:t>
            </a:r>
            <a:r>
              <a:rPr dirty="0" smtClean="0" sz="1900" spc="86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son</a:t>
            </a:r>
            <a:r>
              <a:rPr dirty="0" smtClean="0" sz="1900" spc="-4">
                <a:solidFill>
                  <a:srgbClr val="001F5F"/>
                </a:solidFill>
                <a:latin typeface="Verdana"/>
                <a:cs typeface="Verdana"/>
              </a:rPr>
              <a:t>o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: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  <a:spcBef>
                <a:spcPts val="1059"/>
              </a:spcBef>
            </a:pPr>
            <a:r>
              <a:rPr dirty="0" smtClean="0" sz="1900" spc="-44">
                <a:solidFill>
                  <a:srgbClr val="001F5F"/>
                </a:solidFill>
                <a:latin typeface="Verdana"/>
                <a:cs typeface="Verdana"/>
              </a:rPr>
              <a:t>R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ende</a:t>
            </a:r>
            <a:r>
              <a:rPr dirty="0" smtClean="0" sz="1900" spc="-4">
                <a:solidFill>
                  <a:srgbClr val="001F5F"/>
                </a:solidFill>
                <a:latin typeface="Verdana"/>
                <a:cs typeface="Verdana"/>
              </a:rPr>
              <a:t>r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e</a:t>
            </a:r>
            <a:r>
              <a:rPr dirty="0" smtClean="0" sz="1900" spc="118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d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spon</a:t>
            </a:r>
            <a:r>
              <a:rPr dirty="0" smtClean="0" sz="1900" spc="9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b</a:t>
            </a:r>
            <a:r>
              <a:rPr dirty="0" smtClean="0" sz="1900" spc="-4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e</a:t>
            </a:r>
            <a:r>
              <a:rPr dirty="0" smtClean="0" sz="1900" spc="120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9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900" spc="-4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9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’</a:t>
            </a:r>
            <a:r>
              <a:rPr dirty="0" smtClean="0" sz="1900" spc="-14">
                <a:solidFill>
                  <a:srgbClr val="001F5F"/>
                </a:solidFill>
                <a:latin typeface="Verdana"/>
                <a:cs typeface="Verdana"/>
              </a:rPr>
              <a:t>u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tenza</a:t>
            </a:r>
            <a:r>
              <a:rPr dirty="0" smtClean="0" sz="1900" spc="105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9">
                <a:solidFill>
                  <a:srgbClr val="001F5F"/>
                </a:solidFill>
                <a:latin typeface="Verdana"/>
                <a:cs typeface="Verdana"/>
              </a:rPr>
              <a:t>(</a:t>
            </a:r>
            <a:r>
              <a:rPr dirty="0" smtClean="0" sz="1900" spc="4" i="1">
                <a:solidFill>
                  <a:srgbClr val="001F5F"/>
                </a:solidFill>
                <a:latin typeface="Verdana"/>
                <a:cs typeface="Verdana"/>
              </a:rPr>
              <a:t>s</a:t>
            </a:r>
            <a:r>
              <a:rPr dirty="0" smtClean="0" sz="1900" spc="0" i="1">
                <a:solidFill>
                  <a:srgbClr val="001F5F"/>
                </a:solidFill>
                <a:latin typeface="Verdana"/>
                <a:cs typeface="Verdana"/>
              </a:rPr>
              <a:t>ta</a:t>
            </a:r>
            <a:r>
              <a:rPr dirty="0" smtClean="0" sz="1900" spc="-4" i="1">
                <a:solidFill>
                  <a:srgbClr val="001F5F"/>
                </a:solidFill>
                <a:latin typeface="Verdana"/>
                <a:cs typeface="Verdana"/>
              </a:rPr>
              <a:t>k</a:t>
            </a:r>
            <a:r>
              <a:rPr dirty="0" smtClean="0" sz="1900" spc="0" i="1">
                <a:solidFill>
                  <a:srgbClr val="001F5F"/>
                </a:solidFill>
                <a:latin typeface="Verdana"/>
                <a:cs typeface="Verdana"/>
              </a:rPr>
              <a:t>eholde</a:t>
            </a:r>
            <a:r>
              <a:rPr dirty="0" smtClean="0" sz="1900" spc="9" i="1">
                <a:solidFill>
                  <a:srgbClr val="001F5F"/>
                </a:solidFill>
                <a:latin typeface="Verdana"/>
                <a:cs typeface="Verdana"/>
              </a:rPr>
              <a:t>r</a:t>
            </a:r>
            <a:r>
              <a:rPr dirty="0" smtClean="0" sz="1900" spc="0" i="1">
                <a:solidFill>
                  <a:srgbClr val="001F5F"/>
                </a:solidFill>
                <a:latin typeface="Verdana"/>
                <a:cs typeface="Verdana"/>
              </a:rPr>
              <a:t>s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)</a:t>
            </a:r>
            <a:r>
              <a:rPr dirty="0" smtClean="0" sz="1900" spc="163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u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n</a:t>
            </a:r>
            <a:r>
              <a:rPr dirty="0" smtClean="0" sz="1900" spc="53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sis</a:t>
            </a:r>
            <a:r>
              <a:rPr dirty="0" smtClean="0" sz="1900" spc="-4">
                <a:solidFill>
                  <a:srgbClr val="001F5F"/>
                </a:solidFill>
                <a:latin typeface="Verdana"/>
                <a:cs typeface="Verdana"/>
              </a:rPr>
              <a:t>t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e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ma</a:t>
            </a:r>
            <a:r>
              <a:rPr dirty="0" smtClean="0" sz="1900" spc="93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nteg</a:t>
            </a:r>
            <a:r>
              <a:rPr dirty="0" smtClean="0" sz="1900" spc="-34">
                <a:solidFill>
                  <a:srgbClr val="001F5F"/>
                </a:solidFill>
                <a:latin typeface="Verdana"/>
                <a:cs typeface="Verdana"/>
              </a:rPr>
              <a:t>r</a:t>
            </a:r>
            <a:r>
              <a:rPr dirty="0" smtClean="0" sz="1900" spc="9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to</a:t>
            </a:r>
            <a:r>
              <a:rPr dirty="0" smtClean="0" sz="1900" spc="116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di</a:t>
            </a:r>
            <a:r>
              <a:rPr dirty="0" smtClean="0" sz="1900" spc="51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s</a:t>
            </a:r>
            <a:r>
              <a:rPr dirty="0" smtClean="0" sz="1900" spc="-4">
                <a:solidFill>
                  <a:srgbClr val="001F5F"/>
                </a:solidFill>
                <a:latin typeface="Verdana"/>
                <a:cs typeface="Verdana"/>
              </a:rPr>
              <a:t>t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rum</a:t>
            </a:r>
            <a:r>
              <a:rPr dirty="0" smtClean="0" sz="1900" spc="-4">
                <a:solidFill>
                  <a:srgbClr val="001F5F"/>
                </a:solidFill>
                <a:latin typeface="Verdana"/>
                <a:cs typeface="Verdana"/>
              </a:rPr>
              <a:t>e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nti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7688" y="4207051"/>
            <a:ext cx="2374640" cy="11521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8789">
              <a:lnSpc>
                <a:spcPts val="2090"/>
              </a:lnSpc>
              <a:spcBef>
                <a:spcPts val="104"/>
              </a:spcBef>
            </a:pP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tecn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c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,</a:t>
            </a:r>
            <a:r>
              <a:rPr dirty="0" smtClean="0" sz="1900" spc="82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fo</a:t>
            </a:r>
            <a:r>
              <a:rPr dirty="0" smtClean="0" sz="1900" spc="-4">
                <a:solidFill>
                  <a:srgbClr val="001F5F"/>
                </a:solidFill>
                <a:latin typeface="Verdana"/>
                <a:cs typeface="Verdana"/>
              </a:rPr>
              <a:t>r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mat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vi</a:t>
            </a:r>
            <a:r>
              <a:rPr dirty="0" smtClean="0" sz="1900" spc="95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e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  <a:spcBef>
                <a:spcPts val="1059"/>
              </a:spcBef>
            </a:pPr>
            <a:r>
              <a:rPr dirty="0" smtClean="0" sz="1900" spc="-94">
                <a:solidFill>
                  <a:srgbClr val="001F5F"/>
                </a:solidFill>
                <a:latin typeface="Verdana"/>
                <a:cs typeface="Verdana"/>
              </a:rPr>
              <a:t>F</a:t>
            </a:r>
            <a:r>
              <a:rPr dirty="0" smtClean="0" sz="1900" spc="-9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900" spc="-25">
                <a:solidFill>
                  <a:srgbClr val="001F5F"/>
                </a:solidFill>
                <a:latin typeface="Verdana"/>
                <a:cs typeface="Verdana"/>
              </a:rPr>
              <a:t>v</a:t>
            </a:r>
            <a:r>
              <a:rPr dirty="0" smtClean="0" sz="1900" spc="9">
                <a:solidFill>
                  <a:srgbClr val="001F5F"/>
                </a:solidFill>
                <a:latin typeface="Verdana"/>
                <a:cs typeface="Verdana"/>
              </a:rPr>
              <a:t>o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r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re</a:t>
            </a:r>
            <a:r>
              <a:rPr dirty="0" smtClean="0" sz="1900" spc="172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una</a:t>
            </a:r>
            <a:r>
              <a:rPr dirty="0" smtClean="0" sz="1900" spc="125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p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ena</a:t>
            </a:r>
            <a:endParaRPr sz="1900">
              <a:latin typeface="Verdana"/>
              <a:cs typeface="Verdana"/>
            </a:endParaRPr>
          </a:p>
          <a:p>
            <a:pPr marL="12700" marR="27102">
              <a:lnSpc>
                <a:spcPct val="101277"/>
              </a:lnSpc>
              <a:spcBef>
                <a:spcPts val="1163"/>
              </a:spcBef>
            </a:pP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900" spc="-4" b="1">
                <a:solidFill>
                  <a:srgbClr val="001F5F"/>
                </a:solidFill>
                <a:latin typeface="Verdana"/>
                <a:cs typeface="Verdana"/>
              </a:rPr>
              <a:t>z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4" b="1">
                <a:solidFill>
                  <a:srgbClr val="001F5F"/>
                </a:solidFill>
                <a:latin typeface="Verdana"/>
                <a:cs typeface="Verdana"/>
              </a:rPr>
              <a:t>e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nde</a:t>
            </a:r>
            <a:r>
              <a:rPr dirty="0" smtClean="0" sz="1900" spc="277" b="1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c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he</a:t>
            </a:r>
            <a:r>
              <a:rPr dirty="0" smtClean="0" sz="1900" spc="198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de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e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38306" y="4207051"/>
            <a:ext cx="7447188" cy="11521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3891">
              <a:lnSpc>
                <a:spcPts val="2090"/>
              </a:lnSpc>
              <a:spcBef>
                <a:spcPts val="104"/>
              </a:spcBef>
            </a:pP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nforma</a:t>
            </a:r>
            <a:r>
              <a:rPr dirty="0" smtClean="0" sz="1900" spc="-4">
                <a:solidFill>
                  <a:srgbClr val="001F5F"/>
                </a:solidFill>
                <a:latin typeface="Verdana"/>
                <a:cs typeface="Verdana"/>
              </a:rPr>
              <a:t>t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v</a:t>
            </a:r>
            <a:r>
              <a:rPr dirty="0" smtClean="0" sz="1900" spc="10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;</a:t>
            </a:r>
            <a:endParaRPr sz="1900">
              <a:latin typeface="Verdana"/>
              <a:cs typeface="Verdana"/>
            </a:endParaRPr>
          </a:p>
          <a:p>
            <a:pPr marL="34083">
              <a:lnSpc>
                <a:spcPct val="101277"/>
              </a:lnSpc>
              <a:spcBef>
                <a:spcPts val="1059"/>
              </a:spcBef>
            </a:pP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e</a:t>
            </a:r>
            <a:r>
              <a:rPr dirty="0" smtClean="0" sz="1900" spc="111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c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orret</a:t>
            </a:r>
            <a:r>
              <a:rPr dirty="0" smtClean="0" sz="1900" spc="-4">
                <a:solidFill>
                  <a:srgbClr val="001F5F"/>
                </a:solidFill>
                <a:latin typeface="Verdana"/>
                <a:cs typeface="Verdana"/>
              </a:rPr>
              <a:t>t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900" spc="180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9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pp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cazione</a:t>
            </a:r>
            <a:r>
              <a:rPr dirty="0" smtClean="0" sz="1900" spc="216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de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900" spc="139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nu</a:t>
            </a:r>
            <a:r>
              <a:rPr dirty="0" smtClean="0" sz="1900" spc="-19">
                <a:solidFill>
                  <a:srgbClr val="001F5F"/>
                </a:solidFill>
                <a:latin typeface="Verdana"/>
                <a:cs typeface="Verdana"/>
              </a:rPr>
              <a:t>o</a:t>
            </a:r>
            <a:r>
              <a:rPr dirty="0" smtClean="0" sz="1900" spc="-44">
                <a:solidFill>
                  <a:srgbClr val="001F5F"/>
                </a:solidFill>
                <a:latin typeface="Verdana"/>
                <a:cs typeface="Verdana"/>
              </a:rPr>
              <a:t>v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900" spc="153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e</a:t>
            </a:r>
            <a:r>
              <a:rPr dirty="0" smtClean="0" sz="1900" spc="9">
                <a:solidFill>
                  <a:srgbClr val="001F5F"/>
                </a:solidFill>
                <a:latin typeface="Verdana"/>
                <a:cs typeface="Verdana"/>
              </a:rPr>
              <a:t>g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ge</a:t>
            </a:r>
            <a:r>
              <a:rPr dirty="0" smtClean="0" sz="1900" spc="166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s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900" spc="121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14">
                <a:solidFill>
                  <a:srgbClr val="001F5F"/>
                </a:solidFill>
                <a:latin typeface="Verdana"/>
                <a:cs typeface="Verdana"/>
              </a:rPr>
              <a:t>d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900" spc="128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parte</a:t>
            </a:r>
            <a:r>
              <a:rPr dirty="0" smtClean="0" sz="1900" spc="150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de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e</a:t>
            </a:r>
            <a:endParaRPr sz="1900">
              <a:latin typeface="Verdana"/>
              <a:cs typeface="Verdana"/>
            </a:endParaRPr>
          </a:p>
          <a:p>
            <a:pPr marL="22055" marR="7164">
              <a:lnSpc>
                <a:spcPct val="101277"/>
              </a:lnSpc>
              <a:spcBef>
                <a:spcPts val="1163"/>
              </a:spcBef>
            </a:pP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figure</a:t>
            </a:r>
            <a:r>
              <a:rPr dirty="0" smtClean="0" sz="1900" spc="215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di</a:t>
            </a:r>
            <a:r>
              <a:rPr dirty="0" smtClean="0" sz="1900" spc="186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s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u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p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p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or</a:t>
            </a:r>
            <a:r>
              <a:rPr dirty="0" smtClean="0" sz="1900" spc="-4">
                <a:solidFill>
                  <a:srgbClr val="001F5F"/>
                </a:solidFill>
                <a:latin typeface="Verdana"/>
                <a:cs typeface="Verdana"/>
              </a:rPr>
              <a:t>t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o</a:t>
            </a:r>
            <a:r>
              <a:rPr dirty="0" smtClean="0" sz="1900" spc="259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all’es</a:t>
            </a:r>
            <a:r>
              <a:rPr dirty="0" smtClean="0" sz="1900" spc="4" b="1">
                <a:solidFill>
                  <a:srgbClr val="001F5F"/>
                </a:solidFill>
                <a:latin typeface="Verdana"/>
                <a:cs typeface="Verdana"/>
              </a:rPr>
              <a:t>e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rc</a:t>
            </a:r>
            <a:r>
              <a:rPr dirty="0" smtClean="0" sz="1900" spc="4" b="1">
                <a:solidFill>
                  <a:srgbClr val="001F5F"/>
                </a:solidFill>
                <a:latin typeface="Verdana"/>
                <a:cs typeface="Verdana"/>
              </a:rPr>
              <a:t>e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n</a:t>
            </a:r>
            <a:r>
              <a:rPr dirty="0" smtClean="0" sz="1900" spc="-9" b="1">
                <a:solidFill>
                  <a:srgbClr val="001F5F"/>
                </a:solidFill>
                <a:latin typeface="Verdana"/>
                <a:cs typeface="Verdana"/>
              </a:rPr>
              <a:t>t</a:t>
            </a:r>
            <a:r>
              <a:rPr dirty="0" smtClean="0" sz="1900" spc="-9" b="1">
                <a:solidFill>
                  <a:srgbClr val="001F5F"/>
                </a:solidFill>
                <a:latin typeface="Verdana"/>
                <a:cs typeface="Verdana"/>
              </a:rPr>
              <a:t>e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/d</a:t>
            </a:r>
            <a:r>
              <a:rPr dirty="0" smtClean="0" sz="1900" spc="-9" b="1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tore</a:t>
            </a:r>
            <a:r>
              <a:rPr dirty="0" smtClean="0" sz="1900" spc="419" b="1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di</a:t>
            </a:r>
            <a:r>
              <a:rPr dirty="0" smtClean="0" sz="1900" spc="204" b="1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lav</a:t>
            </a:r>
            <a:r>
              <a:rPr dirty="0" smtClean="0" sz="1900" spc="4" b="1">
                <a:solidFill>
                  <a:srgbClr val="001F5F"/>
                </a:solidFill>
                <a:latin typeface="Verdana"/>
                <a:cs typeface="Verdana"/>
              </a:rPr>
              <a:t>o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ro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,</a:t>
            </a:r>
            <a:r>
              <a:rPr dirty="0" smtClean="0" sz="1900" spc="233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e</a:t>
            </a:r>
            <a:r>
              <a:rPr dirty="0" smtClean="0" sz="1900" spc="176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e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6738" y="4648096"/>
            <a:ext cx="305519" cy="269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0"/>
              </a:lnSpc>
              <a:spcBef>
                <a:spcPts val="104"/>
              </a:spcBef>
            </a:pPr>
            <a:r>
              <a:rPr dirty="0" smtClean="0" sz="1900" spc="-4">
                <a:solidFill>
                  <a:srgbClr val="001F5F"/>
                </a:solidFill>
                <a:latin typeface="Verdana"/>
                <a:cs typeface="Verdana"/>
              </a:rPr>
              <a:t>2.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7688" y="5530431"/>
            <a:ext cx="6639185" cy="269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0"/>
              </a:lnSpc>
              <a:spcBef>
                <a:spcPts val="104"/>
              </a:spcBef>
            </a:pP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figure</a:t>
            </a:r>
            <a:r>
              <a:rPr dirty="0" smtClean="0" sz="1900" spc="75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ch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amate</a:t>
            </a:r>
            <a:r>
              <a:rPr dirty="0" smtClean="0" sz="1900" spc="107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900" spc="31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s</a:t>
            </a:r>
            <a:r>
              <a:rPr dirty="0" smtClean="0" sz="1900" spc="-29">
                <a:solidFill>
                  <a:srgbClr val="001F5F"/>
                </a:solidFill>
                <a:latin typeface="Verdana"/>
                <a:cs typeface="Verdana"/>
              </a:rPr>
              <a:t>v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o</a:t>
            </a:r>
            <a:r>
              <a:rPr dirty="0" smtClean="0" sz="1900" spc="4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gere</a:t>
            </a:r>
            <a:r>
              <a:rPr dirty="0" smtClean="0" sz="1900" spc="120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vig</a:t>
            </a:r>
            <a:r>
              <a:rPr dirty="0" smtClean="0" sz="1900" spc="9" b="1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lanza</a:t>
            </a:r>
            <a:r>
              <a:rPr dirty="0" smtClean="0" sz="1900" spc="105" b="1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e</a:t>
            </a:r>
            <a:r>
              <a:rPr dirty="0" smtClean="0" sz="1900" spc="32" b="1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di</a:t>
            </a:r>
            <a:r>
              <a:rPr dirty="0" smtClean="0" sz="1900" spc="29" b="1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c</a:t>
            </a:r>
            <a:r>
              <a:rPr dirty="0" smtClean="0" sz="1900" spc="4" b="1">
                <a:solidFill>
                  <a:srgbClr val="001F5F"/>
                </a:solidFill>
                <a:latin typeface="Verdana"/>
                <a:cs typeface="Verdana"/>
              </a:rPr>
              <a:t>o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n</a:t>
            </a:r>
            <a:r>
              <a:rPr dirty="0" smtClean="0" sz="1900" spc="-10" b="1">
                <a:solidFill>
                  <a:srgbClr val="001F5F"/>
                </a:solidFill>
                <a:latin typeface="Verdana"/>
                <a:cs typeface="Verdana"/>
              </a:rPr>
              <a:t>t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ro</a:t>
            </a:r>
            <a:r>
              <a:rPr dirty="0" smtClean="0" sz="1900" spc="4" b="1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0" b="1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900" spc="15" b="1">
                <a:solidFill>
                  <a:srgbClr val="001F5F"/>
                </a:solidFill>
                <a:latin typeface="Verdana"/>
                <a:cs typeface="Verdana"/>
              </a:rPr>
              <a:t>o</a:t>
            </a:r>
            <a:r>
              <a:rPr dirty="0" smtClean="0" sz="1900" spc="0">
                <a:solidFill>
                  <a:srgbClr val="001F5F"/>
                </a:solidFill>
                <a:latin typeface="Verdana"/>
                <a:cs typeface="Verdana"/>
              </a:rPr>
              <a:t>.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08968" y="5854248"/>
            <a:ext cx="351499" cy="749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72171" y="1578862"/>
            <a:ext cx="3317415" cy="47046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4323577" y="5846229"/>
            <a:ext cx="5684134" cy="458419"/>
          </a:xfrm>
          <a:custGeom>
            <a:avLst/>
            <a:gdLst/>
            <a:ahLst/>
            <a:cxnLst/>
            <a:rect l="l" t="t" r="r" b="b"/>
            <a:pathLst>
              <a:path w="5684134" h="458419">
                <a:moveTo>
                  <a:pt x="5684134" y="458419"/>
                </a:moveTo>
                <a:lnTo>
                  <a:pt x="5684134" y="0"/>
                </a:lnTo>
                <a:lnTo>
                  <a:pt x="0" y="0"/>
                </a:lnTo>
                <a:lnTo>
                  <a:pt x="0" y="458419"/>
                </a:lnTo>
                <a:lnTo>
                  <a:pt x="5684134" y="458419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77350" y="1034273"/>
            <a:ext cx="2310073" cy="336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45"/>
              </a:lnSpc>
              <a:spcBef>
                <a:spcPts val="132"/>
              </a:spcBef>
            </a:pP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RADIAZ</a:t>
            </a:r>
            <a:r>
              <a:rPr dirty="0" smtClean="0" sz="2450" spc="-9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ONI</a:t>
            </a:r>
            <a:endParaRPr sz="245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25340" y="1034273"/>
            <a:ext cx="7964952" cy="336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45"/>
              </a:lnSpc>
              <a:spcBef>
                <a:spcPts val="132"/>
              </a:spcBef>
            </a:pP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ION</a:t>
            </a:r>
            <a:r>
              <a:rPr dirty="0" smtClean="0" sz="2450" spc="-9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ZZANTI</a:t>
            </a:r>
            <a:r>
              <a:rPr dirty="0" smtClean="0" sz="2450" spc="3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DA</a:t>
            </a:r>
            <a:r>
              <a:rPr dirty="0" smtClean="0" sz="2450" spc="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SORGENTI</a:t>
            </a:r>
            <a:r>
              <a:rPr dirty="0" smtClean="0" sz="2450" spc="2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NATURALI</a:t>
            </a:r>
            <a:r>
              <a:rPr dirty="0" smtClean="0" sz="2450" spc="3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2450" spc="19" b="1">
                <a:solidFill>
                  <a:srgbClr val="002D5D"/>
                </a:solidFill>
                <a:latin typeface="Verdana"/>
                <a:cs typeface="Verdana"/>
              </a:rPr>
              <a:t>(</a:t>
            </a:r>
            <a:r>
              <a:rPr dirty="0" smtClean="0" sz="2450" spc="0" b="1">
                <a:solidFill>
                  <a:srgbClr val="002D5D"/>
                </a:solidFill>
                <a:latin typeface="Verdana"/>
                <a:cs typeface="Verdana"/>
              </a:rPr>
              <a:t>cont)</a:t>
            </a:r>
            <a:endParaRPr sz="245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72423" y="1886645"/>
            <a:ext cx="5067102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>
                <a:solidFill>
                  <a:srgbClr val="001F5F"/>
                </a:solidFill>
                <a:latin typeface="Verdana"/>
                <a:cs typeface="Verdana"/>
              </a:rPr>
              <a:t>La</a:t>
            </a:r>
            <a:r>
              <a:rPr dirty="0" smtClean="0" sz="1750" spc="264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1F5F"/>
                </a:solidFill>
                <a:latin typeface="Verdana"/>
                <a:cs typeface="Verdana"/>
              </a:rPr>
              <a:t>s</a:t>
            </a:r>
            <a:r>
              <a:rPr dirty="0" smtClean="0" sz="1750" spc="-14">
                <a:solidFill>
                  <a:srgbClr val="001F5F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1F5F"/>
                </a:solidFill>
                <a:latin typeface="Verdana"/>
                <a:cs typeface="Verdana"/>
              </a:rPr>
              <a:t>z</a:t>
            </a:r>
            <a:r>
              <a:rPr dirty="0" smtClean="0" sz="1750" spc="-4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1F5F"/>
                </a:solidFill>
                <a:latin typeface="Verdana"/>
                <a:cs typeface="Verdana"/>
              </a:rPr>
              <a:t>one</a:t>
            </a:r>
            <a:r>
              <a:rPr dirty="0" smtClean="0" sz="1750" spc="254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750" spc="-50">
                <a:solidFill>
                  <a:srgbClr val="001F5F"/>
                </a:solidFill>
                <a:latin typeface="Verdana"/>
                <a:cs typeface="Verdana"/>
              </a:rPr>
              <a:t>P</a:t>
            </a:r>
            <a:r>
              <a:rPr dirty="0" smtClean="0" sz="1750" spc="0">
                <a:solidFill>
                  <a:srgbClr val="001F5F"/>
                </a:solidFill>
                <a:latin typeface="Verdana"/>
                <a:cs typeface="Verdana"/>
              </a:rPr>
              <a:t>AF</a:t>
            </a:r>
            <a:r>
              <a:rPr dirty="0" smtClean="0" sz="1750" spc="269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1F5F"/>
                </a:solidFill>
                <a:latin typeface="Verdana"/>
                <a:cs typeface="Verdana"/>
              </a:rPr>
              <a:t>«r</a:t>
            </a:r>
            <a:r>
              <a:rPr dirty="0" smtClean="0" sz="1750" spc="-4" b="1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1F5F"/>
                </a:solidFill>
                <a:latin typeface="Verdana"/>
                <a:cs typeface="Verdana"/>
              </a:rPr>
              <a:t>diazioni</a:t>
            </a:r>
            <a:r>
              <a:rPr dirty="0" smtClean="0" sz="1750" spc="289" b="1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750" spc="-9" b="1">
                <a:solidFill>
                  <a:srgbClr val="001F5F"/>
                </a:solidFill>
                <a:latin typeface="Verdana"/>
                <a:cs typeface="Verdana"/>
              </a:rPr>
              <a:t>o</a:t>
            </a:r>
            <a:r>
              <a:rPr dirty="0" smtClean="0" sz="1750" spc="0" b="1">
                <a:solidFill>
                  <a:srgbClr val="001F5F"/>
                </a:solidFill>
                <a:latin typeface="Verdana"/>
                <a:cs typeface="Verdana"/>
              </a:rPr>
              <a:t>ni</a:t>
            </a:r>
            <a:r>
              <a:rPr dirty="0" smtClean="0" sz="1750" spc="-4" b="1">
                <a:solidFill>
                  <a:srgbClr val="001F5F"/>
                </a:solidFill>
                <a:latin typeface="Verdana"/>
                <a:cs typeface="Verdana"/>
              </a:rPr>
              <a:t>z</a:t>
            </a:r>
            <a:r>
              <a:rPr dirty="0" smtClean="0" sz="1750" spc="-4" b="1">
                <a:solidFill>
                  <a:srgbClr val="001F5F"/>
                </a:solidFill>
                <a:latin typeface="Verdana"/>
                <a:cs typeface="Verdana"/>
              </a:rPr>
              <a:t>z</a:t>
            </a:r>
            <a:r>
              <a:rPr dirty="0" smtClean="0" sz="1750" spc="0" b="1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750" spc="4" b="1">
                <a:solidFill>
                  <a:srgbClr val="001F5F"/>
                </a:solidFill>
                <a:latin typeface="Verdana"/>
                <a:cs typeface="Verdana"/>
              </a:rPr>
              <a:t>n</a:t>
            </a:r>
            <a:r>
              <a:rPr dirty="0" smtClean="0" sz="1750" spc="0" b="1">
                <a:solidFill>
                  <a:srgbClr val="001F5F"/>
                </a:solidFill>
                <a:latin typeface="Verdana"/>
                <a:cs typeface="Verdana"/>
              </a:rPr>
              <a:t>ti</a:t>
            </a:r>
            <a:r>
              <a:rPr dirty="0" smtClean="0" sz="1750" spc="289" b="1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750" spc="-9" b="1">
                <a:solidFill>
                  <a:srgbClr val="001F5F"/>
                </a:solidFill>
                <a:latin typeface="Verdana"/>
                <a:cs typeface="Verdana"/>
              </a:rPr>
              <a:t>da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194448" y="1886645"/>
            <a:ext cx="1095807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-9" b="1">
                <a:solidFill>
                  <a:srgbClr val="001F5F"/>
                </a:solidFill>
                <a:latin typeface="Verdana"/>
                <a:cs typeface="Verdana"/>
              </a:rPr>
              <a:t>s</a:t>
            </a:r>
            <a:r>
              <a:rPr dirty="0" smtClean="0" sz="1750" spc="0" b="1">
                <a:solidFill>
                  <a:srgbClr val="001F5F"/>
                </a:solidFill>
                <a:latin typeface="Verdana"/>
                <a:cs typeface="Verdana"/>
              </a:rPr>
              <a:t>or</a:t>
            </a:r>
            <a:r>
              <a:rPr dirty="0" smtClean="0" sz="1750" spc="4" b="1">
                <a:solidFill>
                  <a:srgbClr val="001F5F"/>
                </a:solidFill>
                <a:latin typeface="Verdana"/>
                <a:cs typeface="Verdana"/>
              </a:rPr>
              <a:t>g</a:t>
            </a:r>
            <a:r>
              <a:rPr dirty="0" smtClean="0" sz="1750" spc="0" b="1">
                <a:solidFill>
                  <a:srgbClr val="001F5F"/>
                </a:solidFill>
                <a:latin typeface="Verdana"/>
                <a:cs typeface="Verdana"/>
              </a:rPr>
              <a:t>enti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72423" y="2287595"/>
            <a:ext cx="3979592" cy="6495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b="1">
                <a:solidFill>
                  <a:srgbClr val="001F5F"/>
                </a:solidFill>
                <a:latin typeface="Verdana"/>
                <a:cs typeface="Verdana"/>
              </a:rPr>
              <a:t>n</a:t>
            </a:r>
            <a:r>
              <a:rPr dirty="0" smtClean="0" sz="1750" spc="4" b="1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1F5F"/>
                </a:solidFill>
                <a:latin typeface="Verdana"/>
                <a:cs typeface="Verdana"/>
              </a:rPr>
              <a:t>turali»</a:t>
            </a:r>
            <a:r>
              <a:rPr dirty="0" smtClean="0" sz="1750" spc="219" b="1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1F5F"/>
                </a:solidFill>
                <a:latin typeface="Verdana"/>
                <a:cs typeface="Verdana"/>
              </a:rPr>
              <a:t>si</a:t>
            </a:r>
            <a:r>
              <a:rPr dirty="0" smtClean="0" sz="1750" spc="199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750" spc="-4">
                <a:solidFill>
                  <a:srgbClr val="001F5F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1F5F"/>
                </a:solidFill>
                <a:latin typeface="Verdana"/>
                <a:cs typeface="Verdana"/>
              </a:rPr>
              <a:t>t</a:t>
            </a:r>
            <a:r>
              <a:rPr dirty="0" smtClean="0" sz="1750" spc="-4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1F5F"/>
                </a:solidFill>
                <a:latin typeface="Verdana"/>
                <a:cs typeface="Verdana"/>
              </a:rPr>
              <a:t>c</a:t>
            </a:r>
            <a:r>
              <a:rPr dirty="0" smtClean="0" sz="1750" spc="-4">
                <a:solidFill>
                  <a:srgbClr val="001F5F"/>
                </a:solidFill>
                <a:latin typeface="Verdana"/>
                <a:cs typeface="Verdana"/>
              </a:rPr>
              <a:t>o</a:t>
            </a:r>
            <a:r>
              <a:rPr dirty="0" smtClean="0" sz="1750" spc="-4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750" spc="-9">
                <a:solidFill>
                  <a:srgbClr val="001F5F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1F5F"/>
                </a:solidFill>
                <a:latin typeface="Verdana"/>
                <a:cs typeface="Verdana"/>
              </a:rPr>
              <a:t>,</a:t>
            </a:r>
            <a:r>
              <a:rPr dirty="0" smtClean="0" sz="1750" spc="209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1F5F"/>
                </a:solidFill>
                <a:latin typeface="Verdana"/>
                <a:cs typeface="Verdana"/>
              </a:rPr>
              <a:t>cosi</a:t>
            </a:r>
            <a:r>
              <a:rPr dirty="0" smtClean="0" sz="1750" spc="194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1F5F"/>
                </a:solidFill>
                <a:latin typeface="Verdana"/>
                <a:cs typeface="Verdana"/>
              </a:rPr>
              <a:t>co</a:t>
            </a:r>
            <a:r>
              <a:rPr dirty="0" smtClean="0" sz="1750" spc="-9">
                <a:solidFill>
                  <a:srgbClr val="001F5F"/>
                </a:solidFill>
                <a:latin typeface="Verdana"/>
                <a:cs typeface="Verdana"/>
              </a:rPr>
              <a:t>m</a:t>
            </a:r>
            <a:r>
              <a:rPr dirty="0" smtClean="0" sz="1750" spc="0">
                <a:solidFill>
                  <a:srgbClr val="001F5F"/>
                </a:solidFill>
                <a:latin typeface="Verdana"/>
                <a:cs typeface="Verdana"/>
              </a:rPr>
              <a:t>e</a:t>
            </a:r>
            <a:r>
              <a:rPr dirty="0" smtClean="0" sz="1750" spc="204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dirty="0" smtClean="0" sz="1750" spc="-9">
                <a:solidFill>
                  <a:srgbClr val="001F5F"/>
                </a:solidFill>
                <a:latin typeface="Verdana"/>
                <a:cs typeface="Verdana"/>
              </a:rPr>
              <a:t>il</a:t>
            </a:r>
            <a:endParaRPr sz="1750">
              <a:latin typeface="Verdana"/>
              <a:cs typeface="Verdana"/>
            </a:endParaRPr>
          </a:p>
          <a:p>
            <a:pPr marL="12700" marR="33479">
              <a:lnSpc>
                <a:spcPct val="101277"/>
              </a:lnSpc>
              <a:spcBef>
                <a:spcPts val="934"/>
              </a:spcBef>
            </a:pPr>
            <a:r>
              <a:rPr dirty="0" smtClean="0" sz="1750" spc="-4">
                <a:solidFill>
                  <a:srgbClr val="001F5F"/>
                </a:solidFill>
                <a:latin typeface="Verdana"/>
                <a:cs typeface="Verdana"/>
              </a:rPr>
              <a:t>10</a:t>
            </a:r>
            <a:r>
              <a:rPr dirty="0" smtClean="0" sz="1750" spc="0">
                <a:solidFill>
                  <a:srgbClr val="001F5F"/>
                </a:solidFill>
                <a:latin typeface="Verdana"/>
                <a:cs typeface="Verdana"/>
              </a:rPr>
              <a:t>1/</a:t>
            </a:r>
            <a:r>
              <a:rPr dirty="0" smtClean="0" sz="1750" spc="-4">
                <a:solidFill>
                  <a:srgbClr val="001F5F"/>
                </a:solidFill>
                <a:latin typeface="Verdana"/>
                <a:cs typeface="Verdana"/>
              </a:rPr>
              <a:t>202</a:t>
            </a:r>
            <a:r>
              <a:rPr dirty="0" smtClean="0" sz="1750" spc="0">
                <a:solidFill>
                  <a:srgbClr val="001F5F"/>
                </a:solidFill>
                <a:latin typeface="Verdana"/>
                <a:cs typeface="Verdana"/>
              </a:rPr>
              <a:t>0.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98518" y="2287595"/>
            <a:ext cx="675553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>
                <a:solidFill>
                  <a:srgbClr val="001F5F"/>
                </a:solidFill>
                <a:latin typeface="Verdana"/>
                <a:cs typeface="Verdana"/>
              </a:rPr>
              <a:t>T</a:t>
            </a:r>
            <a:r>
              <a:rPr dirty="0" smtClean="0" sz="1750" spc="-4">
                <a:solidFill>
                  <a:srgbClr val="001F5F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1F5F"/>
                </a:solidFill>
                <a:latin typeface="Verdana"/>
                <a:cs typeface="Verdana"/>
              </a:rPr>
              <a:t>to</a:t>
            </a:r>
            <a:r>
              <a:rPr dirty="0" smtClean="0" sz="1750" spc="-14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1F5F"/>
                </a:solidFill>
                <a:latin typeface="Verdana"/>
                <a:cs typeface="Verdana"/>
              </a:rPr>
              <a:t>o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18891" y="2287595"/>
            <a:ext cx="304593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-4">
                <a:solidFill>
                  <a:srgbClr val="001F5F"/>
                </a:solidFill>
                <a:latin typeface="Verdana"/>
                <a:cs typeface="Verdana"/>
              </a:rPr>
              <a:t>IV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169054" y="2287595"/>
            <a:ext cx="391533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>
                <a:solidFill>
                  <a:srgbClr val="001F5F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1F5F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04753" y="2287595"/>
            <a:ext cx="685783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-39">
                <a:solidFill>
                  <a:srgbClr val="001F5F"/>
                </a:solidFill>
                <a:latin typeface="Verdana"/>
                <a:cs typeface="Verdana"/>
              </a:rPr>
              <a:t>D</a:t>
            </a:r>
            <a:r>
              <a:rPr dirty="0" smtClean="0" sz="1750" spc="4">
                <a:solidFill>
                  <a:srgbClr val="001F5F"/>
                </a:solidFill>
                <a:latin typeface="Verdana"/>
                <a:cs typeface="Verdana"/>
              </a:rPr>
              <a:t>.</a:t>
            </a:r>
            <a:r>
              <a:rPr dirty="0" smtClean="0" sz="1750" spc="0">
                <a:solidFill>
                  <a:srgbClr val="001F5F"/>
                </a:solidFill>
                <a:latin typeface="Verdana"/>
                <a:cs typeface="Verdana"/>
              </a:rPr>
              <a:t>L</a:t>
            </a:r>
            <a:r>
              <a:rPr dirty="0" smtClean="0" sz="1750" spc="-9">
                <a:solidFill>
                  <a:srgbClr val="001F5F"/>
                </a:solidFill>
                <a:latin typeface="Verdana"/>
                <a:cs typeface="Verdana"/>
              </a:rPr>
              <a:t>g</a:t>
            </a:r>
            <a:r>
              <a:rPr dirty="0" smtClean="0" sz="1750" spc="0">
                <a:solidFill>
                  <a:srgbClr val="001F5F"/>
                </a:solidFill>
                <a:latin typeface="Verdana"/>
                <a:cs typeface="Verdana"/>
              </a:rPr>
              <a:t>s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72423" y="3503718"/>
            <a:ext cx="173312" cy="15934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61">
              <a:lnSpc>
                <a:spcPts val="2090"/>
              </a:lnSpc>
              <a:spcBef>
                <a:spcPts val="104"/>
              </a:spcBef>
            </a:pPr>
            <a:r>
              <a:rPr dirty="0" smtClean="0" sz="1900" spc="0">
                <a:solidFill>
                  <a:srgbClr val="006FC0"/>
                </a:solidFill>
                <a:latin typeface="Verdana"/>
                <a:cs typeface="Verdana"/>
              </a:rPr>
              <a:t>-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  <a:spcBef>
                <a:spcPts val="1059"/>
              </a:spcBef>
            </a:pPr>
            <a:r>
              <a:rPr dirty="0" smtClean="0" sz="1900" spc="0">
                <a:solidFill>
                  <a:srgbClr val="006FC0"/>
                </a:solidFill>
                <a:latin typeface="Verdana"/>
                <a:cs typeface="Verdana"/>
              </a:rPr>
              <a:t>-</a:t>
            </a:r>
            <a:endParaRPr sz="190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1166"/>
              </a:spcBef>
            </a:pPr>
            <a:r>
              <a:rPr dirty="0" smtClean="0" sz="1900" spc="0">
                <a:solidFill>
                  <a:srgbClr val="006FC0"/>
                </a:solidFill>
                <a:latin typeface="Verdana"/>
                <a:cs typeface="Verdana"/>
              </a:rPr>
              <a:t>-</a:t>
            </a:r>
            <a:endParaRPr sz="190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1163"/>
              </a:spcBef>
            </a:pPr>
            <a:r>
              <a:rPr dirty="0" smtClean="0" sz="190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73136" y="3503718"/>
            <a:ext cx="3589378" cy="11524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0"/>
              </a:lnSpc>
              <a:spcBef>
                <a:spcPts val="104"/>
              </a:spcBef>
            </a:pPr>
            <a:r>
              <a:rPr dirty="0" smtClean="0" sz="1900" spc="0" b="1">
                <a:solidFill>
                  <a:srgbClr val="006FC0"/>
                </a:solidFill>
                <a:latin typeface="Verdana"/>
                <a:cs typeface="Verdana"/>
              </a:rPr>
              <a:t>radon</a:t>
            </a:r>
            <a:r>
              <a:rPr dirty="0" smtClean="0" sz="1900" spc="76" b="1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6FC0"/>
                </a:solidFill>
                <a:latin typeface="Verdana"/>
                <a:cs typeface="Verdana"/>
              </a:rPr>
              <a:t>n</a:t>
            </a:r>
            <a:r>
              <a:rPr dirty="0" smtClean="0" sz="1900" spc="4" b="1">
                <a:solidFill>
                  <a:srgbClr val="006FC0"/>
                </a:solidFill>
                <a:latin typeface="Verdana"/>
                <a:cs typeface="Verdana"/>
              </a:rPr>
              <a:t>e</a:t>
            </a:r>
            <a:r>
              <a:rPr dirty="0" smtClean="0" sz="1900" spc="0" b="1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dirty="0" smtClean="0" sz="1900" spc="52" b="1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6FC0"/>
                </a:solidFill>
                <a:latin typeface="Verdana"/>
                <a:cs typeface="Verdana"/>
              </a:rPr>
              <a:t>luoghi</a:t>
            </a:r>
            <a:r>
              <a:rPr dirty="0" smtClean="0" sz="1900" spc="76" b="1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6FC0"/>
                </a:solidFill>
                <a:latin typeface="Verdana"/>
                <a:cs typeface="Verdana"/>
              </a:rPr>
              <a:t>di</a:t>
            </a:r>
            <a:r>
              <a:rPr dirty="0" smtClean="0" sz="1900" spc="29" b="1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6FC0"/>
                </a:solidFill>
                <a:latin typeface="Verdana"/>
                <a:cs typeface="Verdana"/>
              </a:rPr>
              <a:t>lavoro</a:t>
            </a:r>
            <a:endParaRPr sz="1900">
              <a:latin typeface="Verdana"/>
              <a:cs typeface="Verdana"/>
            </a:endParaRPr>
          </a:p>
          <a:p>
            <a:pPr marL="12700" marR="36686">
              <a:lnSpc>
                <a:spcPct val="101277"/>
              </a:lnSpc>
              <a:spcBef>
                <a:spcPts val="1059"/>
              </a:spcBef>
            </a:pPr>
            <a:r>
              <a:rPr dirty="0" smtClean="0" sz="1900" spc="0" b="1">
                <a:solidFill>
                  <a:srgbClr val="006FC0"/>
                </a:solidFill>
                <a:latin typeface="Verdana"/>
                <a:cs typeface="Verdana"/>
              </a:rPr>
              <a:t>ind</a:t>
            </a:r>
            <a:r>
              <a:rPr dirty="0" smtClean="0" sz="1900" spc="-4" b="1">
                <a:solidFill>
                  <a:srgbClr val="006FC0"/>
                </a:solidFill>
                <a:latin typeface="Verdana"/>
                <a:cs typeface="Verdana"/>
              </a:rPr>
              <a:t>u</a:t>
            </a:r>
            <a:r>
              <a:rPr dirty="0" smtClean="0" sz="1900" spc="0" b="1">
                <a:solidFill>
                  <a:srgbClr val="006FC0"/>
                </a:solidFill>
                <a:latin typeface="Verdana"/>
                <a:cs typeface="Verdana"/>
              </a:rPr>
              <a:t>strie</a:t>
            </a:r>
            <a:r>
              <a:rPr dirty="0" smtClean="0" sz="1900" spc="95" b="1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6FC0"/>
                </a:solidFill>
                <a:latin typeface="Verdana"/>
                <a:cs typeface="Verdana"/>
              </a:rPr>
              <a:t>NORM</a:t>
            </a:r>
            <a:endParaRPr sz="1900">
              <a:latin typeface="Verdana"/>
              <a:cs typeface="Verdana"/>
            </a:endParaRPr>
          </a:p>
          <a:p>
            <a:pPr marL="12700" marR="36686">
              <a:lnSpc>
                <a:spcPct val="101277"/>
              </a:lnSpc>
              <a:spcBef>
                <a:spcPts val="1166"/>
              </a:spcBef>
            </a:pPr>
            <a:r>
              <a:rPr dirty="0" smtClean="0" sz="1900" spc="0" b="1">
                <a:solidFill>
                  <a:srgbClr val="006FC0"/>
                </a:solidFill>
                <a:latin typeface="Verdana"/>
                <a:cs typeface="Verdana"/>
              </a:rPr>
              <a:t>mater</a:t>
            </a:r>
            <a:r>
              <a:rPr dirty="0" smtClean="0" sz="1900" spc="4" b="1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dirty="0" smtClean="0" sz="1900" spc="0" b="1">
                <a:solidFill>
                  <a:srgbClr val="006FC0"/>
                </a:solidFill>
                <a:latin typeface="Verdana"/>
                <a:cs typeface="Verdana"/>
              </a:rPr>
              <a:t>ali</a:t>
            </a:r>
            <a:r>
              <a:rPr dirty="0" smtClean="0" sz="1900" spc="110" b="1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6FC0"/>
                </a:solidFill>
                <a:latin typeface="Verdana"/>
                <a:cs typeface="Verdana"/>
              </a:rPr>
              <a:t>da</a:t>
            </a:r>
            <a:r>
              <a:rPr dirty="0" smtClean="0" sz="1900" spc="50" b="1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dirty="0" smtClean="0" sz="1900" spc="0" b="1">
                <a:solidFill>
                  <a:srgbClr val="006FC0"/>
                </a:solidFill>
                <a:latin typeface="Verdana"/>
                <a:cs typeface="Verdana"/>
              </a:rPr>
              <a:t>c</a:t>
            </a:r>
            <a:r>
              <a:rPr dirty="0" smtClean="0" sz="1900" spc="4" b="1">
                <a:solidFill>
                  <a:srgbClr val="006FC0"/>
                </a:solidFill>
                <a:latin typeface="Verdana"/>
                <a:cs typeface="Verdana"/>
              </a:rPr>
              <a:t>o</a:t>
            </a:r>
            <a:r>
              <a:rPr dirty="0" smtClean="0" sz="1900" spc="0" b="1">
                <a:solidFill>
                  <a:srgbClr val="006FC0"/>
                </a:solidFill>
                <a:latin typeface="Verdana"/>
                <a:cs typeface="Verdana"/>
              </a:rPr>
              <a:t>struzione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73136" y="4827187"/>
            <a:ext cx="1476417" cy="269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0"/>
              </a:lnSpc>
              <a:spcBef>
                <a:spcPts val="104"/>
              </a:spcBef>
            </a:pPr>
            <a:r>
              <a:rPr dirty="0" smtClean="0" sz="1900" spc="0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900" spc="4">
                <a:solidFill>
                  <a:srgbClr val="A7AAB0"/>
                </a:solidFill>
                <a:latin typeface="Verdana"/>
                <a:cs typeface="Verdana"/>
              </a:rPr>
              <a:t>s</a:t>
            </a:r>
            <a:r>
              <a:rPr dirty="0" smtClean="0" sz="1900" spc="0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900" spc="10">
                <a:solidFill>
                  <a:srgbClr val="A7AAB0"/>
                </a:solidFill>
                <a:latin typeface="Verdana"/>
                <a:cs typeface="Verdana"/>
              </a:rPr>
              <a:t>o</a:t>
            </a:r>
            <a:r>
              <a:rPr dirty="0" smtClean="0" sz="1900" spc="0">
                <a:solidFill>
                  <a:srgbClr val="A7AAB0"/>
                </a:solidFill>
                <a:latin typeface="Verdana"/>
                <a:cs typeface="Verdana"/>
              </a:rPr>
              <a:t>s</a:t>
            </a:r>
            <a:r>
              <a:rPr dirty="0" smtClean="0" sz="1900" spc="4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A7AAB0"/>
                </a:solidFill>
                <a:latin typeface="Verdana"/>
                <a:cs typeface="Verdana"/>
              </a:rPr>
              <a:t>z</a:t>
            </a:r>
            <a:r>
              <a:rPr dirty="0" smtClean="0" sz="1900" spc="4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A7AAB0"/>
                </a:solidFill>
                <a:latin typeface="Verdana"/>
                <a:cs typeface="Verdana"/>
              </a:rPr>
              <a:t>o</a:t>
            </a:r>
            <a:r>
              <a:rPr dirty="0" smtClean="0" sz="1900" spc="-10">
                <a:solidFill>
                  <a:srgbClr val="A7AAB0"/>
                </a:solidFill>
                <a:latin typeface="Verdana"/>
                <a:cs typeface="Verdana"/>
              </a:rPr>
              <a:t>n</a:t>
            </a:r>
            <a:r>
              <a:rPr dirty="0" smtClean="0" sz="1900" spc="0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98891" y="4827187"/>
            <a:ext cx="1934032" cy="269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0"/>
              </a:lnSpc>
              <a:spcBef>
                <a:spcPts val="104"/>
              </a:spcBef>
            </a:pPr>
            <a:r>
              <a:rPr dirty="0" smtClean="0" sz="1900" spc="0">
                <a:solidFill>
                  <a:srgbClr val="A7AAB0"/>
                </a:solidFill>
                <a:latin typeface="Verdana"/>
                <a:cs typeface="Verdana"/>
              </a:rPr>
              <a:t>del</a:t>
            </a:r>
            <a:r>
              <a:rPr dirty="0" smtClean="0" sz="1900" spc="0">
                <a:solidFill>
                  <a:srgbClr val="A7AAB0"/>
                </a:solidFill>
                <a:latin typeface="Verdana"/>
                <a:cs typeface="Verdana"/>
              </a:rPr>
              <a:t>  </a:t>
            </a:r>
            <a:r>
              <a:rPr dirty="0" smtClean="0" sz="1900" spc="475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900" spc="10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900" spc="0">
                <a:solidFill>
                  <a:srgbClr val="A7AAB0"/>
                </a:solidFill>
                <a:latin typeface="Verdana"/>
                <a:cs typeface="Verdana"/>
              </a:rPr>
              <a:t>ersona</a:t>
            </a:r>
            <a:r>
              <a:rPr dirty="0" smtClean="0" sz="1900" spc="15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900" spc="0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81618" y="4827187"/>
            <a:ext cx="1271334" cy="269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0"/>
              </a:lnSpc>
              <a:spcBef>
                <a:spcPts val="104"/>
              </a:spcBef>
            </a:pPr>
            <a:r>
              <a:rPr dirty="0" smtClean="0" sz="1900" spc="0">
                <a:solidFill>
                  <a:srgbClr val="A7AAB0"/>
                </a:solidFill>
                <a:latin typeface="Verdana"/>
                <a:cs typeface="Verdana"/>
              </a:rPr>
              <a:t>n</a:t>
            </a:r>
            <a:r>
              <a:rPr dirty="0" smtClean="0" sz="1900" spc="-4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900" spc="0">
                <a:solidFill>
                  <a:srgbClr val="A7AAB0"/>
                </a:solidFill>
                <a:latin typeface="Verdana"/>
                <a:cs typeface="Verdana"/>
              </a:rPr>
              <a:t>v</a:t>
            </a:r>
            <a:r>
              <a:rPr dirty="0" smtClean="0" sz="1900" spc="4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A7AAB0"/>
                </a:solidFill>
                <a:latin typeface="Verdana"/>
                <a:cs typeface="Verdana"/>
              </a:rPr>
              <a:t>gante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801219" y="4827187"/>
            <a:ext cx="491956" cy="269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0"/>
              </a:lnSpc>
              <a:spcBef>
                <a:spcPts val="104"/>
              </a:spcBef>
            </a:pPr>
            <a:r>
              <a:rPr dirty="0" smtClean="0" sz="1900" spc="0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900" spc="10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900" spc="4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900" spc="0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73136" y="5268011"/>
            <a:ext cx="2390784" cy="2702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5"/>
              </a:lnSpc>
              <a:spcBef>
                <a:spcPts val="104"/>
              </a:spcBef>
            </a:pPr>
            <a:r>
              <a:rPr dirty="0" smtClean="0" sz="1900" spc="-34">
                <a:solidFill>
                  <a:srgbClr val="A7AAB0"/>
                </a:solidFill>
                <a:latin typeface="Verdana"/>
                <a:cs typeface="Verdana"/>
              </a:rPr>
              <a:t>r</a:t>
            </a:r>
            <a:r>
              <a:rPr dirty="0" smtClean="0" sz="1900" spc="0">
                <a:solidFill>
                  <a:srgbClr val="A7AAB0"/>
                </a:solidFill>
                <a:latin typeface="Verdana"/>
                <a:cs typeface="Verdana"/>
              </a:rPr>
              <a:t>ad</a:t>
            </a:r>
            <a:r>
              <a:rPr dirty="0" smtClean="0" sz="1900" spc="4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A7AAB0"/>
                </a:solidFill>
                <a:latin typeface="Verdana"/>
                <a:cs typeface="Verdana"/>
              </a:rPr>
              <a:t>az</a:t>
            </a:r>
            <a:r>
              <a:rPr dirty="0" smtClean="0" sz="1900" spc="4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A7AAB0"/>
                </a:solidFill>
                <a:latin typeface="Verdana"/>
                <a:cs typeface="Verdana"/>
              </a:rPr>
              <a:t>one</a:t>
            </a:r>
            <a:r>
              <a:rPr dirty="0" smtClean="0" sz="1900" spc="107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A7AAB0"/>
                </a:solidFill>
                <a:latin typeface="Verdana"/>
                <a:cs typeface="Verdana"/>
              </a:rPr>
              <a:t>c</a:t>
            </a:r>
            <a:r>
              <a:rPr dirty="0" smtClean="0" sz="1900" spc="-10">
                <a:solidFill>
                  <a:srgbClr val="A7AAB0"/>
                </a:solidFill>
                <a:latin typeface="Verdana"/>
                <a:cs typeface="Verdana"/>
              </a:rPr>
              <a:t>o</a:t>
            </a:r>
            <a:r>
              <a:rPr dirty="0" smtClean="0" sz="1900" spc="0">
                <a:solidFill>
                  <a:srgbClr val="A7AAB0"/>
                </a:solidFill>
                <a:latin typeface="Verdana"/>
                <a:cs typeface="Verdana"/>
              </a:rPr>
              <a:t>s</a:t>
            </a:r>
            <a:r>
              <a:rPr dirty="0" smtClean="0" sz="1900" spc="-4">
                <a:solidFill>
                  <a:srgbClr val="A7AAB0"/>
                </a:solidFill>
                <a:latin typeface="Verdana"/>
                <a:cs typeface="Verdana"/>
              </a:rPr>
              <a:t>m</a:t>
            </a:r>
            <a:r>
              <a:rPr dirty="0" smtClean="0" sz="1900" spc="4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A7AAB0"/>
                </a:solidFill>
                <a:latin typeface="Verdana"/>
                <a:cs typeface="Verdana"/>
              </a:rPr>
              <a:t>ca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23577" y="5846229"/>
            <a:ext cx="5684134" cy="4584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4241">
              <a:lnSpc>
                <a:spcPct val="101725"/>
              </a:lnSpc>
              <a:spcBef>
                <a:spcPts val="285"/>
              </a:spcBef>
            </a:pPr>
            <a:r>
              <a:rPr dirty="0" smtClean="0" sz="2450" spc="0" b="1">
                <a:latin typeface="Calibri"/>
                <a:cs typeface="Calibri"/>
              </a:rPr>
              <a:t>V</a:t>
            </a:r>
            <a:r>
              <a:rPr dirty="0" smtClean="0" sz="2450" spc="4" b="1">
                <a:latin typeface="Calibri"/>
                <a:cs typeface="Calibri"/>
              </a:rPr>
              <a:t>E</a:t>
            </a:r>
            <a:r>
              <a:rPr dirty="0" smtClean="0" sz="2450" spc="0" b="1">
                <a:latin typeface="Calibri"/>
                <a:cs typeface="Calibri"/>
              </a:rPr>
              <a:t>DIA</a:t>
            </a:r>
            <a:r>
              <a:rPr dirty="0" smtClean="0" sz="2450" spc="4" b="1">
                <a:latin typeface="Calibri"/>
                <a:cs typeface="Calibri"/>
              </a:rPr>
              <a:t>M</a:t>
            </a:r>
            <a:r>
              <a:rPr dirty="0" smtClean="0" sz="2450" spc="0" b="1">
                <a:latin typeface="Calibri"/>
                <a:cs typeface="Calibri"/>
              </a:rPr>
              <a:t>O</a:t>
            </a:r>
            <a:r>
              <a:rPr dirty="0" smtClean="0" sz="2450" spc="9" b="1">
                <a:latin typeface="Calibri"/>
                <a:cs typeface="Calibri"/>
              </a:rPr>
              <a:t> </a:t>
            </a:r>
            <a:r>
              <a:rPr dirty="0" smtClean="0" sz="2450" spc="0" b="1">
                <a:latin typeface="Calibri"/>
                <a:cs typeface="Calibri"/>
              </a:rPr>
              <a:t>I</a:t>
            </a:r>
            <a:r>
              <a:rPr dirty="0" smtClean="0" sz="2450" spc="0" b="1">
                <a:latin typeface="Calibri"/>
                <a:cs typeface="Calibri"/>
              </a:rPr>
              <a:t> </a:t>
            </a:r>
            <a:r>
              <a:rPr dirty="0" smtClean="0" sz="2450" spc="0" b="1">
                <a:latin typeface="Calibri"/>
                <a:cs typeface="Calibri"/>
              </a:rPr>
              <a:t>D</a:t>
            </a:r>
            <a:r>
              <a:rPr dirty="0" smtClean="0" sz="2450" spc="4" b="1">
                <a:latin typeface="Calibri"/>
                <a:cs typeface="Calibri"/>
              </a:rPr>
              <a:t>E</a:t>
            </a:r>
            <a:r>
              <a:rPr dirty="0" smtClean="0" sz="2450" spc="25" b="1">
                <a:latin typeface="Calibri"/>
                <a:cs typeface="Calibri"/>
              </a:rPr>
              <a:t>T</a:t>
            </a:r>
            <a:r>
              <a:rPr dirty="0" smtClean="0" sz="2450" spc="-194" b="1">
                <a:latin typeface="Calibri"/>
                <a:cs typeface="Calibri"/>
              </a:rPr>
              <a:t>T</a:t>
            </a:r>
            <a:r>
              <a:rPr dirty="0" smtClean="0" sz="2450" spc="-29" b="1">
                <a:latin typeface="Calibri"/>
                <a:cs typeface="Calibri"/>
              </a:rPr>
              <a:t>A</a:t>
            </a:r>
            <a:r>
              <a:rPr dirty="0" smtClean="0" sz="2450" spc="0" b="1">
                <a:latin typeface="Calibri"/>
                <a:cs typeface="Calibri"/>
              </a:rPr>
              <a:t>GLI…..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08968" y="5854248"/>
            <a:ext cx="351499" cy="749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1373922" y="923899"/>
            <a:ext cx="7841245" cy="350163"/>
          </a:xfrm>
          <a:custGeom>
            <a:avLst/>
            <a:gdLst/>
            <a:ahLst/>
            <a:cxnLst/>
            <a:rect l="l" t="t" r="r" b="b"/>
            <a:pathLst>
              <a:path w="7841245" h="350163">
                <a:moveTo>
                  <a:pt x="7841245" y="350163"/>
                </a:moveTo>
                <a:lnTo>
                  <a:pt x="7841245" y="0"/>
                </a:lnTo>
                <a:lnTo>
                  <a:pt x="0" y="0"/>
                </a:lnTo>
                <a:lnTo>
                  <a:pt x="0" y="350163"/>
                </a:lnTo>
                <a:lnTo>
                  <a:pt x="7841245" y="350163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39868" y="1731054"/>
            <a:ext cx="3876565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b="1" i="1">
                <a:solidFill>
                  <a:srgbClr val="006FC0"/>
                </a:solidFill>
                <a:latin typeface="Verdana"/>
                <a:cs typeface="Verdana"/>
              </a:rPr>
              <a:t>Qu</a:t>
            </a:r>
            <a:r>
              <a:rPr dirty="0" smtClean="0" sz="1750" spc="4" b="1" i="1">
                <a:solidFill>
                  <a:srgbClr val="006FC0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6FC0"/>
                </a:solidFill>
                <a:latin typeface="Verdana"/>
                <a:cs typeface="Verdana"/>
              </a:rPr>
              <a:t>li</a:t>
            </a:r>
            <a:r>
              <a:rPr dirty="0" smtClean="0" sz="1750" spc="0" b="1" i="1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6FC0"/>
                </a:solidFill>
                <a:latin typeface="Verdana"/>
                <a:cs typeface="Verdana"/>
              </a:rPr>
              <a:t>s</a:t>
            </a:r>
            <a:r>
              <a:rPr dirty="0" smtClean="0" sz="1750" spc="-9" b="1" i="1">
                <a:solidFill>
                  <a:srgbClr val="006FC0"/>
                </a:solidFill>
                <a:latin typeface="Verdana"/>
                <a:cs typeface="Verdana"/>
              </a:rPr>
              <a:t>o</a:t>
            </a:r>
            <a:r>
              <a:rPr dirty="0" smtClean="0" sz="1750" spc="0" b="1" i="1">
                <a:solidFill>
                  <a:srgbClr val="006FC0"/>
                </a:solidFill>
                <a:latin typeface="Verdana"/>
                <a:cs typeface="Verdana"/>
              </a:rPr>
              <a:t>no</a:t>
            </a:r>
            <a:r>
              <a:rPr dirty="0" smtClean="0" sz="1750" spc="0" b="1" i="1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6FC0"/>
                </a:solidFill>
                <a:latin typeface="Verdana"/>
                <a:cs typeface="Verdana"/>
              </a:rPr>
              <a:t>le</a:t>
            </a:r>
            <a:r>
              <a:rPr dirty="0" smtClean="0" sz="1750" spc="0" b="1" i="1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dirty="0" smtClean="0" sz="1750" spc="4" b="1" i="1">
                <a:solidFill>
                  <a:srgbClr val="006FC0"/>
                </a:solidFill>
                <a:latin typeface="Verdana"/>
                <a:cs typeface="Verdana"/>
              </a:rPr>
              <a:t>p</a:t>
            </a:r>
            <a:r>
              <a:rPr dirty="0" smtClean="0" sz="1750" spc="0" b="1" i="1">
                <a:solidFill>
                  <a:srgbClr val="006FC0"/>
                </a:solidFill>
                <a:latin typeface="Verdana"/>
                <a:cs typeface="Verdana"/>
              </a:rPr>
              <a:t>rincipali</a:t>
            </a:r>
            <a:r>
              <a:rPr dirty="0" smtClean="0" sz="1750" spc="0" b="1" i="1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6FC0"/>
                </a:solidFill>
                <a:latin typeface="Verdana"/>
                <a:cs typeface="Verdana"/>
              </a:rPr>
              <a:t>no</a:t>
            </a:r>
            <a:r>
              <a:rPr dirty="0" smtClean="0" sz="1750" spc="-9" b="1" i="1">
                <a:solidFill>
                  <a:srgbClr val="006FC0"/>
                </a:solidFill>
                <a:latin typeface="Verdana"/>
                <a:cs typeface="Verdana"/>
              </a:rPr>
              <a:t>v</a:t>
            </a:r>
            <a:r>
              <a:rPr dirty="0" smtClean="0" sz="1750" spc="0" b="1" i="1">
                <a:solidFill>
                  <a:srgbClr val="006FC0"/>
                </a:solidFill>
                <a:latin typeface="Verdana"/>
                <a:cs typeface="Verdana"/>
              </a:rPr>
              <a:t>ità: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9868" y="2132004"/>
            <a:ext cx="160394" cy="26548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61">
              <a:lnSpc>
                <a:spcPts val="1920"/>
              </a:lnSpc>
              <a:spcBef>
                <a:spcPts val="96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endParaRPr sz="175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  <a:spcBef>
                <a:spcPts val="934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endParaRPr sz="17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1032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endParaRPr sz="17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1030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endParaRPr sz="17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1030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endParaRPr sz="17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1032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endParaRPr sz="17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1030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0581" y="2132004"/>
            <a:ext cx="5581481" cy="26548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7816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Str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tto</a:t>
            </a:r>
            <a:r>
              <a:rPr dirty="0" smtClean="0" sz="1750" spc="-14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leg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4" i="1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2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con</a:t>
            </a:r>
            <a:r>
              <a:rPr dirty="0" smtClean="0" sz="1750" spc="-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D.Lgs</a:t>
            </a:r>
            <a:r>
              <a:rPr dirty="0" smtClean="0" sz="1750" spc="-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81/08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4" i="1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endParaRPr sz="1750">
              <a:latin typeface="Verdana"/>
              <a:cs typeface="Verdana"/>
            </a:endParaRPr>
          </a:p>
          <a:p>
            <a:pPr marL="12700" marR="27816">
              <a:lnSpc>
                <a:spcPct val="101277"/>
              </a:lnSpc>
              <a:spcBef>
                <a:spcPts val="934"/>
              </a:spcBef>
            </a:pP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Ampliamento</a:t>
            </a:r>
            <a:r>
              <a:rPr dirty="0" smtClean="0" sz="1750" spc="-2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9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mpo</a:t>
            </a:r>
            <a:r>
              <a:rPr dirty="0" smtClean="0" sz="1750" spc="-1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ap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licazione</a:t>
            </a:r>
            <a:endParaRPr sz="1750">
              <a:latin typeface="Verdana"/>
              <a:cs typeface="Verdana"/>
            </a:endParaRPr>
          </a:p>
          <a:p>
            <a:pPr marL="12700" marR="27816">
              <a:lnSpc>
                <a:spcPct val="101277"/>
              </a:lnSpc>
              <a:spcBef>
                <a:spcPts val="1032"/>
              </a:spcBef>
            </a:pP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4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ano</a:t>
            </a:r>
            <a:r>
              <a:rPr dirty="0" smtClean="0" sz="1750" spc="-25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nazionale</a:t>
            </a:r>
            <a:r>
              <a:rPr dirty="0" smtClean="0" sz="1750" spc="-24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az</a:t>
            </a:r>
            <a:r>
              <a:rPr dirty="0" smtClean="0" sz="1750" spc="4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r>
              <a:rPr dirty="0" smtClean="0" sz="1750" spc="-1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il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ad</a:t>
            </a:r>
            <a:r>
              <a:rPr dirty="0" smtClean="0" sz="1750" spc="-9" i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endParaRPr sz="1750">
              <a:latin typeface="Verdana"/>
              <a:cs typeface="Verdana"/>
            </a:endParaRPr>
          </a:p>
          <a:p>
            <a:pPr marL="12700" indent="0">
              <a:lnSpc>
                <a:spcPts val="2126"/>
              </a:lnSpc>
              <a:spcBef>
                <a:spcPts val="1030"/>
              </a:spcBef>
            </a:pP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LdR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al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posto</a:t>
            </a:r>
            <a:r>
              <a:rPr dirty="0" smtClean="0" sz="1750" spc="-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LdAz</a:t>
            </a:r>
            <a:r>
              <a:rPr dirty="0" smtClean="0" sz="1750" spc="-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abb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ssamento</a:t>
            </a:r>
            <a:r>
              <a:rPr dirty="0" smtClean="0" sz="1750" spc="-34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4" i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alo</a:t>
            </a:r>
            <a:r>
              <a:rPr dirty="0" smtClean="0" sz="1750" spc="-9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endParaRPr sz="1750">
              <a:latin typeface="Verdana"/>
              <a:cs typeface="Verdana"/>
            </a:endParaRPr>
          </a:p>
          <a:p>
            <a:pPr marL="12700">
              <a:lnSpc>
                <a:spcPts val="2126"/>
              </a:lnSpc>
              <a:spcBef>
                <a:spcPts val="1031"/>
              </a:spcBef>
            </a:pP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4" i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rso</a:t>
            </a:r>
            <a:r>
              <a:rPr dirty="0" smtClean="0" sz="1750" spc="-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fattore</a:t>
            </a:r>
            <a:r>
              <a:rPr dirty="0" smtClean="0" sz="1750" spc="-34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con</a:t>
            </a:r>
            <a:r>
              <a:rPr dirty="0" smtClean="0" sz="1750" spc="4" i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rsione</a:t>
            </a:r>
            <a:r>
              <a:rPr dirty="0" smtClean="0" sz="1750" spc="-3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lla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dose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endParaRPr sz="1750">
              <a:latin typeface="Verdana"/>
              <a:cs typeface="Verdana"/>
            </a:endParaRPr>
          </a:p>
          <a:p>
            <a:pPr marL="12700">
              <a:lnSpc>
                <a:spcPts val="2126"/>
              </a:lnSpc>
              <a:spcBef>
                <a:spcPts val="1031"/>
              </a:spcBef>
            </a:pP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Ins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rimen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-2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4" i="1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olte</a:t>
            </a:r>
            <a:r>
              <a:rPr dirty="0" smtClean="0" sz="1750" spc="-1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4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dicazioni</a:t>
            </a:r>
            <a:r>
              <a:rPr dirty="0" smtClean="0" sz="1750" spc="-25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tecnic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h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1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750" spc="4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endParaRPr sz="1750">
              <a:latin typeface="Verdana"/>
              <a:cs typeface="Verdana"/>
            </a:endParaRPr>
          </a:p>
          <a:p>
            <a:pPr marL="12700" marR="792">
              <a:lnSpc>
                <a:spcPts val="2125"/>
              </a:lnSpc>
              <a:spcBef>
                <a:spcPts val="1137"/>
              </a:spcBef>
            </a:pPr>
            <a:r>
              <a:rPr dirty="0" smtClean="0" baseline="-1567" sz="2625" spc="0" i="1">
                <a:solidFill>
                  <a:srgbClr val="002D5D"/>
                </a:solidFill>
                <a:latin typeface="Verdana"/>
                <a:cs typeface="Verdana"/>
              </a:rPr>
              <a:t>Intro</a:t>
            </a:r>
            <a:r>
              <a:rPr dirty="0" smtClean="0" baseline="-1567" sz="2625" spc="-4" i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baseline="-1567" sz="2625" spc="0" i="1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baseline="-1567" sz="2625" spc="4" i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baseline="-1567" sz="2625" spc="0" i="1">
                <a:solidFill>
                  <a:srgbClr val="002D5D"/>
                </a:solidFill>
                <a:latin typeface="Verdana"/>
                <a:cs typeface="Verdana"/>
              </a:rPr>
              <a:t>io</a:t>
            </a:r>
            <a:r>
              <a:rPr dirty="0" smtClean="0" baseline="-1567" sz="2625" spc="-9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-1567" sz="2625" spc="0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-1567" sz="2625" spc="-2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i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baseline="-1567" sz="2625" spc="-4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-1567" sz="2625" spc="0" i="1">
                <a:solidFill>
                  <a:srgbClr val="002D5D"/>
                </a:solidFill>
                <a:latin typeface="Verdana"/>
                <a:cs typeface="Verdana"/>
              </a:rPr>
              <a:t>lla</a:t>
            </a:r>
            <a:r>
              <a:rPr dirty="0" smtClean="0" baseline="-1567" sz="2625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i="1">
                <a:solidFill>
                  <a:srgbClr val="002D5D"/>
                </a:solidFill>
                <a:latin typeface="Verdana"/>
                <a:cs typeface="Verdana"/>
              </a:rPr>
              <a:t>fi</a:t>
            </a:r>
            <a:r>
              <a:rPr dirty="0" smtClean="0" baseline="-1567" sz="2625" spc="4" i="1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baseline="-1567" sz="2625" spc="0" i="1">
                <a:solidFill>
                  <a:srgbClr val="002D5D"/>
                </a:solidFill>
                <a:latin typeface="Verdana"/>
                <a:cs typeface="Verdana"/>
              </a:rPr>
              <a:t>ura</a:t>
            </a:r>
            <a:r>
              <a:rPr dirty="0" smtClean="0" baseline="-1567" sz="2625" spc="-2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baseline="-1567" sz="2625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i="1">
                <a:solidFill>
                  <a:srgbClr val="002D5D"/>
                </a:solidFill>
                <a:latin typeface="Verdana"/>
                <a:cs typeface="Verdana"/>
              </a:rPr>
              <a:t>«</a:t>
            </a:r>
            <a:r>
              <a:rPr dirty="0" smtClean="0" baseline="-1567" sz="2625" spc="4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-1567" sz="2625" spc="0" i="1">
                <a:solidFill>
                  <a:srgbClr val="002D5D"/>
                </a:solidFill>
                <a:latin typeface="Verdana"/>
                <a:cs typeface="Verdana"/>
              </a:rPr>
              <a:t>sp</a:t>
            </a:r>
            <a:r>
              <a:rPr dirty="0" smtClean="0" baseline="-1567" sz="2625" spc="-4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-1567" sz="2625" spc="0" i="1">
                <a:solidFill>
                  <a:srgbClr val="002D5D"/>
                </a:solidFill>
                <a:latin typeface="Verdana"/>
                <a:cs typeface="Verdana"/>
              </a:rPr>
              <a:t>rto</a:t>
            </a:r>
            <a:r>
              <a:rPr dirty="0" smtClean="0" baseline="-1567" sz="2625" spc="-2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i="1">
                <a:solidFill>
                  <a:srgbClr val="002D5D"/>
                </a:solidFill>
                <a:latin typeface="Verdana"/>
                <a:cs typeface="Verdana"/>
              </a:rPr>
              <a:t>in</a:t>
            </a:r>
            <a:r>
              <a:rPr dirty="0" smtClean="0" baseline="-1567" sz="2625" spc="-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567" sz="2625" spc="4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-1567" sz="2625" spc="0" i="1">
                <a:solidFill>
                  <a:srgbClr val="002D5D"/>
                </a:solidFill>
                <a:latin typeface="Verdana"/>
                <a:cs typeface="Verdana"/>
              </a:rPr>
              <a:t>te</a:t>
            </a:r>
            <a:r>
              <a:rPr dirty="0" smtClean="0" baseline="-1567" sz="2625" spc="-4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baseline="-1567" sz="2625" spc="0" i="1">
                <a:solidFill>
                  <a:srgbClr val="002D5D"/>
                </a:solidFill>
                <a:latin typeface="Verdana"/>
                <a:cs typeface="Verdana"/>
              </a:rPr>
              <a:t>venti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37654" y="4137311"/>
            <a:ext cx="3820825" cy="649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648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co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tta</a:t>
            </a:r>
            <a:r>
              <a:rPr dirty="0" smtClean="0" sz="1750" spc="-25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applicazione</a:t>
            </a:r>
            <a:r>
              <a:rPr dirty="0" smtClean="0" sz="1750" spc="-1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(vedi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all.</a:t>
            </a:r>
            <a:r>
              <a:rPr dirty="0" smtClean="0" sz="1750" spc="-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)</a:t>
            </a:r>
            <a:endParaRPr sz="1750">
              <a:latin typeface="Verdana"/>
              <a:cs typeface="Verdana"/>
            </a:endParaRPr>
          </a:p>
          <a:p>
            <a:pPr marL="12700" marR="33479">
              <a:lnSpc>
                <a:spcPct val="101277"/>
              </a:lnSpc>
              <a:spcBef>
                <a:spcPts val="934"/>
              </a:spcBef>
            </a:pP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risan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4" i="1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nto</a:t>
            </a:r>
            <a:r>
              <a:rPr dirty="0" smtClean="0" sz="1750" spc="-34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don»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60777" y="6458127"/>
            <a:ext cx="709112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21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94707" y="6458127"/>
            <a:ext cx="112561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4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8968" y="5854248"/>
            <a:ext cx="351499" cy="749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373922" y="923899"/>
            <a:ext cx="7841245" cy="350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9966">
              <a:lnSpc>
                <a:spcPct val="101277"/>
              </a:lnSpc>
              <a:spcBef>
                <a:spcPts val="290"/>
              </a:spcBef>
            </a:pP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zione</a:t>
            </a:r>
            <a:r>
              <a:rPr dirty="0" smtClean="0" sz="1750" spc="-1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SPOSI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IO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AL</a:t>
            </a:r>
            <a:r>
              <a:rPr dirty="0" smtClean="0" sz="1750" spc="-2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DON</a:t>
            </a:r>
            <a:r>
              <a:rPr dirty="0" smtClean="0" sz="1750" spc="-1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LUOGHI</a:t>
            </a:r>
            <a:r>
              <a:rPr dirty="0" smtClean="0" sz="1750" spc="-1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LA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ORO</a:t>
            </a:r>
            <a:endParaRPr sz="1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895455" y="5418548"/>
            <a:ext cx="9796545" cy="890109"/>
          </a:xfrm>
          <a:custGeom>
            <a:avLst/>
            <a:gdLst/>
            <a:ahLst/>
            <a:cxnLst/>
            <a:rect l="l" t="t" r="r" b="b"/>
            <a:pathLst>
              <a:path w="9796545" h="890109">
                <a:moveTo>
                  <a:pt x="9796545" y="890109"/>
                </a:moveTo>
                <a:lnTo>
                  <a:pt x="9796545" y="0"/>
                </a:lnTo>
                <a:lnTo>
                  <a:pt x="0" y="0"/>
                </a:lnTo>
                <a:lnTo>
                  <a:pt x="0" y="890109"/>
                </a:lnTo>
                <a:lnTo>
                  <a:pt x="9796545" y="890109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895454" y="5418549"/>
            <a:ext cx="9796544" cy="890108"/>
          </a:xfrm>
          <a:custGeom>
            <a:avLst/>
            <a:gdLst/>
            <a:ahLst/>
            <a:cxnLst/>
            <a:rect l="l" t="t" r="r" b="b"/>
            <a:pathLst>
              <a:path w="9796544" h="890108">
                <a:moveTo>
                  <a:pt x="9796544" y="890108"/>
                </a:moveTo>
                <a:lnTo>
                  <a:pt x="9796544" y="0"/>
                </a:lnTo>
                <a:lnTo>
                  <a:pt x="0" y="0"/>
                </a:lnTo>
                <a:lnTo>
                  <a:pt x="0" y="890108"/>
                </a:lnTo>
                <a:lnTo>
                  <a:pt x="9796544" y="890108"/>
                </a:lnTo>
              </a:path>
            </a:pathLst>
          </a:custGeom>
          <a:ln w="8018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1373922" y="923899"/>
            <a:ext cx="7841245" cy="350163"/>
          </a:xfrm>
          <a:custGeom>
            <a:avLst/>
            <a:gdLst/>
            <a:ahLst/>
            <a:cxnLst/>
            <a:rect l="l" t="t" r="r" b="b"/>
            <a:pathLst>
              <a:path w="7841245" h="350163">
                <a:moveTo>
                  <a:pt x="7841245" y="350163"/>
                </a:moveTo>
                <a:lnTo>
                  <a:pt x="7841245" y="0"/>
                </a:lnTo>
                <a:lnTo>
                  <a:pt x="0" y="0"/>
                </a:lnTo>
                <a:lnTo>
                  <a:pt x="0" y="350163"/>
                </a:lnTo>
                <a:lnTo>
                  <a:pt x="7841245" y="350163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904506" y="1601434"/>
            <a:ext cx="2404139" cy="2702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5"/>
              </a:lnSpc>
              <a:spcBef>
                <a:spcPts val="104"/>
              </a:spcBef>
            </a:pPr>
            <a:r>
              <a:rPr dirty="0" smtClean="0" sz="1900" spc="0" i="1">
                <a:solidFill>
                  <a:srgbClr val="44536A"/>
                </a:solidFill>
                <a:latin typeface="Verdana"/>
                <a:cs typeface="Verdana"/>
              </a:rPr>
              <a:t>Art.</a:t>
            </a:r>
            <a:r>
              <a:rPr dirty="0" smtClean="0" sz="1900" spc="35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 i="1">
                <a:solidFill>
                  <a:srgbClr val="44536A"/>
                </a:solidFill>
                <a:latin typeface="Verdana"/>
                <a:cs typeface="Verdana"/>
              </a:rPr>
              <a:t>2</a:t>
            </a:r>
            <a:r>
              <a:rPr dirty="0" smtClean="0" sz="1900" spc="-9" i="1">
                <a:solidFill>
                  <a:srgbClr val="44536A"/>
                </a:solidFill>
                <a:latin typeface="Verdana"/>
                <a:cs typeface="Verdana"/>
              </a:rPr>
              <a:t>4</a:t>
            </a:r>
            <a:r>
              <a:rPr dirty="0" smtClean="0" sz="1900" spc="0" i="1">
                <a:solidFill>
                  <a:srgbClr val="44536A"/>
                </a:solidFill>
                <a:latin typeface="Verdana"/>
                <a:cs typeface="Verdana"/>
              </a:rPr>
              <a:t>4.</a:t>
            </a:r>
            <a:r>
              <a:rPr dirty="0" smtClean="0" sz="1900" spc="73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M</a:t>
            </a:r>
            <a:r>
              <a:rPr dirty="0" smtClean="0" sz="1900" spc="-4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d</a:t>
            </a:r>
            <a:r>
              <a:rPr dirty="0" smtClean="0" sz="1900" spc="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fiche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2930" y="1720446"/>
            <a:ext cx="3483061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Q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uali</a:t>
            </a:r>
            <a:r>
              <a:rPr dirty="0" smtClean="0" sz="1550" spc="3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sono</a:t>
            </a:r>
            <a:r>
              <a:rPr dirty="0" smtClean="0" sz="1550" spc="61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le</a:t>
            </a:r>
            <a:r>
              <a:rPr dirty="0" smtClean="0" sz="1550" spc="2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principa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96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ov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à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: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2930" y="2081301"/>
            <a:ext cx="146507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3643" y="2081301"/>
            <a:ext cx="3939536" cy="31132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3185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Str</a:t>
            </a: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9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legame</a:t>
            </a:r>
            <a:r>
              <a:rPr dirty="0" smtClean="0" sz="1550" spc="63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con</a:t>
            </a:r>
            <a:r>
              <a:rPr dirty="0" smtClean="0" sz="1550" spc="6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.Lgs</a:t>
            </a:r>
            <a:r>
              <a:rPr dirty="0" smtClean="0" sz="1550" spc="58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8</a:t>
            </a: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/08</a:t>
            </a:r>
            <a:r>
              <a:rPr dirty="0" smtClean="0" sz="1550" spc="3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endParaRPr sz="1550">
              <a:latin typeface="Verdana"/>
              <a:cs typeface="Verdana"/>
            </a:endParaRPr>
          </a:p>
          <a:p>
            <a:pPr marL="12700" marR="23185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smi</a:t>
            </a:r>
            <a:r>
              <a:rPr dirty="0" smtClean="0" sz="1550" spc="3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(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art.</a:t>
            </a:r>
            <a:r>
              <a:rPr dirty="0" smtClean="0" sz="1550" spc="4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244)</a:t>
            </a:r>
            <a:endParaRPr sz="1550">
              <a:latin typeface="Verdana"/>
              <a:cs typeface="Verdana"/>
            </a:endParaRPr>
          </a:p>
          <a:p>
            <a:pPr marL="12700" marR="23185">
              <a:lnSpc>
                <a:spcPct val="101277"/>
              </a:lnSpc>
              <a:spcBef>
                <a:spcPts val="960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Campo</a:t>
            </a:r>
            <a:r>
              <a:rPr dirty="0" smtClean="0" sz="1550" spc="6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lic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zione</a:t>
            </a:r>
            <a:endParaRPr sz="1550">
              <a:latin typeface="Verdana"/>
              <a:cs typeface="Verdana"/>
            </a:endParaRPr>
          </a:p>
          <a:p>
            <a:pPr marL="12700" indent="0">
              <a:lnSpc>
                <a:spcPts val="1883"/>
              </a:lnSpc>
              <a:spcBef>
                <a:spcPts val="957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ano</a:t>
            </a:r>
            <a:r>
              <a:rPr dirty="0" smtClean="0" sz="1550" spc="56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nazionale</a:t>
            </a:r>
            <a:r>
              <a:rPr dirty="0" smtClean="0" sz="1550" spc="8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azione</a:t>
            </a:r>
            <a:r>
              <a:rPr dirty="0" smtClean="0" sz="1550" spc="5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er</a:t>
            </a:r>
            <a:r>
              <a:rPr dirty="0" smtClean="0" sz="1550" spc="45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il</a:t>
            </a:r>
            <a:r>
              <a:rPr dirty="0" smtClean="0" sz="1550" spc="3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on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ts val="1883"/>
              </a:lnSpc>
              <a:spcBef>
                <a:spcPts val="958"/>
              </a:spcBef>
            </a:pP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</a:t>
            </a:r>
            <a:r>
              <a:rPr dirty="0" smtClean="0" sz="1550" spc="3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al</a:t>
            </a:r>
            <a:r>
              <a:rPr dirty="0" smtClean="0" sz="1550" spc="3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osto</a:t>
            </a:r>
            <a:r>
              <a:rPr dirty="0" smtClean="0" sz="1550" spc="52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el</a:t>
            </a:r>
            <a:r>
              <a:rPr dirty="0" smtClean="0" sz="1550" spc="67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z</a:t>
            </a:r>
            <a:r>
              <a:rPr dirty="0" smtClean="0" sz="1550" spc="51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2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b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b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as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s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.</a:t>
            </a:r>
            <a:r>
              <a:rPr dirty="0" smtClean="0" sz="1550" spc="105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valore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ts val="1883"/>
              </a:lnSpc>
              <a:spcBef>
                <a:spcPts val="958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F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tt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o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re</a:t>
            </a:r>
            <a:r>
              <a:rPr dirty="0" smtClean="0" sz="1550" spc="131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37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co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n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ver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s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ione</a:t>
            </a:r>
            <a:r>
              <a:rPr dirty="0" smtClean="0" sz="1550" spc="185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lla</a:t>
            </a:r>
            <a:r>
              <a:rPr dirty="0" smtClean="0" sz="1550" spc="10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ose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ts val="1883"/>
              </a:lnSpc>
              <a:spcBef>
                <a:spcPts val="958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In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icazioni</a:t>
            </a:r>
            <a:r>
              <a:rPr dirty="0" smtClean="0" sz="1550" spc="11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t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cniche</a:t>
            </a:r>
            <a:r>
              <a:rPr dirty="0" smtClean="0" sz="1550" spc="10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(ve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5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all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.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II)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ts val="1883"/>
              </a:lnSpc>
              <a:spcBef>
                <a:spcPts val="958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Esp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rto</a:t>
            </a:r>
            <a:r>
              <a:rPr dirty="0" smtClean="0" sz="1550" spc="7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in</a:t>
            </a:r>
            <a:r>
              <a:rPr dirty="0" smtClean="0" sz="1550" spc="2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inte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r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venti</a:t>
            </a:r>
            <a:r>
              <a:rPr dirty="0" smtClean="0" sz="1550" spc="11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3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risan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mento</a:t>
            </a:r>
            <a:endParaRPr sz="1550">
              <a:latin typeface="Verdana"/>
              <a:cs typeface="Verdana"/>
            </a:endParaRPr>
          </a:p>
          <a:p>
            <a:pPr marL="12700" marR="23185">
              <a:lnSpc>
                <a:spcPts val="1885"/>
              </a:lnSpc>
              <a:spcBef>
                <a:spcPts val="1053"/>
              </a:spcBef>
            </a:pP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ra</a:t>
            </a:r>
            <a:r>
              <a:rPr dirty="0" smtClean="0" baseline="-1769" sz="2325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on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04506" y="2336953"/>
            <a:ext cx="5482578" cy="29168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288">
              <a:lnSpc>
                <a:spcPts val="2090"/>
              </a:lnSpc>
              <a:spcBef>
                <a:spcPts val="104"/>
              </a:spcBef>
            </a:pPr>
            <a:r>
              <a:rPr dirty="0" smtClean="0" sz="1900" spc="-4">
                <a:solidFill>
                  <a:srgbClr val="44536A"/>
                </a:solidFill>
                <a:latin typeface="Verdana"/>
                <a:cs typeface="Verdana"/>
              </a:rPr>
              <a:t>1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.</a:t>
            </a:r>
            <a:r>
              <a:rPr dirty="0" smtClean="0" sz="1900" spc="38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-14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’articolo</a:t>
            </a:r>
            <a:r>
              <a:rPr dirty="0" smtClean="0" sz="1900" spc="95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-9">
                <a:solidFill>
                  <a:srgbClr val="44536A"/>
                </a:solidFill>
                <a:latin typeface="Verdana"/>
                <a:cs typeface="Verdana"/>
              </a:rPr>
              <a:t>1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8</a:t>
            </a:r>
            <a:r>
              <a:rPr dirty="0" smtClean="0" sz="1900" spc="-9">
                <a:solidFill>
                  <a:srgbClr val="44536A"/>
                </a:solidFill>
                <a:latin typeface="Verdana"/>
                <a:cs typeface="Verdana"/>
              </a:rPr>
              <a:t>0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,</a:t>
            </a:r>
            <a:r>
              <a:rPr dirty="0" smtClean="0" sz="1900" spc="83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comma</a:t>
            </a:r>
            <a:r>
              <a:rPr dirty="0" smtClean="0" sz="1900" spc="8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3,</a:t>
            </a:r>
            <a:r>
              <a:rPr dirty="0" smtClean="0" sz="1900" spc="33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del</a:t>
            </a:r>
            <a:r>
              <a:rPr dirty="0" smtClean="0" sz="1900" spc="48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dec</a:t>
            </a:r>
            <a:r>
              <a:rPr dirty="0" smtClean="0" sz="1900" spc="-4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eto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ts val="2309"/>
              </a:lnSpc>
              <a:spcBef>
                <a:spcPts val="1059"/>
              </a:spcBef>
            </a:pPr>
            <a:r>
              <a:rPr dirty="0" smtClean="0" sz="1900" spc="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eg</a:t>
            </a:r>
            <a:r>
              <a:rPr dirty="0" smtClean="0" sz="1900" spc="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s</a:t>
            </a:r>
            <a:r>
              <a:rPr dirty="0" smtClean="0" sz="1900" spc="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at</a:t>
            </a:r>
            <a:r>
              <a:rPr dirty="0" smtClean="0" sz="1900" spc="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900" spc="-25">
                <a:solidFill>
                  <a:srgbClr val="44536A"/>
                </a:solidFill>
                <a:latin typeface="Verdana"/>
                <a:cs typeface="Verdana"/>
              </a:rPr>
              <a:t>v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900" spc="105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9</a:t>
            </a:r>
            <a:r>
              <a:rPr dirty="0" smtClean="0" sz="1900" spc="12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apr</a:t>
            </a:r>
            <a:r>
              <a:rPr dirty="0" smtClean="0" sz="1900" spc="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900" spc="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900" spc="62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-9">
                <a:solidFill>
                  <a:srgbClr val="44536A"/>
                </a:solidFill>
                <a:latin typeface="Verdana"/>
                <a:cs typeface="Verdana"/>
              </a:rPr>
              <a:t>2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0</a:t>
            </a:r>
            <a:r>
              <a:rPr dirty="0" smtClean="0" sz="1900" spc="-4">
                <a:solidFill>
                  <a:srgbClr val="44536A"/>
                </a:solidFill>
                <a:latin typeface="Verdana"/>
                <a:cs typeface="Verdana"/>
              </a:rPr>
              <a:t>0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8,</a:t>
            </a:r>
            <a:r>
              <a:rPr dirty="0" smtClean="0" sz="1900" spc="9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n.</a:t>
            </a:r>
            <a:r>
              <a:rPr dirty="0" smtClean="0" sz="1900" spc="33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-4">
                <a:solidFill>
                  <a:srgbClr val="44536A"/>
                </a:solidFill>
                <a:latin typeface="Verdana"/>
                <a:cs typeface="Verdana"/>
              </a:rPr>
              <a:t>8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1</a:t>
            </a:r>
            <a:r>
              <a:rPr dirty="0" smtClean="0" sz="1900" spc="4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è</a:t>
            </a:r>
            <a:r>
              <a:rPr dirty="0" smtClean="0" sz="1900" spc="2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sost</a:t>
            </a:r>
            <a:r>
              <a:rPr dirty="0" smtClean="0" sz="1900" spc="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tu</a:t>
            </a:r>
            <a:r>
              <a:rPr dirty="0" smtClean="0" sz="1900" spc="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to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ts val="2317"/>
              </a:lnSpc>
              <a:spcBef>
                <a:spcPts val="1163"/>
              </a:spcBef>
            </a:pP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dal</a:t>
            </a:r>
            <a:r>
              <a:rPr dirty="0" smtClean="0" sz="1900" spc="48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seguente:</a:t>
            </a:r>
            <a:r>
              <a:rPr dirty="0" smtClean="0" sz="1900" spc="12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9">
                <a:solidFill>
                  <a:srgbClr val="44536A"/>
                </a:solidFill>
                <a:latin typeface="Verdana"/>
                <a:cs typeface="Verdana"/>
              </a:rPr>
              <a:t>«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3.</a:t>
            </a:r>
            <a:r>
              <a:rPr dirty="0" smtClean="0" sz="1900" spc="42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4" b="1" i="1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900" spc="34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pro</a:t>
            </a:r>
            <a:r>
              <a:rPr dirty="0" smtClean="0" sz="1900" spc="-4" b="1" i="1">
                <a:solidFill>
                  <a:srgbClr val="44536A"/>
                </a:solidFill>
                <a:latin typeface="Verdana"/>
                <a:cs typeface="Verdana"/>
              </a:rPr>
              <a:t>t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ez</a:t>
            </a:r>
            <a:r>
              <a:rPr dirty="0" smtClean="0" sz="1900" spc="4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900" spc="-9" b="1" i="1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900" spc="153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d</a:t>
            </a:r>
            <a:r>
              <a:rPr dirty="0" smtClean="0" sz="1900" spc="4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ts val="2309"/>
              </a:lnSpc>
              <a:spcBef>
                <a:spcPts val="1167"/>
              </a:spcBef>
            </a:pP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lavora</a:t>
            </a:r>
            <a:r>
              <a:rPr dirty="0" smtClean="0" sz="1900" spc="-4" b="1" i="1">
                <a:solidFill>
                  <a:srgbClr val="44536A"/>
                </a:solidFill>
                <a:latin typeface="Verdana"/>
                <a:cs typeface="Verdana"/>
              </a:rPr>
              <a:t>t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ori</a:t>
            </a:r>
            <a:r>
              <a:rPr dirty="0" smtClean="0" sz="1900" spc="139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dal</a:t>
            </a:r>
            <a:r>
              <a:rPr dirty="0" smtClean="0" sz="1900" spc="4" b="1" i="1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900" spc="61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radiazio</a:t>
            </a:r>
            <a:r>
              <a:rPr dirty="0" smtClean="0" sz="1900" spc="-4" b="1" i="1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900" spc="135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ionizz</a:t>
            </a:r>
            <a:r>
              <a:rPr dirty="0" smtClean="0" sz="1900" spc="-4" b="1" i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900" spc="-9" b="1" i="1">
                <a:solidFill>
                  <a:srgbClr val="44536A"/>
                </a:solidFill>
                <a:latin typeface="Verdana"/>
                <a:cs typeface="Verdana"/>
              </a:rPr>
              <a:t>t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900" spc="143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è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ts val="2309"/>
              </a:lnSpc>
              <a:spcBef>
                <a:spcPts val="1163"/>
              </a:spcBef>
            </a:pP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900" spc="4" b="1" i="1">
                <a:solidFill>
                  <a:srgbClr val="44536A"/>
                </a:solidFill>
                <a:latin typeface="Verdana"/>
                <a:cs typeface="Verdana"/>
              </a:rPr>
              <a:t>s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c</a:t>
            </a:r>
            <a:r>
              <a:rPr dirty="0" smtClean="0" sz="1900" spc="4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pl</a:t>
            </a:r>
            <a:r>
              <a:rPr dirty="0" smtClean="0" sz="1900" spc="9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na</a:t>
            </a:r>
            <a:r>
              <a:rPr dirty="0" smtClean="0" sz="1900" spc="-9" b="1" i="1">
                <a:solidFill>
                  <a:srgbClr val="44536A"/>
                </a:solidFill>
                <a:latin typeface="Verdana"/>
                <a:cs typeface="Verdana"/>
              </a:rPr>
              <a:t>t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a,</a:t>
            </a:r>
            <a:r>
              <a:rPr dirty="0" smtClean="0" sz="1900" spc="139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nel</a:t>
            </a:r>
            <a:r>
              <a:rPr dirty="0" smtClean="0" sz="1900" spc="47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900" spc="9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s</a:t>
            </a:r>
            <a:r>
              <a:rPr dirty="0" smtClean="0" sz="1900" spc="4" b="1" i="1">
                <a:solidFill>
                  <a:srgbClr val="44536A"/>
                </a:solidFill>
                <a:latin typeface="Verdana"/>
                <a:cs typeface="Verdana"/>
              </a:rPr>
              <a:t>p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etto</a:t>
            </a:r>
            <a:r>
              <a:rPr dirty="0" smtClean="0" sz="1900" spc="83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d</a:t>
            </a:r>
            <a:r>
              <a:rPr dirty="0" smtClean="0" sz="1900" spc="4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900" spc="42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princ</a:t>
            </a:r>
            <a:r>
              <a:rPr dirty="0" smtClean="0" sz="1900" spc="4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pi</a:t>
            </a:r>
            <a:r>
              <a:rPr dirty="0" smtClean="0" sz="1900" spc="90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ts val="2309"/>
              </a:lnSpc>
              <a:spcBef>
                <a:spcPts val="1163"/>
              </a:spcBef>
            </a:pP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cui</a:t>
            </a:r>
            <a:r>
              <a:rPr dirty="0" smtClean="0" sz="1900" spc="46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al</a:t>
            </a:r>
            <a:r>
              <a:rPr dirty="0" smtClean="0" sz="1900" spc="29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-9" b="1" i="1">
                <a:solidFill>
                  <a:srgbClr val="44536A"/>
                </a:solidFill>
                <a:latin typeface="Verdana"/>
                <a:cs typeface="Verdana"/>
              </a:rPr>
              <a:t>t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it</a:t>
            </a:r>
            <a:r>
              <a:rPr dirty="0" smtClean="0" sz="1900" spc="-4" b="1" i="1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lo</a:t>
            </a:r>
            <a:r>
              <a:rPr dirty="0" smtClean="0" sz="1900" spc="91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I,</a:t>
            </a:r>
            <a:r>
              <a:rPr dirty="0" smtClean="0" sz="1900" spc="27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da</a:t>
            </a:r>
            <a:r>
              <a:rPr dirty="0" smtClean="0" sz="1900" spc="4" b="1" i="1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le</a:t>
            </a:r>
            <a:r>
              <a:rPr dirty="0" smtClean="0" sz="1900" spc="66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900" spc="4" b="1" i="1">
                <a:solidFill>
                  <a:srgbClr val="44536A"/>
                </a:solidFill>
                <a:latin typeface="Verdana"/>
                <a:cs typeface="Verdana"/>
              </a:rPr>
              <a:t>s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posiz</a:t>
            </a:r>
            <a:r>
              <a:rPr dirty="0" smtClean="0" sz="1900" spc="4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900" spc="-9" b="1" i="1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900" spc="135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sp</a:t>
            </a:r>
            <a:r>
              <a:rPr dirty="0" smtClean="0" sz="1900" spc="4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c</a:t>
            </a:r>
            <a:r>
              <a:rPr dirty="0" smtClean="0" sz="1900" spc="4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ali</a:t>
            </a:r>
            <a:endParaRPr sz="1900">
              <a:latin typeface="Verdana"/>
              <a:cs typeface="Verdana"/>
            </a:endParaRPr>
          </a:p>
          <a:p>
            <a:pPr marL="12700" marR="31288">
              <a:lnSpc>
                <a:spcPct val="101277"/>
              </a:lnSpc>
              <a:spcBef>
                <a:spcPts val="1163"/>
              </a:spcBef>
            </a:pP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in</a:t>
            </a:r>
            <a:r>
              <a:rPr dirty="0" smtClean="0" sz="1900" spc="29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ma</a:t>
            </a:r>
            <a:r>
              <a:rPr dirty="0" smtClean="0" sz="1900" spc="-4" b="1" i="1">
                <a:solidFill>
                  <a:srgbClr val="44536A"/>
                </a:solidFill>
                <a:latin typeface="Verdana"/>
                <a:cs typeface="Verdana"/>
              </a:rPr>
              <a:t>t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er</a:t>
            </a:r>
            <a:r>
              <a:rPr dirty="0" smtClean="0" sz="1900" spc="10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900" spc="0" b="1" i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900" spc="0">
                <a:solidFill>
                  <a:srgbClr val="44536A"/>
                </a:solidFill>
                <a:latin typeface="Verdana"/>
                <a:cs typeface="Verdana"/>
              </a:rPr>
              <a:t>».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2930" y="2803346"/>
            <a:ext cx="146668" cy="20303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61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959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60777" y="6458127"/>
            <a:ext cx="709112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21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94707" y="6458127"/>
            <a:ext cx="112561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8968" y="5854248"/>
            <a:ext cx="351499" cy="749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895454" y="5418549"/>
            <a:ext cx="9796544" cy="890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724">
              <a:lnSpc>
                <a:spcPct val="101725"/>
              </a:lnSpc>
              <a:spcBef>
                <a:spcPts val="295"/>
              </a:spcBef>
            </a:pPr>
            <a:r>
              <a:rPr dirty="0" smtClean="0" sz="1750" spc="0" b="1">
                <a:solidFill>
                  <a:srgbClr val="FF0000"/>
                </a:solidFill>
                <a:latin typeface="Calibri"/>
                <a:cs typeface="Calibri"/>
              </a:rPr>
              <a:t>In</a:t>
            </a:r>
            <a:r>
              <a:rPr dirty="0" smtClean="0" sz="1750" spc="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sz="1750" spc="0" b="1">
                <a:solidFill>
                  <a:srgbClr val="FF0000"/>
                </a:solidFill>
                <a:latin typeface="Calibri"/>
                <a:cs typeface="Calibri"/>
              </a:rPr>
              <a:t>pas</a:t>
            </a:r>
            <a:r>
              <a:rPr dirty="0" smtClean="0" sz="1750" spc="4" b="1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dirty="0" smtClean="0" sz="1750" spc="-25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dirty="0" smtClean="0" sz="1750" spc="-19" b="1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dirty="0" smtClean="0" sz="1750" spc="0" b="1">
                <a:solidFill>
                  <a:srgbClr val="FF0000"/>
                </a:solidFill>
                <a:latin typeface="Calibri"/>
                <a:cs typeface="Calibri"/>
              </a:rPr>
              <a:t>o:</a:t>
            </a:r>
            <a:endParaRPr sz="1750">
              <a:latin typeface="Calibri"/>
              <a:cs typeface="Calibri"/>
            </a:endParaRPr>
          </a:p>
          <a:p>
            <a:pPr marL="80724">
              <a:lnSpc>
                <a:spcPct val="95825"/>
              </a:lnSpc>
              <a:spcBef>
                <a:spcPts val="55"/>
              </a:spcBef>
            </a:pP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3.</a:t>
            </a:r>
            <a:r>
              <a:rPr dirty="0" smtClean="0" sz="1750" spc="-14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La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prote</a:t>
            </a:r>
            <a:r>
              <a:rPr dirty="0" smtClean="0" sz="1750" spc="4" b="1">
                <a:solidFill>
                  <a:srgbClr val="FF0000"/>
                </a:solidFill>
                <a:latin typeface="Arial"/>
                <a:cs typeface="Arial"/>
              </a:rPr>
              <a:t>z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ione</a:t>
            </a:r>
            <a:r>
              <a:rPr dirty="0" smtClean="0" sz="1750" spc="-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dei</a:t>
            </a:r>
            <a:r>
              <a:rPr dirty="0" smtClean="0" sz="1750" spc="-14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la</a:t>
            </a:r>
            <a:r>
              <a:rPr dirty="0" smtClean="0" sz="1750" spc="-25" b="1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ora</a:t>
            </a:r>
            <a:r>
              <a:rPr dirty="0" smtClean="0" sz="1750" spc="4" b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ori</a:t>
            </a:r>
            <a:r>
              <a:rPr dirty="0" smtClean="0" sz="1750" spc="-14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dal</a:t>
            </a:r>
            <a:r>
              <a:rPr dirty="0" smtClean="0" sz="1750" spc="-4" b="1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mtClean="0" sz="1750" spc="-9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radiazioni</a:t>
            </a:r>
            <a:r>
              <a:rPr dirty="0" smtClean="0" sz="1750" spc="-24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ion</a:t>
            </a:r>
            <a:r>
              <a:rPr dirty="0" smtClean="0" sz="1750" spc="-9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z</a:t>
            </a:r>
            <a:r>
              <a:rPr dirty="0" smtClean="0" sz="1750" spc="9" b="1">
                <a:solidFill>
                  <a:srgbClr val="FF0000"/>
                </a:solidFill>
                <a:latin typeface="Arial"/>
                <a:cs typeface="Arial"/>
              </a:rPr>
              <a:t>z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anti</a:t>
            </a:r>
            <a:r>
              <a:rPr dirty="0" smtClean="0" sz="1750" spc="-29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è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mtClean="0" sz="1750" spc="-4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scip</a:t>
            </a:r>
            <a:r>
              <a:rPr dirty="0" smtClean="0" sz="1750" spc="-4" b="1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inata</a:t>
            </a:r>
            <a:r>
              <a:rPr dirty="0" smtClean="0" sz="1750" spc="-29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unica</a:t>
            </a:r>
            <a:r>
              <a:rPr dirty="0" smtClean="0" sz="1750" spc="-4" b="1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ente</a:t>
            </a:r>
            <a:r>
              <a:rPr dirty="0" smtClean="0" sz="1750" spc="-19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dal</a:t>
            </a:r>
            <a:endParaRPr sz="1750">
              <a:latin typeface="Arial"/>
              <a:cs typeface="Arial"/>
            </a:endParaRPr>
          </a:p>
          <a:p>
            <a:pPr marL="80724">
              <a:lnSpc>
                <a:spcPct val="95825"/>
              </a:lnSpc>
              <a:spcBef>
                <a:spcPts val="40"/>
              </a:spcBef>
            </a:pP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decreto</a:t>
            </a:r>
            <a:r>
              <a:rPr dirty="0" smtClean="0" sz="1750" spc="-19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le</a:t>
            </a:r>
            <a:r>
              <a:rPr dirty="0" smtClean="0" sz="1750" spc="-4" b="1">
                <a:solidFill>
                  <a:srgbClr val="FF0000"/>
                </a:solidFill>
                <a:latin typeface="Arial"/>
                <a:cs typeface="Arial"/>
              </a:rPr>
              <a:t>g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is</a:t>
            </a:r>
            <a:r>
              <a:rPr dirty="0" smtClean="0" sz="1750" spc="-9" b="1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ati</a:t>
            </a:r>
            <a:r>
              <a:rPr dirty="0" smtClean="0" sz="1750" spc="-19" b="1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mtClean="0" sz="1750" spc="-14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17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mtClean="0" sz="1750" spc="-4" b="1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arzo</a:t>
            </a:r>
            <a:r>
              <a:rPr dirty="0" smtClean="0" sz="1750" spc="-19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1995,</a:t>
            </a:r>
            <a:r>
              <a:rPr dirty="0" smtClean="0" sz="1750" spc="-14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n.</a:t>
            </a:r>
            <a:r>
              <a:rPr dirty="0" smtClean="0" sz="1750" spc="-14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230,</a:t>
            </a:r>
            <a:r>
              <a:rPr dirty="0" smtClean="0" sz="1750" spc="-14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dirty="0" smtClean="0" sz="1750" spc="-4" b="1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mtClean="0" sz="1750" spc="-9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successi</a:t>
            </a:r>
            <a:r>
              <a:rPr dirty="0" smtClean="0" sz="1750" spc="-25" b="1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mtClean="0" sz="1750" spc="-9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mtClean="0" sz="1750" spc="-4" b="1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od</a:t>
            </a:r>
            <a:r>
              <a:rPr dirty="0" smtClean="0" sz="1750" spc="-9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ficazion</a:t>
            </a:r>
            <a:r>
              <a:rPr dirty="0" smtClean="0" sz="1750" spc="-9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mtClean="0" sz="1750" spc="0" b="1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17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373922" y="923899"/>
            <a:ext cx="7841245" cy="350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9966">
              <a:lnSpc>
                <a:spcPct val="101277"/>
              </a:lnSpc>
              <a:spcBef>
                <a:spcPts val="290"/>
              </a:spcBef>
            </a:pP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zione</a:t>
            </a:r>
            <a:r>
              <a:rPr dirty="0" smtClean="0" sz="1750" spc="-1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SPOSI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IO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AL</a:t>
            </a:r>
            <a:r>
              <a:rPr dirty="0" smtClean="0" sz="1750" spc="-2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DON</a:t>
            </a:r>
            <a:r>
              <a:rPr dirty="0" smtClean="0" sz="1750" spc="-1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LUOGHI</a:t>
            </a:r>
            <a:r>
              <a:rPr dirty="0" smtClean="0" sz="1750" spc="-1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LA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ORO</a:t>
            </a:r>
            <a:endParaRPr sz="1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4725864" y="1499930"/>
            <a:ext cx="5732248" cy="4736556"/>
          </a:xfrm>
          <a:custGeom>
            <a:avLst/>
            <a:gdLst/>
            <a:ahLst/>
            <a:cxnLst/>
            <a:rect l="l" t="t" r="r" b="b"/>
            <a:pathLst>
              <a:path w="5732248" h="4736556">
                <a:moveTo>
                  <a:pt x="5732248" y="4736556"/>
                </a:moveTo>
                <a:lnTo>
                  <a:pt x="5732248" y="0"/>
                </a:lnTo>
                <a:lnTo>
                  <a:pt x="0" y="0"/>
                </a:lnTo>
                <a:lnTo>
                  <a:pt x="0" y="4736556"/>
                </a:lnTo>
                <a:lnTo>
                  <a:pt x="5732248" y="4736556"/>
                </a:lnTo>
                <a:close/>
              </a:path>
            </a:pathLst>
          </a:custGeom>
          <a:solidFill>
            <a:srgbClr val="FFF1C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1373922" y="923899"/>
            <a:ext cx="7841245" cy="350163"/>
          </a:xfrm>
          <a:custGeom>
            <a:avLst/>
            <a:gdLst/>
            <a:ahLst/>
            <a:cxnLst/>
            <a:rect l="l" t="t" r="r" b="b"/>
            <a:pathLst>
              <a:path w="7841245" h="350163">
                <a:moveTo>
                  <a:pt x="7841245" y="350163"/>
                </a:moveTo>
                <a:lnTo>
                  <a:pt x="7841245" y="0"/>
                </a:lnTo>
                <a:lnTo>
                  <a:pt x="0" y="0"/>
                </a:lnTo>
                <a:lnTo>
                  <a:pt x="0" y="350163"/>
                </a:lnTo>
                <a:lnTo>
                  <a:pt x="7841245" y="350163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7489" y="1720446"/>
            <a:ext cx="3483061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Q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uali</a:t>
            </a:r>
            <a:r>
              <a:rPr dirty="0" smtClean="0" sz="1550" spc="3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sono</a:t>
            </a:r>
            <a:r>
              <a:rPr dirty="0" smtClean="0" sz="1550" spc="61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le</a:t>
            </a:r>
            <a:r>
              <a:rPr dirty="0" smtClean="0" sz="1550" spc="2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principa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96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ov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à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: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489" y="2081301"/>
            <a:ext cx="146507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8202" y="2081301"/>
            <a:ext cx="3939870" cy="31132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3185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b="1" i="1">
                <a:solidFill>
                  <a:srgbClr val="A7AAB0"/>
                </a:solidFill>
                <a:latin typeface="Verdana"/>
                <a:cs typeface="Verdana"/>
              </a:rPr>
              <a:t>Str</a:t>
            </a:r>
            <a:r>
              <a:rPr dirty="0" smtClean="0" sz="1550" spc="4" b="1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b="1" i="1">
                <a:solidFill>
                  <a:srgbClr val="A7AAB0"/>
                </a:solidFill>
                <a:latin typeface="Verdana"/>
                <a:cs typeface="Verdana"/>
              </a:rPr>
              <a:t>t</a:t>
            </a:r>
            <a:r>
              <a:rPr dirty="0" smtClean="0" sz="1550" spc="-4" b="1" i="1">
                <a:solidFill>
                  <a:srgbClr val="A7AAB0"/>
                </a:solidFill>
                <a:latin typeface="Verdana"/>
                <a:cs typeface="Verdana"/>
              </a:rPr>
              <a:t>t</a:t>
            </a:r>
            <a:r>
              <a:rPr dirty="0" smtClean="0" sz="1550" spc="0" b="1" i="1">
                <a:solidFill>
                  <a:srgbClr val="A7AAB0"/>
                </a:solidFill>
                <a:latin typeface="Verdana"/>
                <a:cs typeface="Verdana"/>
              </a:rPr>
              <a:t>o</a:t>
            </a:r>
            <a:r>
              <a:rPr dirty="0" smtClean="0" sz="1550" spc="90" b="1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A7AAB0"/>
                </a:solidFill>
                <a:latin typeface="Verdana"/>
                <a:cs typeface="Verdana"/>
              </a:rPr>
              <a:t>legame</a:t>
            </a:r>
            <a:r>
              <a:rPr dirty="0" smtClean="0" sz="1550" spc="63" b="1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A7AAB0"/>
                </a:solidFill>
                <a:latin typeface="Verdana"/>
                <a:cs typeface="Verdana"/>
              </a:rPr>
              <a:t>con</a:t>
            </a:r>
            <a:r>
              <a:rPr dirty="0" smtClean="0" sz="1550" spc="60" b="1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4" b="1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b="1" i="1">
                <a:solidFill>
                  <a:srgbClr val="A7AAB0"/>
                </a:solidFill>
                <a:latin typeface="Verdana"/>
                <a:cs typeface="Verdana"/>
              </a:rPr>
              <a:t>.Lgs</a:t>
            </a:r>
            <a:r>
              <a:rPr dirty="0" smtClean="0" sz="1550" spc="58" b="1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A7AAB0"/>
                </a:solidFill>
                <a:latin typeface="Verdana"/>
                <a:cs typeface="Verdana"/>
              </a:rPr>
              <a:t>8</a:t>
            </a:r>
            <a:r>
              <a:rPr dirty="0" smtClean="0" sz="1550" spc="4" b="1" i="1">
                <a:solidFill>
                  <a:srgbClr val="A7AAB0"/>
                </a:solidFill>
                <a:latin typeface="Verdana"/>
                <a:cs typeface="Verdana"/>
              </a:rPr>
              <a:t>1</a:t>
            </a:r>
            <a:r>
              <a:rPr dirty="0" smtClean="0" sz="1550" spc="0" b="1" i="1">
                <a:solidFill>
                  <a:srgbClr val="A7AAB0"/>
                </a:solidFill>
                <a:latin typeface="Verdana"/>
                <a:cs typeface="Verdana"/>
              </a:rPr>
              <a:t>/08</a:t>
            </a:r>
            <a:r>
              <a:rPr dirty="0" smtClean="0" sz="1550" spc="34" b="1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endParaRPr sz="1550">
              <a:latin typeface="Verdana"/>
              <a:cs typeface="Verdana"/>
            </a:endParaRPr>
          </a:p>
          <a:p>
            <a:pPr marL="12700" marR="23185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 b="1" i="1">
                <a:solidFill>
                  <a:srgbClr val="A7AAB0"/>
                </a:solidFill>
                <a:latin typeface="Verdana"/>
                <a:cs typeface="Verdana"/>
              </a:rPr>
              <a:t>smi</a:t>
            </a:r>
            <a:r>
              <a:rPr dirty="0" smtClean="0" sz="1550" spc="30" b="1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4" b="1" i="1">
                <a:solidFill>
                  <a:srgbClr val="A7AAB0"/>
                </a:solidFill>
                <a:latin typeface="Verdana"/>
                <a:cs typeface="Verdana"/>
              </a:rPr>
              <a:t>(</a:t>
            </a:r>
            <a:r>
              <a:rPr dirty="0" smtClean="0" sz="1550" spc="0" b="1" i="1">
                <a:solidFill>
                  <a:srgbClr val="A7AAB0"/>
                </a:solidFill>
                <a:latin typeface="Verdana"/>
                <a:cs typeface="Verdana"/>
              </a:rPr>
              <a:t>art.</a:t>
            </a:r>
            <a:r>
              <a:rPr dirty="0" smtClean="0" sz="1550" spc="49" b="1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4" b="1" i="1">
                <a:solidFill>
                  <a:srgbClr val="A7AAB0"/>
                </a:solidFill>
                <a:latin typeface="Verdana"/>
                <a:cs typeface="Verdana"/>
              </a:rPr>
              <a:t>244)</a:t>
            </a:r>
            <a:endParaRPr sz="1550">
              <a:latin typeface="Verdana"/>
              <a:cs typeface="Verdana"/>
            </a:endParaRPr>
          </a:p>
          <a:p>
            <a:pPr marL="12700" marR="23185">
              <a:lnSpc>
                <a:spcPct val="101277"/>
              </a:lnSpc>
              <a:spcBef>
                <a:spcPts val="960"/>
              </a:spcBef>
            </a:pP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Ca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m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po</a:t>
            </a:r>
            <a:r>
              <a:rPr dirty="0" smtClean="0" sz="1550" spc="59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550" spc="21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appl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cazione</a:t>
            </a:r>
            <a:endParaRPr sz="1550">
              <a:latin typeface="Verdana"/>
              <a:cs typeface="Verdana"/>
            </a:endParaRPr>
          </a:p>
          <a:p>
            <a:pPr marL="12700" indent="0">
              <a:lnSpc>
                <a:spcPts val="1883"/>
              </a:lnSpc>
              <a:spcBef>
                <a:spcPts val="957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ano</a:t>
            </a:r>
            <a:r>
              <a:rPr dirty="0" smtClean="0" sz="1550" spc="56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nazionale</a:t>
            </a:r>
            <a:r>
              <a:rPr dirty="0" smtClean="0" sz="1550" spc="8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azione</a:t>
            </a:r>
            <a:r>
              <a:rPr dirty="0" smtClean="0" sz="1550" spc="5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er</a:t>
            </a:r>
            <a:r>
              <a:rPr dirty="0" smtClean="0" sz="1550" spc="45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il</a:t>
            </a:r>
            <a:r>
              <a:rPr dirty="0" smtClean="0" sz="1550" spc="3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on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ts val="1883"/>
              </a:lnSpc>
              <a:spcBef>
                <a:spcPts val="958"/>
              </a:spcBef>
            </a:pP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</a:t>
            </a:r>
            <a:r>
              <a:rPr dirty="0" smtClean="0" sz="1550" spc="3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al</a:t>
            </a:r>
            <a:r>
              <a:rPr dirty="0" smtClean="0" sz="1550" spc="3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osto</a:t>
            </a:r>
            <a:r>
              <a:rPr dirty="0" smtClean="0" sz="1550" spc="52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el</a:t>
            </a:r>
            <a:r>
              <a:rPr dirty="0" smtClean="0" sz="1550" spc="67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z</a:t>
            </a:r>
            <a:r>
              <a:rPr dirty="0" smtClean="0" sz="1550" spc="51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2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b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b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ass.</a:t>
            </a:r>
            <a:r>
              <a:rPr dirty="0" smtClean="0" sz="1550" spc="105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valore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ts val="1883"/>
              </a:lnSpc>
              <a:spcBef>
                <a:spcPts val="958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F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tt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o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re</a:t>
            </a:r>
            <a:r>
              <a:rPr dirty="0" smtClean="0" sz="1550" spc="131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37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co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n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ver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s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ione</a:t>
            </a:r>
            <a:r>
              <a:rPr dirty="0" smtClean="0" sz="1550" spc="185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lla</a:t>
            </a:r>
            <a:r>
              <a:rPr dirty="0" smtClean="0" sz="1550" spc="10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ose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ts val="1883"/>
              </a:lnSpc>
              <a:spcBef>
                <a:spcPts val="958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In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icazioni</a:t>
            </a:r>
            <a:r>
              <a:rPr dirty="0" smtClean="0" sz="1550" spc="11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t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cniche</a:t>
            </a:r>
            <a:r>
              <a:rPr dirty="0" smtClean="0" sz="1550" spc="10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(ve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5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all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.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II)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ts val="1883"/>
              </a:lnSpc>
              <a:spcBef>
                <a:spcPts val="958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Esp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rto</a:t>
            </a:r>
            <a:r>
              <a:rPr dirty="0" smtClean="0" sz="1550" spc="8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in</a:t>
            </a:r>
            <a:r>
              <a:rPr dirty="0" smtClean="0" sz="1550" spc="2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inte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r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venti</a:t>
            </a:r>
            <a:r>
              <a:rPr dirty="0" smtClean="0" sz="1550" spc="11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3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risan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mento</a:t>
            </a:r>
            <a:endParaRPr sz="1550">
              <a:latin typeface="Verdana"/>
              <a:cs typeface="Verdana"/>
            </a:endParaRPr>
          </a:p>
          <a:p>
            <a:pPr marL="12700" marR="23185">
              <a:lnSpc>
                <a:spcPts val="1885"/>
              </a:lnSpc>
              <a:spcBef>
                <a:spcPts val="1053"/>
              </a:spcBef>
            </a:pP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ra</a:t>
            </a:r>
            <a:r>
              <a:rPr dirty="0" smtClean="0" baseline="-1769" sz="2325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on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489" y="2803346"/>
            <a:ext cx="146668" cy="20303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61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44536A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959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60777" y="6458127"/>
            <a:ext cx="709112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21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94707" y="6458127"/>
            <a:ext cx="112561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6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8968" y="5854248"/>
            <a:ext cx="351499" cy="749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725864" y="1499930"/>
            <a:ext cx="5732248" cy="47365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25"/>
              </a:spcBef>
            </a:pPr>
            <a:endParaRPr sz="900"/>
          </a:p>
          <a:p>
            <a:pPr marL="80412">
              <a:lnSpc>
                <a:spcPct val="101277"/>
              </a:lnSpc>
            </a:pP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plica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ne</a:t>
            </a:r>
            <a:endParaRPr sz="1750">
              <a:latin typeface="Verdana"/>
              <a:cs typeface="Verdana"/>
            </a:endParaRPr>
          </a:p>
          <a:p>
            <a:pPr marL="93777">
              <a:lnSpc>
                <a:spcPct val="101277"/>
              </a:lnSpc>
              <a:spcBef>
                <a:spcPts val="4189"/>
              </a:spcBef>
            </a:pP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)</a:t>
            </a:r>
            <a:r>
              <a:rPr dirty="0" smtClean="0" sz="1750" spc="-36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luo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hi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la</a:t>
            </a:r>
            <a:r>
              <a:rPr dirty="0" smtClean="0" sz="1750" spc="9" b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oro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sotterra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;</a:t>
            </a:r>
            <a:endParaRPr sz="1750">
              <a:latin typeface="Verdana"/>
              <a:cs typeface="Verdana"/>
            </a:endParaRPr>
          </a:p>
          <a:p>
            <a:pPr marL="394489" marR="334387" indent="-300712">
              <a:lnSpc>
                <a:spcPts val="2126"/>
              </a:lnSpc>
              <a:spcBef>
                <a:spcPts val="2608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b)</a:t>
            </a:r>
            <a:r>
              <a:rPr dirty="0" smtClean="0" sz="1750" spc="-13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ghi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sott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39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an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endParaRPr sz="1750">
              <a:latin typeface="Verdana"/>
              <a:cs typeface="Verdana"/>
            </a:endParaRPr>
          </a:p>
          <a:p>
            <a:pPr marL="394489" marR="334387">
              <a:lnSpc>
                <a:spcPts val="2126"/>
              </a:lnSpc>
              <a:spcBef>
                <a:spcPts val="1031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tuati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al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3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a,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zzati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ne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endParaRPr sz="1750">
              <a:latin typeface="Verdana"/>
              <a:cs typeface="Verdana"/>
            </a:endParaRPr>
          </a:p>
          <a:p>
            <a:pPr marL="394489" marR="334387">
              <a:lnSpc>
                <a:spcPts val="2134"/>
              </a:lnSpc>
              <a:spcBef>
                <a:spcPts val="1031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cui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’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rt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co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11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(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ar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priorit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ri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);</a:t>
            </a:r>
            <a:endParaRPr sz="1750">
              <a:latin typeface="Verdana"/>
              <a:cs typeface="Verdana"/>
            </a:endParaRPr>
          </a:p>
          <a:p>
            <a:pPr marL="394489" marR="198564" indent="-300712">
              <a:lnSpc>
                <a:spcPts val="2126"/>
              </a:lnSpc>
              <a:spcBef>
                <a:spcPts val="2612"/>
              </a:spcBef>
            </a:pP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c)</a:t>
            </a:r>
            <a:r>
              <a:rPr dirty="0" smtClean="0" sz="1750" spc="-21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specifiche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tipolo</a:t>
            </a:r>
            <a:r>
              <a:rPr dirty="0" smtClean="0" sz="1750" spc="9" b="1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ie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luo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hi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la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oro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endParaRPr sz="1750">
              <a:latin typeface="Verdana"/>
              <a:cs typeface="Verdana"/>
            </a:endParaRPr>
          </a:p>
          <a:p>
            <a:pPr marL="394489" marR="198564">
              <a:lnSpc>
                <a:spcPts val="2126"/>
              </a:lnSpc>
              <a:spcBef>
                <a:spcPts val="1031"/>
              </a:spcBef>
            </a:pP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nt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te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nel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no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naz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d’az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endParaRPr sz="1750">
              <a:latin typeface="Verdana"/>
              <a:cs typeface="Verdana"/>
            </a:endParaRPr>
          </a:p>
          <a:p>
            <a:pPr marL="394489" marR="198564">
              <a:lnSpc>
                <a:spcPts val="2126"/>
              </a:lnSpc>
              <a:spcBef>
                <a:spcPts val="1031"/>
              </a:spcBef>
            </a:pPr>
            <a:r>
              <a:rPr dirty="0" smtClean="0" sz="1750" spc="-3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ad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cui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’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rt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co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10;</a:t>
            </a:r>
            <a:endParaRPr sz="1750">
              <a:latin typeface="Verdana"/>
              <a:cs typeface="Verdana"/>
            </a:endParaRPr>
          </a:p>
          <a:p>
            <a:pPr marL="93777">
              <a:lnSpc>
                <a:spcPct val="101277"/>
              </a:lnSpc>
              <a:spcBef>
                <a:spcPts val="2608"/>
              </a:spcBef>
            </a:pP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)</a:t>
            </a:r>
            <a:r>
              <a:rPr dirty="0" smtClean="0" sz="1750" spc="-41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sta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ilimenti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term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li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373922" y="923899"/>
            <a:ext cx="7841245" cy="350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9966">
              <a:lnSpc>
                <a:spcPct val="101277"/>
              </a:lnSpc>
              <a:spcBef>
                <a:spcPts val="290"/>
              </a:spcBef>
            </a:pP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zione</a:t>
            </a:r>
            <a:r>
              <a:rPr dirty="0" smtClean="0" sz="1750" spc="-1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SPOSI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IO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AL</a:t>
            </a:r>
            <a:r>
              <a:rPr dirty="0" smtClean="0" sz="1750" spc="-2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DON</a:t>
            </a:r>
            <a:r>
              <a:rPr dirty="0" smtClean="0" sz="1750" spc="-1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LUOGHI</a:t>
            </a:r>
            <a:r>
              <a:rPr dirty="0" smtClean="0" sz="1750" spc="-1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LA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ORO</a:t>
            </a:r>
            <a:endParaRPr sz="1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4864860" y="1403703"/>
            <a:ext cx="5811101" cy="4818082"/>
          </a:xfrm>
          <a:custGeom>
            <a:avLst/>
            <a:gdLst/>
            <a:ahLst/>
            <a:cxnLst/>
            <a:rect l="l" t="t" r="r" b="b"/>
            <a:pathLst>
              <a:path w="5811101" h="4818082">
                <a:moveTo>
                  <a:pt x="5811101" y="4818082"/>
                </a:moveTo>
                <a:lnTo>
                  <a:pt x="5811101" y="0"/>
                </a:lnTo>
                <a:lnTo>
                  <a:pt x="0" y="0"/>
                </a:lnTo>
                <a:lnTo>
                  <a:pt x="0" y="4818082"/>
                </a:lnTo>
                <a:lnTo>
                  <a:pt x="5811101" y="4818082"/>
                </a:lnTo>
                <a:close/>
              </a:path>
            </a:pathLst>
          </a:custGeom>
          <a:solidFill>
            <a:srgbClr val="FFF1C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1373922" y="923899"/>
            <a:ext cx="7841245" cy="350163"/>
          </a:xfrm>
          <a:custGeom>
            <a:avLst/>
            <a:gdLst/>
            <a:ahLst/>
            <a:cxnLst/>
            <a:rect l="l" t="t" r="r" b="b"/>
            <a:pathLst>
              <a:path w="7841245" h="350163">
                <a:moveTo>
                  <a:pt x="7841245" y="350163"/>
                </a:moveTo>
                <a:lnTo>
                  <a:pt x="7841245" y="0"/>
                </a:lnTo>
                <a:lnTo>
                  <a:pt x="0" y="0"/>
                </a:lnTo>
                <a:lnTo>
                  <a:pt x="0" y="350163"/>
                </a:lnTo>
                <a:lnTo>
                  <a:pt x="7841245" y="350163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933463" y="1537346"/>
            <a:ext cx="4792854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Pi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no</a:t>
            </a:r>
            <a:r>
              <a:rPr dirty="0" smtClean="0" sz="1550" spc="68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na</a:t>
            </a: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.le</a:t>
            </a:r>
            <a:r>
              <a:rPr dirty="0" smtClean="0" sz="1550" spc="61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550" spc="21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azione</a:t>
            </a:r>
            <a:r>
              <a:rPr dirty="0" smtClean="0" sz="1550" spc="71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per</a:t>
            </a:r>
            <a:r>
              <a:rPr dirty="0" smtClean="0" sz="1550" spc="53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il</a:t>
            </a:r>
            <a:r>
              <a:rPr dirty="0" smtClean="0" sz="1550" spc="31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rad</a:t>
            </a: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6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(</a:t>
            </a: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R)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489" y="1582564"/>
            <a:ext cx="3483061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Q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uali</a:t>
            </a:r>
            <a:r>
              <a:rPr dirty="0" smtClean="0" sz="1550" spc="3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sono</a:t>
            </a:r>
            <a:r>
              <a:rPr dirty="0" smtClean="0" sz="1550" spc="61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le</a:t>
            </a:r>
            <a:r>
              <a:rPr dirty="0" smtClean="0" sz="1550" spc="2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principa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96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ov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à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: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489" y="1943419"/>
            <a:ext cx="146507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8202" y="1943419"/>
            <a:ext cx="4280025" cy="31133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3185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Stretto</a:t>
            </a:r>
            <a:r>
              <a:rPr dirty="0" smtClean="0" sz="1550" spc="6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g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me</a:t>
            </a:r>
            <a:r>
              <a:rPr dirty="0" smtClean="0" sz="1550" spc="86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con</a:t>
            </a:r>
            <a:r>
              <a:rPr dirty="0" smtClean="0" sz="1550" spc="6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.</a:t>
            </a: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gs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8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1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/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0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8</a:t>
            </a:r>
            <a:r>
              <a:rPr dirty="0" smtClean="0" sz="1550" spc="86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3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smi</a:t>
            </a:r>
            <a:endParaRPr sz="1550">
              <a:latin typeface="Verdana"/>
              <a:cs typeface="Verdana"/>
            </a:endParaRPr>
          </a:p>
          <a:p>
            <a:pPr marL="12700" marR="23185">
              <a:lnSpc>
                <a:spcPct val="101277"/>
              </a:lnSpc>
              <a:spcBef>
                <a:spcPts val="872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(art.</a:t>
            </a:r>
            <a:r>
              <a:rPr dirty="0" smtClean="0" sz="1550" spc="2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2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4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4)</a:t>
            </a:r>
            <a:endParaRPr sz="1550">
              <a:latin typeface="Verdana"/>
              <a:cs typeface="Verdana"/>
            </a:endParaRPr>
          </a:p>
          <a:p>
            <a:pPr marL="12700" marR="23185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Campo</a:t>
            </a:r>
            <a:r>
              <a:rPr dirty="0" smtClean="0" sz="1550" spc="6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lic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zione</a:t>
            </a:r>
            <a:endParaRPr sz="1550">
              <a:latin typeface="Verdana"/>
              <a:cs typeface="Verdana"/>
            </a:endParaRPr>
          </a:p>
          <a:p>
            <a:pPr marL="12700" indent="0">
              <a:lnSpc>
                <a:spcPts val="1883"/>
              </a:lnSpc>
              <a:spcBef>
                <a:spcPts val="957"/>
              </a:spcBef>
            </a:pP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Pi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no</a:t>
            </a:r>
            <a:r>
              <a:rPr dirty="0" smtClean="0" sz="1550" spc="68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na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z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iona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550" spc="93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550" spc="31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azione</a:t>
            </a:r>
            <a:r>
              <a:rPr dirty="0" smtClean="0" sz="1550" spc="71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per</a:t>
            </a:r>
            <a:r>
              <a:rPr dirty="0" smtClean="0" sz="1550" spc="43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550" spc="26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rad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ts val="1883"/>
              </a:lnSpc>
              <a:spcBef>
                <a:spcPts val="958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LdR</a:t>
            </a:r>
            <a:r>
              <a:rPr dirty="0" smtClean="0" sz="1550" spc="62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al</a:t>
            </a:r>
            <a:r>
              <a:rPr dirty="0" smtClean="0" sz="1550" spc="46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os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t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</a:t>
            </a:r>
            <a:r>
              <a:rPr dirty="0" smtClean="0" sz="1550" spc="85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81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Ld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z</a:t>
            </a:r>
            <a:r>
              <a:rPr dirty="0" smtClean="0" sz="1550" spc="8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3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b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b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s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s.</a:t>
            </a:r>
            <a:r>
              <a:rPr dirty="0" smtClean="0" sz="1550" spc="12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valo</a:t>
            </a:r>
            <a:r>
              <a:rPr dirty="0" smtClean="0" sz="1550" spc="-5" i="1">
                <a:solidFill>
                  <a:srgbClr val="A7AAB0"/>
                </a:solidFill>
                <a:latin typeface="Verdana"/>
                <a:cs typeface="Verdana"/>
              </a:rPr>
              <a:t>r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ts val="1883"/>
              </a:lnSpc>
              <a:spcBef>
                <a:spcPts val="958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Fa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t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tore</a:t>
            </a:r>
            <a:r>
              <a:rPr dirty="0" smtClean="0" sz="1550" spc="75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3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convers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one</a:t>
            </a:r>
            <a:r>
              <a:rPr dirty="0" smtClean="0" sz="1550" spc="102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la</a:t>
            </a:r>
            <a:r>
              <a:rPr dirty="0" smtClean="0" sz="1550" spc="76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ose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ts val="1883"/>
              </a:lnSpc>
              <a:spcBef>
                <a:spcPts val="958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In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icazioni</a:t>
            </a:r>
            <a:r>
              <a:rPr dirty="0" smtClean="0" sz="1550" spc="11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t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cniche</a:t>
            </a:r>
            <a:r>
              <a:rPr dirty="0" smtClean="0" sz="1550" spc="10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(ve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5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all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.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II)</a:t>
            </a:r>
            <a:endParaRPr sz="1550">
              <a:latin typeface="Verdana"/>
              <a:cs typeface="Verdana"/>
            </a:endParaRPr>
          </a:p>
          <a:p>
            <a:pPr marL="12700" marR="23185">
              <a:lnSpc>
                <a:spcPts val="1885"/>
              </a:lnSpc>
              <a:spcBef>
                <a:spcPts val="1053"/>
              </a:spcBef>
            </a:pP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Esp</a:t>
            </a:r>
            <a:r>
              <a:rPr dirty="0" smtClean="0" baseline="-1769" sz="2325" spc="-9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rto</a:t>
            </a:r>
            <a:r>
              <a:rPr dirty="0" smtClean="0" baseline="-1769" sz="2325" spc="8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in</a:t>
            </a:r>
            <a:r>
              <a:rPr dirty="0" smtClean="0" baseline="-1769" sz="2325" spc="2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inte</a:t>
            </a:r>
            <a:r>
              <a:rPr dirty="0" smtClean="0" baseline="-1769" sz="2325" spc="-4" i="1">
                <a:solidFill>
                  <a:srgbClr val="A7AAB0"/>
                </a:solidFill>
                <a:latin typeface="Verdana"/>
                <a:cs typeface="Verdana"/>
              </a:rPr>
              <a:t>r</a:t>
            </a: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venti</a:t>
            </a:r>
            <a:r>
              <a:rPr dirty="0" smtClean="0" baseline="-1769" sz="2325" spc="11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baseline="-1769" sz="2325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baseline="-1769" sz="2325" spc="3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risan</a:t>
            </a:r>
            <a:r>
              <a:rPr dirty="0" smtClean="0" baseline="-1769" sz="2325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mento</a:t>
            </a:r>
            <a:endParaRPr sz="1550">
              <a:latin typeface="Verdana"/>
              <a:cs typeface="Verdana"/>
            </a:endParaRPr>
          </a:p>
          <a:p>
            <a:pPr marL="12700" marR="23185">
              <a:lnSpc>
                <a:spcPct val="101277"/>
              </a:lnSpc>
              <a:spcBef>
                <a:spcPts val="863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ra</a:t>
            </a:r>
            <a:r>
              <a:rPr dirty="0" smtClean="0" sz="1550" spc="-10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on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33463" y="2259390"/>
            <a:ext cx="5681376" cy="38349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3185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Entro</a:t>
            </a:r>
            <a:r>
              <a:rPr dirty="0" smtClean="0" sz="1550" spc="4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12</a:t>
            </a:r>
            <a:r>
              <a:rPr dirty="0" smtClean="0" sz="1550" spc="4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me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6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è</a:t>
            </a:r>
            <a:r>
              <a:rPr dirty="0" smtClean="0" sz="1550" spc="2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otta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9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23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AR</a:t>
            </a:r>
            <a:r>
              <a:rPr dirty="0" smtClean="0" sz="1550" spc="52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med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ante</a:t>
            </a:r>
            <a:r>
              <a:rPr dirty="0" smtClean="0" sz="1550" spc="107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PC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endParaRPr sz="1550">
              <a:latin typeface="Verdana"/>
              <a:cs typeface="Verdana"/>
            </a:endParaRPr>
          </a:p>
          <a:p>
            <a:pPr marL="12700" marR="862146">
              <a:lnSpc>
                <a:spcPts val="1883"/>
              </a:lnSpc>
              <a:spcBef>
                <a:spcPts val="871"/>
              </a:spcBef>
            </a:pP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Il</a:t>
            </a:r>
            <a:r>
              <a:rPr dirty="0" smtClean="0" sz="1550" spc="4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AR</a:t>
            </a:r>
            <a:r>
              <a:rPr dirty="0" smtClean="0" sz="1550" spc="67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si</a:t>
            </a:r>
            <a:r>
              <a:rPr dirty="0" smtClean="0" sz="1550" spc="3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ba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46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sul</a:t>
            </a:r>
            <a:r>
              <a:rPr dirty="0" smtClean="0" sz="1550" spc="6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pr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nc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87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43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ott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zzaz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r>
              <a:rPr dirty="0" smtClean="0" sz="1550" spc="11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 marR="862146">
              <a:lnSpc>
                <a:spcPts val="1883"/>
              </a:lnSpc>
              <a:spcBef>
                <a:spcPts val="956"/>
              </a:spcBef>
            </a:pP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nd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ua</a:t>
            </a:r>
            <a:r>
              <a:rPr dirty="0" smtClean="0" sz="1550" spc="7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….</a:t>
            </a:r>
            <a:r>
              <a:rPr dirty="0" smtClean="0" sz="1550" spc="38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(a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-9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ato</a:t>
            </a:r>
            <a:r>
              <a:rPr dirty="0" smtClean="0" sz="1550" spc="68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II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):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ts val="1883"/>
              </a:lnSpc>
              <a:spcBef>
                <a:spcPts val="956"/>
              </a:spcBef>
            </a:pP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a)</a:t>
            </a:r>
            <a:r>
              <a:rPr dirty="0" smtClean="0" sz="1550" spc="32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46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st</a:t>
            </a:r>
            <a:r>
              <a:rPr dirty="0" smtClean="0" sz="1550" spc="-39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at</a:t>
            </a:r>
            <a:r>
              <a:rPr dirty="0" smtClean="0" sz="15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sz="1550" spc="163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28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cr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ri</a:t>
            </a:r>
            <a:r>
              <a:rPr dirty="0" smtClean="0" sz="1550" spc="10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38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46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mo</a:t>
            </a:r>
            <a:r>
              <a:rPr dirty="0" smtClean="0" sz="1550" spc="-9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tà</a:t>
            </a:r>
            <a:r>
              <a:rPr dirty="0" smtClean="0" sz="1550" spc="13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37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nt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-9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nto</a:t>
            </a:r>
            <a:r>
              <a:rPr dirty="0" smtClean="0" sz="1550" spc="17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9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ts val="1890"/>
              </a:lnSpc>
              <a:spcBef>
                <a:spcPts val="958"/>
              </a:spcBef>
            </a:pP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evenire</a:t>
            </a:r>
            <a:r>
              <a:rPr dirty="0" smtClean="0" sz="1550" spc="103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3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ridur</a:t>
            </a:r>
            <a:r>
              <a:rPr dirty="0" smtClean="0" sz="1550" spc="9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7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15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rischi</a:t>
            </a:r>
            <a:r>
              <a:rPr dirty="0" smtClean="0" sz="1550" spc="77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33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ungo</a:t>
            </a:r>
            <a:r>
              <a:rPr dirty="0" smtClean="0" sz="1550" spc="52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rm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ne</a:t>
            </a:r>
            <a:r>
              <a:rPr dirty="0" smtClean="0" sz="1550" spc="8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-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vuti</a:t>
            </a:r>
            <a:r>
              <a:rPr dirty="0" smtClean="0" sz="1550" spc="73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ts val="1883"/>
              </a:lnSpc>
              <a:spcBef>
                <a:spcPts val="962"/>
              </a:spcBef>
            </a:pPr>
            <a:r>
              <a:rPr dirty="0" smtClean="0" sz="1550" spc="-29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on</a:t>
            </a:r>
            <a:r>
              <a:rPr dirty="0" smtClean="0" sz="1550" spc="6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18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100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sz="1550" spc="7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ne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57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ci</a:t>
            </a:r>
            <a:r>
              <a:rPr dirty="0" smtClean="0" sz="1550" spc="97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ub</a:t>
            </a:r>
            <a:r>
              <a:rPr dirty="0" smtClean="0" sz="1550" spc="-9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ci</a:t>
            </a:r>
            <a:r>
              <a:rPr dirty="0" smtClean="0" sz="1550" spc="10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2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nei</a:t>
            </a:r>
            <a:r>
              <a:rPr dirty="0" smtClean="0" sz="1550" spc="38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uo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hi</a:t>
            </a:r>
            <a:r>
              <a:rPr dirty="0" smtClean="0" sz="1550" spc="66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endParaRPr sz="1550">
              <a:latin typeface="Verdana"/>
              <a:cs typeface="Verdana"/>
            </a:endParaRPr>
          </a:p>
          <a:p>
            <a:pPr marL="12700" marR="23185">
              <a:lnSpc>
                <a:spcPts val="1885"/>
              </a:lnSpc>
              <a:spcBef>
                <a:spcPts val="1053"/>
              </a:spcBef>
            </a:pPr>
            <a:r>
              <a:rPr dirty="0" smtClean="0" baseline="-1769" sz="2325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-1769" sz="2325" spc="-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-1769" sz="2325" spc="-9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baseline="-1769" sz="2325" spc="0">
                <a:solidFill>
                  <a:srgbClr val="002D5D"/>
                </a:solidFill>
                <a:latin typeface="Verdana"/>
                <a:cs typeface="Verdana"/>
              </a:rPr>
              <a:t>or</a:t>
            </a:r>
            <a:r>
              <a:rPr dirty="0" smtClean="0" baseline="-1769" sz="2325" spc="-1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baseline="-1769" sz="2325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baseline="-1769" sz="2325" spc="5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769" sz="2325" spc="0">
                <a:solidFill>
                  <a:srgbClr val="002D5D"/>
                </a:solidFill>
                <a:latin typeface="Verdana"/>
                <a:cs typeface="Verdana"/>
              </a:rPr>
              <a:t>anche</a:t>
            </a:r>
            <a:r>
              <a:rPr dirty="0" smtClean="0" baseline="-1769" sz="2325" spc="5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769" sz="2325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baseline="-1769" sz="2325" spc="38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769" sz="2325" spc="0">
                <a:solidFill>
                  <a:srgbClr val="002D5D"/>
                </a:solidFill>
                <a:latin typeface="Verdana"/>
                <a:cs typeface="Verdana"/>
              </a:rPr>
              <a:t>nu</a:t>
            </a:r>
            <a:r>
              <a:rPr dirty="0" smtClean="0" baseline="-1769" sz="2325" spc="-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baseline="-1769" sz="2325" spc="-29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baseline="-1769" sz="2325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-1769" sz="2325" spc="47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769" sz="2325" spc="0">
                <a:solidFill>
                  <a:srgbClr val="002D5D"/>
                </a:solidFill>
                <a:latin typeface="Verdana"/>
                <a:cs typeface="Verdana"/>
              </a:rPr>
              <a:t>cos</a:t>
            </a:r>
            <a:r>
              <a:rPr dirty="0" smtClean="0" baseline="-1769" sz="2325" spc="-4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baseline="-1769" sz="2325" spc="0">
                <a:solidFill>
                  <a:srgbClr val="002D5D"/>
                </a:solidFill>
                <a:latin typeface="Verdana"/>
                <a:cs typeface="Verdana"/>
              </a:rPr>
              <a:t>ruz</a:t>
            </a:r>
            <a:r>
              <a:rPr dirty="0" smtClean="0" baseline="-1769" sz="2325" spc="1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769" sz="2325" spc="0">
                <a:solidFill>
                  <a:srgbClr val="002D5D"/>
                </a:solidFill>
                <a:latin typeface="Verdana"/>
                <a:cs typeface="Verdana"/>
              </a:rPr>
              <a:t>one;</a:t>
            </a:r>
            <a:endParaRPr sz="1550">
              <a:latin typeface="Verdana"/>
              <a:cs typeface="Verdana"/>
            </a:endParaRPr>
          </a:p>
          <a:p>
            <a:pPr marL="12700" marR="23185">
              <a:lnSpc>
                <a:spcPct val="101277"/>
              </a:lnSpc>
              <a:spcBef>
                <a:spcPts val="863"/>
              </a:spcBef>
            </a:pP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)</a:t>
            </a:r>
            <a:r>
              <a:rPr dirty="0" smtClean="0" sz="1550" spc="43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23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cri</a:t>
            </a:r>
            <a:r>
              <a:rPr dirty="0" smtClean="0" sz="1550" spc="-9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111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per</a:t>
            </a:r>
            <a:r>
              <a:rPr dirty="0" smtClean="0" sz="1550" spc="43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9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31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550" spc="-9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as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9" b="1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9" b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azi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ne</a:t>
            </a:r>
            <a:r>
              <a:rPr dirty="0" smtClean="0" sz="1550" spc="272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del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98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are</a:t>
            </a:r>
            <a:r>
              <a:rPr dirty="0" smtClean="0" sz="1550" spc="5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;</a:t>
            </a:r>
            <a:endParaRPr sz="1550">
              <a:latin typeface="Verdana"/>
              <a:cs typeface="Verdana"/>
            </a:endParaRPr>
          </a:p>
          <a:p>
            <a:pPr marL="12700" marR="73333">
              <a:lnSpc>
                <a:spcPts val="1890"/>
              </a:lnSpc>
              <a:spcBef>
                <a:spcPts val="959"/>
              </a:spcBef>
            </a:pP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c)</a:t>
            </a:r>
            <a:r>
              <a:rPr dirty="0" smtClean="0" sz="1550" spc="2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23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9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gole</a:t>
            </a:r>
            <a:r>
              <a:rPr dirty="0" smtClean="0" sz="1550" spc="7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tecni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he</a:t>
            </a:r>
            <a:r>
              <a:rPr dirty="0" smtClean="0" sz="1550" spc="103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2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15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cri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9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92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38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87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550" spc="21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nuova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 marR="73333">
              <a:lnSpc>
                <a:spcPts val="1883"/>
              </a:lnSpc>
              <a:spcBef>
                <a:spcPts val="962"/>
              </a:spcBef>
            </a:pP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cos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ione</a:t>
            </a:r>
            <a:r>
              <a:rPr dirty="0" smtClean="0" sz="1550" spc="126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ed</a:t>
            </a:r>
            <a:r>
              <a:rPr dirty="0" smtClean="0" sz="1550" spc="41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is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ti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;</a:t>
            </a:r>
            <a:endParaRPr sz="1550">
              <a:latin typeface="Verdana"/>
              <a:cs typeface="Verdana"/>
            </a:endParaRPr>
          </a:p>
          <a:p>
            <a:pPr marL="12700" marR="23185">
              <a:lnSpc>
                <a:spcPts val="1885"/>
              </a:lnSpc>
              <a:spcBef>
                <a:spcPts val="1053"/>
              </a:spcBef>
            </a:pPr>
            <a:r>
              <a:rPr dirty="0" smtClean="0" baseline="-1769" sz="2325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baseline="-1769" sz="2325" spc="0">
                <a:solidFill>
                  <a:srgbClr val="002D5D"/>
                </a:solidFill>
                <a:latin typeface="Verdana"/>
                <a:cs typeface="Verdana"/>
              </a:rPr>
              <a:t>)</a:t>
            </a:r>
            <a:r>
              <a:rPr dirty="0" smtClean="0" baseline="-1769" sz="2325" spc="4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769" sz="2325" spc="0" b="1">
                <a:solidFill>
                  <a:srgbClr val="002D5D"/>
                </a:solidFill>
                <a:latin typeface="Verdana"/>
                <a:cs typeface="Verdana"/>
              </a:rPr>
              <a:t>indi</a:t>
            </a:r>
            <a:r>
              <a:rPr dirty="0" smtClean="0" baseline="-1769" sz="2325" spc="-4" b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baseline="-1769" sz="2325" spc="0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-1769" sz="2325" spc="-4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baseline="-1769" sz="2325" spc="0" b="1">
                <a:solidFill>
                  <a:srgbClr val="002D5D"/>
                </a:solidFill>
                <a:latin typeface="Verdana"/>
                <a:cs typeface="Verdana"/>
              </a:rPr>
              <a:t>ori</a:t>
            </a:r>
            <a:r>
              <a:rPr dirty="0" smtClean="0" baseline="-1769" sz="2325" spc="112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769" sz="2325" spc="0" b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baseline="-1769" sz="2325" spc="21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769" sz="2325" spc="0" b="1">
                <a:solidFill>
                  <a:srgbClr val="002D5D"/>
                </a:solidFill>
                <a:latin typeface="Verdana"/>
                <a:cs typeface="Verdana"/>
              </a:rPr>
              <a:t>eff</a:t>
            </a:r>
            <a:r>
              <a:rPr dirty="0" smtClean="0" baseline="-1769" sz="2325" spc="-4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769" sz="2325" spc="0" b="1">
                <a:solidFill>
                  <a:srgbClr val="002D5D"/>
                </a:solidFill>
                <a:latin typeface="Verdana"/>
                <a:cs typeface="Verdana"/>
              </a:rPr>
              <a:t>ca</a:t>
            </a:r>
            <a:r>
              <a:rPr dirty="0" smtClean="0" baseline="-1769" sz="2325" spc="-4" b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baseline="-1769" sz="2325" spc="0" b="1">
                <a:solidFill>
                  <a:srgbClr val="002D5D"/>
                </a:solidFill>
                <a:latin typeface="Verdana"/>
                <a:cs typeface="Verdana"/>
              </a:rPr>
              <a:t>ia</a:t>
            </a:r>
            <a:r>
              <a:rPr dirty="0" smtClean="0" baseline="-1769" sz="2325" spc="113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769" sz="2325" spc="0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baseline="-1769" sz="2325" spc="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-1769" sz="2325" spc="0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-1769" sz="2325" spc="-4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-1769" sz="2325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-1769" sz="2325" spc="72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769" sz="2325" spc="0" b="1">
                <a:solidFill>
                  <a:srgbClr val="002D5D"/>
                </a:solidFill>
                <a:latin typeface="Verdana"/>
                <a:cs typeface="Verdana"/>
              </a:rPr>
              <a:t>azioni</a:t>
            </a:r>
            <a:r>
              <a:rPr dirty="0" smtClean="0" baseline="-1769" sz="2325" spc="61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769" sz="2325" spc="0" b="1">
                <a:solidFill>
                  <a:srgbClr val="002D5D"/>
                </a:solidFill>
                <a:latin typeface="Verdana"/>
                <a:cs typeface="Verdana"/>
              </a:rPr>
              <a:t>pian</a:t>
            </a:r>
            <a:r>
              <a:rPr dirty="0" smtClean="0" baseline="-1769" sz="2325" spc="-4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769" sz="2325" spc="0" b="1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baseline="-1769" sz="2325" spc="-4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769" sz="2325" spc="0" b="1">
                <a:solidFill>
                  <a:srgbClr val="002D5D"/>
                </a:solidFill>
                <a:latin typeface="Verdana"/>
                <a:cs typeface="Verdana"/>
              </a:rPr>
              <a:t>ca</a:t>
            </a:r>
            <a:r>
              <a:rPr dirty="0" smtClean="0" baseline="-1769" sz="2325" spc="-9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baseline="-1769" sz="2325" spc="9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-1769" sz="2325" spc="0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489" y="2665352"/>
            <a:ext cx="146668" cy="20304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61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>
                <a:solidFill>
                  <a:srgbClr val="44536A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960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60777" y="6458127"/>
            <a:ext cx="709112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21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94707" y="6458127"/>
            <a:ext cx="112561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7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8968" y="5854248"/>
            <a:ext cx="351499" cy="749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373922" y="923899"/>
            <a:ext cx="7841245" cy="350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9966">
              <a:lnSpc>
                <a:spcPct val="101277"/>
              </a:lnSpc>
              <a:spcBef>
                <a:spcPts val="290"/>
              </a:spcBef>
            </a:pP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zione</a:t>
            </a:r>
            <a:r>
              <a:rPr dirty="0" smtClean="0" sz="1750" spc="-1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SPOSI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IO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AL</a:t>
            </a:r>
            <a:r>
              <a:rPr dirty="0" smtClean="0" sz="1750" spc="-2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DON</a:t>
            </a:r>
            <a:r>
              <a:rPr dirty="0" smtClean="0" sz="1750" spc="-1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LUOGHI</a:t>
            </a:r>
            <a:r>
              <a:rPr dirty="0" smtClean="0" sz="1750" spc="-1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LA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ORO</a:t>
            </a:r>
            <a:endParaRPr sz="1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1373922" y="923899"/>
            <a:ext cx="7841245" cy="350163"/>
          </a:xfrm>
          <a:custGeom>
            <a:avLst/>
            <a:gdLst/>
            <a:ahLst/>
            <a:cxnLst/>
            <a:rect l="l" t="t" r="r" b="b"/>
            <a:pathLst>
              <a:path w="7841245" h="350163">
                <a:moveTo>
                  <a:pt x="7841245" y="350163"/>
                </a:moveTo>
                <a:lnTo>
                  <a:pt x="7841245" y="0"/>
                </a:lnTo>
                <a:lnTo>
                  <a:pt x="0" y="0"/>
                </a:lnTo>
                <a:lnTo>
                  <a:pt x="0" y="350163"/>
                </a:lnTo>
                <a:lnTo>
                  <a:pt x="7841245" y="350163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4904955" y="2130759"/>
            <a:ext cx="5672105" cy="1161418"/>
          </a:xfrm>
          <a:custGeom>
            <a:avLst/>
            <a:gdLst/>
            <a:ahLst/>
            <a:cxnLst/>
            <a:rect l="l" t="t" r="r" b="b"/>
            <a:pathLst>
              <a:path w="5672105" h="1161418">
                <a:moveTo>
                  <a:pt x="5672105" y="1161418"/>
                </a:moveTo>
                <a:lnTo>
                  <a:pt x="5672105" y="0"/>
                </a:lnTo>
                <a:lnTo>
                  <a:pt x="0" y="0"/>
                </a:lnTo>
                <a:lnTo>
                  <a:pt x="0" y="1161418"/>
                </a:lnTo>
                <a:lnTo>
                  <a:pt x="5672105" y="1161418"/>
                </a:lnTo>
                <a:close/>
              </a:path>
            </a:pathLst>
          </a:custGeom>
          <a:solidFill>
            <a:srgbClr val="B4C6E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4904955" y="4135508"/>
            <a:ext cx="5672105" cy="1701365"/>
          </a:xfrm>
          <a:custGeom>
            <a:avLst/>
            <a:gdLst/>
            <a:ahLst/>
            <a:cxnLst/>
            <a:rect l="l" t="t" r="r" b="b"/>
            <a:pathLst>
              <a:path w="5672105" h="1701365">
                <a:moveTo>
                  <a:pt x="5672105" y="1701365"/>
                </a:moveTo>
                <a:lnTo>
                  <a:pt x="5672105" y="0"/>
                </a:lnTo>
                <a:lnTo>
                  <a:pt x="0" y="0"/>
                </a:lnTo>
                <a:lnTo>
                  <a:pt x="0" y="1701365"/>
                </a:lnTo>
                <a:lnTo>
                  <a:pt x="5672105" y="1701365"/>
                </a:lnTo>
                <a:close/>
              </a:path>
            </a:pathLst>
          </a:custGeom>
          <a:solidFill>
            <a:srgbClr val="C5DFB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6486034" y="1574775"/>
            <a:ext cx="2298780" cy="351499"/>
          </a:xfrm>
          <a:custGeom>
            <a:avLst/>
            <a:gdLst/>
            <a:ahLst/>
            <a:cxnLst/>
            <a:rect l="l" t="t" r="r" b="b"/>
            <a:pathLst>
              <a:path w="2298780" h="351499">
                <a:moveTo>
                  <a:pt x="2298780" y="351499"/>
                </a:moveTo>
                <a:lnTo>
                  <a:pt x="2298780" y="0"/>
                </a:lnTo>
                <a:lnTo>
                  <a:pt x="0" y="0"/>
                </a:lnTo>
                <a:lnTo>
                  <a:pt x="0" y="351499"/>
                </a:lnTo>
                <a:lnTo>
                  <a:pt x="2298780" y="351499"/>
                </a:lnTo>
                <a:close/>
              </a:path>
            </a:pathLst>
          </a:custGeom>
          <a:solidFill>
            <a:srgbClr val="B4C6E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67489" y="1720446"/>
            <a:ext cx="3483061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Q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uali</a:t>
            </a:r>
            <a:r>
              <a:rPr dirty="0" smtClean="0" sz="1550" spc="3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sono</a:t>
            </a:r>
            <a:r>
              <a:rPr dirty="0" smtClean="0" sz="1550" spc="61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le</a:t>
            </a:r>
            <a:r>
              <a:rPr dirty="0" smtClean="0" sz="1550" spc="2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principa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96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ov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à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: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489" y="2081301"/>
            <a:ext cx="146507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8202" y="2081301"/>
            <a:ext cx="3913545" cy="31132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Stretto</a:t>
            </a:r>
            <a:r>
              <a:rPr dirty="0" smtClean="0" sz="1550" spc="6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g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me</a:t>
            </a:r>
            <a:r>
              <a:rPr dirty="0" smtClean="0" sz="1550" spc="86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con</a:t>
            </a:r>
            <a:r>
              <a:rPr dirty="0" smtClean="0" sz="1550" spc="6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.</a:t>
            </a: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gs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8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1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/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0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8</a:t>
            </a:r>
            <a:r>
              <a:rPr dirty="0" smtClean="0" sz="1550" spc="86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3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smi</a:t>
            </a:r>
            <a:endParaRPr sz="1550">
              <a:latin typeface="Verdana"/>
              <a:cs typeface="Verdana"/>
            </a:endParaRPr>
          </a:p>
          <a:p>
            <a:pPr marL="12700" marR="30071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(art.</a:t>
            </a:r>
            <a:r>
              <a:rPr dirty="0" smtClean="0" sz="1550" spc="2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2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4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4)</a:t>
            </a:r>
            <a:endParaRPr sz="1550">
              <a:latin typeface="Verdana"/>
              <a:cs typeface="Verdana"/>
            </a:endParaRPr>
          </a:p>
          <a:p>
            <a:pPr marL="12700" marR="30071">
              <a:lnSpc>
                <a:spcPct val="101277"/>
              </a:lnSpc>
              <a:spcBef>
                <a:spcPts val="960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Campo</a:t>
            </a:r>
            <a:r>
              <a:rPr dirty="0" smtClean="0" sz="1550" spc="6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lic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zione</a:t>
            </a:r>
            <a:endParaRPr sz="1550">
              <a:latin typeface="Verdana"/>
              <a:cs typeface="Verdana"/>
            </a:endParaRPr>
          </a:p>
          <a:p>
            <a:pPr marL="12700" marR="94276" indent="0">
              <a:lnSpc>
                <a:spcPts val="1883"/>
              </a:lnSpc>
              <a:spcBef>
                <a:spcPts val="957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ano</a:t>
            </a:r>
            <a:r>
              <a:rPr dirty="0" smtClean="0" sz="1550" spc="56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nazionale</a:t>
            </a:r>
            <a:r>
              <a:rPr dirty="0" smtClean="0" sz="1550" spc="8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azione</a:t>
            </a:r>
            <a:r>
              <a:rPr dirty="0" smtClean="0" sz="1550" spc="5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er</a:t>
            </a:r>
            <a:r>
              <a:rPr dirty="0" smtClean="0" sz="1550" spc="45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il</a:t>
            </a:r>
            <a:r>
              <a:rPr dirty="0" smtClean="0" sz="1550" spc="3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on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 marR="94276">
              <a:lnSpc>
                <a:spcPts val="1883"/>
              </a:lnSpc>
              <a:spcBef>
                <a:spcPts val="958"/>
              </a:spcBef>
            </a:pP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d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550" spc="47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vs</a:t>
            </a:r>
            <a:r>
              <a:rPr dirty="0" smtClean="0" sz="1550" spc="19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d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Az</a:t>
            </a:r>
            <a:r>
              <a:rPr dirty="0" smtClean="0" sz="1550" spc="61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550" spc="20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abbass.</a:t>
            </a:r>
            <a:r>
              <a:rPr dirty="0" smtClean="0" sz="1550" spc="66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v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lore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 marR="94276">
              <a:lnSpc>
                <a:spcPts val="1883"/>
              </a:lnSpc>
              <a:spcBef>
                <a:spcPts val="958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F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tt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o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re</a:t>
            </a:r>
            <a:r>
              <a:rPr dirty="0" smtClean="0" sz="1550" spc="131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37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co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n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ver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s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ione</a:t>
            </a:r>
            <a:r>
              <a:rPr dirty="0" smtClean="0" sz="1550" spc="185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lla</a:t>
            </a:r>
            <a:r>
              <a:rPr dirty="0" smtClean="0" sz="1550" spc="10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ose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 marR="94276">
              <a:lnSpc>
                <a:spcPts val="1883"/>
              </a:lnSpc>
              <a:spcBef>
                <a:spcPts val="958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In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icazioni</a:t>
            </a:r>
            <a:r>
              <a:rPr dirty="0" smtClean="0" sz="1550" spc="11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t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cniche</a:t>
            </a:r>
            <a:r>
              <a:rPr dirty="0" smtClean="0" sz="1550" spc="10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(ve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5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all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.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II)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 marR="94276">
              <a:lnSpc>
                <a:spcPts val="1883"/>
              </a:lnSpc>
              <a:spcBef>
                <a:spcPts val="958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Esp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rto</a:t>
            </a:r>
            <a:r>
              <a:rPr dirty="0" smtClean="0" sz="1550" spc="8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in</a:t>
            </a:r>
            <a:r>
              <a:rPr dirty="0" smtClean="0" sz="1550" spc="2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inte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r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venti</a:t>
            </a:r>
            <a:r>
              <a:rPr dirty="0" smtClean="0" sz="1550" spc="11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3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risan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mento</a:t>
            </a:r>
            <a:endParaRPr sz="1550">
              <a:latin typeface="Verdana"/>
              <a:cs typeface="Verdana"/>
            </a:endParaRPr>
          </a:p>
          <a:p>
            <a:pPr marL="12700" marR="30071">
              <a:lnSpc>
                <a:spcPts val="1885"/>
              </a:lnSpc>
              <a:spcBef>
                <a:spcPts val="1053"/>
              </a:spcBef>
            </a:pP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ra</a:t>
            </a:r>
            <a:r>
              <a:rPr dirty="0" smtClean="0" baseline="-1769" sz="2325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on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489" y="2803346"/>
            <a:ext cx="146668" cy="20303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61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>
                <a:solidFill>
                  <a:srgbClr val="44536A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959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04936" y="3643920"/>
            <a:ext cx="2682428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tabLst>
                <a:tab pos="2628900" algn="l"/>
              </a:tabLst>
            </a:pPr>
            <a:r>
              <a:rPr dirty="0" smtClean="0" sz="1750">
                <a:solidFill>
                  <a:srgbClr val="002D5D"/>
                </a:solidFill>
                <a:latin typeface="Times New Roman"/>
                <a:cs typeface="Times New Roman"/>
              </a:rPr>
              <a:t> </a:t>
            </a:r>
            <a:r>
              <a:rPr dirty="0" smtClean="0" sz="1750" spc="-244">
                <a:solidFill>
                  <a:srgbClr val="002D5D"/>
                </a:solidFill>
                <a:latin typeface="Times New Roman"/>
                <a:cs typeface="Times New Roman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bienti</a:t>
            </a:r>
            <a:r>
              <a:rPr dirty="0" smtClean="0" sz="1750" spc="0">
                <a:solidFill>
                  <a:srgbClr val="002D5D"/>
                </a:solidFill>
                <a:latin typeface="Times New Roman"/>
                <a:cs typeface="Times New Roman"/>
              </a:rPr>
              <a:t> </a:t>
            </a:r>
            <a:r>
              <a:rPr dirty="0" smtClean="0" sz="1750" spc="-294">
                <a:solidFill>
                  <a:srgbClr val="002D5D"/>
                </a:solidFill>
                <a:latin typeface="Times New Roman"/>
                <a:cs typeface="Times New Roman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002D5D"/>
                </a:solidFill>
                <a:latin typeface="Times New Roman"/>
                <a:cs typeface="Times New Roman"/>
              </a:rPr>
              <a:t> </a:t>
            </a:r>
            <a:r>
              <a:rPr dirty="0" smtClean="0" sz="1750" spc="-275">
                <a:solidFill>
                  <a:srgbClr val="002D5D"/>
                </a:solidFill>
                <a:latin typeface="Times New Roman"/>
                <a:cs typeface="Times New Roman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la</a:t>
            </a:r>
            <a:r>
              <a:rPr dirty="0" smtClean="0" sz="1750" spc="9" b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oro</a:t>
            </a:r>
            <a:r>
              <a:rPr dirty="0" smtClean="0" sz="1750" spc="0">
                <a:solidFill>
                  <a:srgbClr val="002D5D"/>
                </a:solidFill>
                <a:latin typeface="Times New Roman"/>
                <a:cs typeface="Times New Roman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Times New Roman"/>
                <a:cs typeface="Times New Roman"/>
              </a:rPr>
              <a:t>	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60777" y="6458127"/>
            <a:ext cx="709112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21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94707" y="6458127"/>
            <a:ext cx="112561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8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8968" y="5854248"/>
            <a:ext cx="351499" cy="749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4904955" y="4135508"/>
            <a:ext cx="5672105" cy="17013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02">
              <a:lnSpc>
                <a:spcPts val="2134"/>
              </a:lnSpc>
              <a:spcBef>
                <a:spcPts val="300"/>
              </a:spcBef>
            </a:pP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c)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30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q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baseline="26234" sz="1725" spc="-4" b="1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r>
              <a:rPr dirty="0" smtClean="0" baseline="26234" sz="1725" spc="0" b="1">
                <a:solidFill>
                  <a:srgbClr val="002D5D"/>
                </a:solidFill>
                <a:latin typeface="Verdana"/>
                <a:cs typeface="Verdana"/>
              </a:rPr>
              <a:t>3</a:t>
            </a:r>
            <a:r>
              <a:rPr dirty="0" smtClean="0" baseline="26234" sz="1725" spc="23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ghi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1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o;</a:t>
            </a:r>
            <a:endParaRPr sz="1750">
              <a:latin typeface="Verdana"/>
              <a:cs typeface="Verdana"/>
            </a:endParaRPr>
          </a:p>
          <a:p>
            <a:pPr marL="81302">
              <a:lnSpc>
                <a:spcPct val="101277"/>
              </a:lnSpc>
              <a:spcBef>
                <a:spcPts val="2082"/>
              </a:spcBef>
            </a:pP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d)</a:t>
            </a:r>
            <a:r>
              <a:rPr dirty="0" smtClean="0" sz="1750" spc="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nto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cui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’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rt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co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17,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c.</a:t>
            </a:r>
            <a:endParaRPr sz="1750">
              <a:latin typeface="Verdana"/>
              <a:cs typeface="Verdana"/>
            </a:endParaRPr>
          </a:p>
          <a:p>
            <a:pPr marL="81302" marR="221893">
              <a:lnSpc>
                <a:spcPts val="2110"/>
              </a:lnSpc>
              <a:spcBef>
                <a:spcPts val="155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4,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è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ato</a:t>
            </a:r>
            <a:r>
              <a:rPr dirty="0" smtClean="0" sz="1750" spc="-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6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mSv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ff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annua</a:t>
            </a:r>
            <a:r>
              <a:rPr dirty="0" smtClean="0" sz="1750" spc="-2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(pa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’es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os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r>
              <a:rPr dirty="0" smtClean="0" sz="1750" spc="-3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nte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750" spc="-3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ata</a:t>
            </a:r>
            <a:r>
              <a:rPr dirty="0" smtClean="0" sz="1750" spc="-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895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kBq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h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baseline="26234" sz="1725" spc="-4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r>
              <a:rPr dirty="0" smtClean="0" baseline="26234" sz="1725" spc="4">
                <a:solidFill>
                  <a:srgbClr val="002D5D"/>
                </a:solidFill>
                <a:latin typeface="Verdana"/>
                <a:cs typeface="Verdana"/>
              </a:rPr>
              <a:t>3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).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04955" y="2130759"/>
            <a:ext cx="5672105" cy="11614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02">
              <a:lnSpc>
                <a:spcPts val="2134"/>
              </a:lnSpc>
              <a:spcBef>
                <a:spcPts val="295"/>
              </a:spcBef>
            </a:pP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)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30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q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baseline="26234" sz="1725" spc="-4" b="1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r>
              <a:rPr dirty="0" smtClean="0" baseline="26234" sz="1725" spc="0" b="1">
                <a:solidFill>
                  <a:srgbClr val="002D5D"/>
                </a:solidFill>
                <a:latin typeface="Verdana"/>
                <a:cs typeface="Verdana"/>
              </a:rPr>
              <a:t>3</a:t>
            </a:r>
            <a:r>
              <a:rPr dirty="0" smtClean="0" baseline="26234" sz="1725" spc="23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ab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taz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es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stent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;</a:t>
            </a:r>
            <a:endParaRPr sz="1750">
              <a:latin typeface="Verdana"/>
              <a:cs typeface="Verdana"/>
            </a:endParaRPr>
          </a:p>
          <a:p>
            <a:pPr marL="81302">
              <a:lnSpc>
                <a:spcPts val="2134"/>
              </a:lnSpc>
              <a:spcBef>
                <a:spcPts val="2085"/>
              </a:spcBef>
            </a:pP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b)</a:t>
            </a:r>
            <a:r>
              <a:rPr dirty="0" smtClean="0" sz="1750" spc="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20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q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baseline="26234" sz="1725" spc="-4" b="1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r>
              <a:rPr dirty="0" smtClean="0" baseline="26234" sz="1725" spc="0" b="1">
                <a:solidFill>
                  <a:srgbClr val="002D5D"/>
                </a:solidFill>
                <a:latin typeface="Verdana"/>
                <a:cs typeface="Verdana"/>
              </a:rPr>
              <a:t>3</a:t>
            </a:r>
            <a:r>
              <a:rPr dirty="0" smtClean="0" baseline="26234" sz="1725" spc="23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ab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taz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costru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te</a:t>
            </a:r>
            <a:r>
              <a:rPr dirty="0" smtClean="0" sz="1750" spc="-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dopo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endParaRPr sz="1750">
              <a:latin typeface="Verdana"/>
              <a:cs typeface="Verdana"/>
            </a:endParaRPr>
          </a:p>
          <a:p>
            <a:pPr marL="81302">
              <a:lnSpc>
                <a:spcPts val="2105"/>
              </a:lnSpc>
              <a:spcBef>
                <a:spcPts val="105"/>
              </a:spcBef>
            </a:pP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31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baseline="-1567" sz="2625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re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202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4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;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86034" y="1574775"/>
            <a:ext cx="2298780" cy="3514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412">
              <a:lnSpc>
                <a:spcPct val="101277"/>
              </a:lnSpc>
              <a:spcBef>
                <a:spcPts val="295"/>
              </a:spcBef>
            </a:pP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bienti</a:t>
            </a:r>
            <a:r>
              <a:rPr dirty="0" smtClean="0" sz="1750" spc="-1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vita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373922" y="923899"/>
            <a:ext cx="7841245" cy="350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9966">
              <a:lnSpc>
                <a:spcPct val="101277"/>
              </a:lnSpc>
              <a:spcBef>
                <a:spcPts val="290"/>
              </a:spcBef>
            </a:pP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zione</a:t>
            </a:r>
            <a:r>
              <a:rPr dirty="0" smtClean="0" sz="1750" spc="-1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SPOSI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IO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AL</a:t>
            </a:r>
            <a:r>
              <a:rPr dirty="0" smtClean="0" sz="1750" spc="-2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DON</a:t>
            </a:r>
            <a:r>
              <a:rPr dirty="0" smtClean="0" sz="1750" spc="-1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LUOGHI</a:t>
            </a:r>
            <a:r>
              <a:rPr dirty="0" smtClean="0" sz="1750" spc="-1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LA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ORO</a:t>
            </a:r>
            <a:endParaRPr sz="1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1373922" y="923899"/>
            <a:ext cx="7841245" cy="350163"/>
          </a:xfrm>
          <a:custGeom>
            <a:avLst/>
            <a:gdLst/>
            <a:ahLst/>
            <a:cxnLst/>
            <a:rect l="l" t="t" r="r" b="b"/>
            <a:pathLst>
              <a:path w="7841245" h="350163">
                <a:moveTo>
                  <a:pt x="7841245" y="350163"/>
                </a:moveTo>
                <a:lnTo>
                  <a:pt x="7841245" y="0"/>
                </a:lnTo>
                <a:lnTo>
                  <a:pt x="0" y="0"/>
                </a:lnTo>
                <a:lnTo>
                  <a:pt x="0" y="350163"/>
                </a:lnTo>
                <a:lnTo>
                  <a:pt x="7841245" y="350163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5074691" y="1648282"/>
            <a:ext cx="5257790" cy="3859811"/>
          </a:xfrm>
          <a:custGeom>
            <a:avLst/>
            <a:gdLst/>
            <a:ahLst/>
            <a:cxnLst/>
            <a:rect l="l" t="t" r="r" b="b"/>
            <a:pathLst>
              <a:path w="5257790" h="3859811">
                <a:moveTo>
                  <a:pt x="5257790" y="3859811"/>
                </a:moveTo>
                <a:lnTo>
                  <a:pt x="5257790" y="0"/>
                </a:lnTo>
                <a:lnTo>
                  <a:pt x="0" y="0"/>
                </a:lnTo>
                <a:lnTo>
                  <a:pt x="0" y="3859811"/>
                </a:lnTo>
                <a:lnTo>
                  <a:pt x="5257790" y="3859811"/>
                </a:lnTo>
                <a:close/>
              </a:path>
            </a:pathLst>
          </a:custGeom>
          <a:solidFill>
            <a:srgbClr val="FFF1C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7489" y="1720446"/>
            <a:ext cx="3483061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Q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uali</a:t>
            </a:r>
            <a:r>
              <a:rPr dirty="0" smtClean="0" sz="1550" spc="3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sono</a:t>
            </a:r>
            <a:r>
              <a:rPr dirty="0" smtClean="0" sz="1550" spc="61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le</a:t>
            </a:r>
            <a:r>
              <a:rPr dirty="0" smtClean="0" sz="1550" spc="2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principa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96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ov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à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: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489" y="2081301"/>
            <a:ext cx="146507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8202" y="2081301"/>
            <a:ext cx="3913545" cy="31132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Stretto</a:t>
            </a:r>
            <a:r>
              <a:rPr dirty="0" smtClean="0" sz="1550" spc="6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g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me</a:t>
            </a:r>
            <a:r>
              <a:rPr dirty="0" smtClean="0" sz="1550" spc="86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con</a:t>
            </a:r>
            <a:r>
              <a:rPr dirty="0" smtClean="0" sz="1550" spc="6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.</a:t>
            </a: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gs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8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1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/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0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8</a:t>
            </a:r>
            <a:r>
              <a:rPr dirty="0" smtClean="0" sz="1550" spc="86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3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smi</a:t>
            </a:r>
            <a:endParaRPr sz="1550">
              <a:latin typeface="Verdana"/>
              <a:cs typeface="Verdana"/>
            </a:endParaRPr>
          </a:p>
          <a:p>
            <a:pPr marL="12700" marR="30071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(art.</a:t>
            </a:r>
            <a:r>
              <a:rPr dirty="0" smtClean="0" sz="1550" spc="2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2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4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4)</a:t>
            </a:r>
            <a:endParaRPr sz="1550">
              <a:latin typeface="Verdana"/>
              <a:cs typeface="Verdana"/>
            </a:endParaRPr>
          </a:p>
          <a:p>
            <a:pPr marL="12700" marR="30071">
              <a:lnSpc>
                <a:spcPct val="101277"/>
              </a:lnSpc>
              <a:spcBef>
                <a:spcPts val="960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Campo</a:t>
            </a:r>
            <a:r>
              <a:rPr dirty="0" smtClean="0" sz="1550" spc="6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lic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zione</a:t>
            </a:r>
            <a:endParaRPr sz="1550">
              <a:latin typeface="Verdana"/>
              <a:cs typeface="Verdana"/>
            </a:endParaRPr>
          </a:p>
          <a:p>
            <a:pPr marL="12700" marR="30071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ano</a:t>
            </a:r>
            <a:r>
              <a:rPr dirty="0" smtClean="0" sz="1550" spc="56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nazionale</a:t>
            </a:r>
            <a:r>
              <a:rPr dirty="0" smtClean="0" sz="1550" spc="8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azione</a:t>
            </a:r>
            <a:r>
              <a:rPr dirty="0" smtClean="0" sz="1550" spc="5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er</a:t>
            </a:r>
            <a:r>
              <a:rPr dirty="0" smtClean="0" sz="1550" spc="45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il</a:t>
            </a:r>
            <a:r>
              <a:rPr dirty="0" smtClean="0" sz="1550" spc="3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on</a:t>
            </a:r>
            <a:endParaRPr sz="1550">
              <a:latin typeface="Verdana"/>
              <a:cs typeface="Verdana"/>
            </a:endParaRPr>
          </a:p>
          <a:p>
            <a:pPr marL="12700" marR="30071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</a:t>
            </a:r>
            <a:r>
              <a:rPr dirty="0" smtClean="0" sz="1550" spc="3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vs</a:t>
            </a:r>
            <a:r>
              <a:rPr dirty="0" smtClean="0" sz="1550" spc="5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z</a:t>
            </a:r>
            <a:r>
              <a:rPr dirty="0" smtClean="0" sz="1550" spc="66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1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b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b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as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s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.</a:t>
            </a:r>
            <a:r>
              <a:rPr dirty="0" smtClean="0" sz="1550" spc="12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valore</a:t>
            </a:r>
            <a:endParaRPr sz="1550">
              <a:latin typeface="Verdana"/>
              <a:cs typeface="Verdana"/>
            </a:endParaRPr>
          </a:p>
          <a:p>
            <a:pPr marL="12700" marR="125112" indent="0">
              <a:lnSpc>
                <a:spcPts val="1883"/>
              </a:lnSpc>
              <a:spcBef>
                <a:spcPts val="957"/>
              </a:spcBef>
            </a:pP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Fa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t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t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ore</a:t>
            </a:r>
            <a:r>
              <a:rPr dirty="0" smtClean="0" sz="1550" spc="161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550" spc="32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con</a:t>
            </a:r>
            <a:r>
              <a:rPr dirty="0" smtClean="0" sz="1550" spc="-9" b="1" i="1">
                <a:solidFill>
                  <a:srgbClr val="44536A"/>
                </a:solidFill>
                <a:latin typeface="Verdana"/>
                <a:cs typeface="Verdana"/>
              </a:rPr>
              <a:t>v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si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ne</a:t>
            </a:r>
            <a:r>
              <a:rPr dirty="0" smtClean="0" sz="1550" spc="212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del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550" spc="83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dose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 marR="125112">
              <a:lnSpc>
                <a:spcPts val="1883"/>
              </a:lnSpc>
              <a:spcBef>
                <a:spcPts val="958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In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icazioni</a:t>
            </a:r>
            <a:r>
              <a:rPr dirty="0" smtClean="0" sz="1550" spc="11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t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cniche</a:t>
            </a:r>
            <a:r>
              <a:rPr dirty="0" smtClean="0" sz="1550" spc="10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(ve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5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all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.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II)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 marR="125112">
              <a:lnSpc>
                <a:spcPts val="1883"/>
              </a:lnSpc>
              <a:spcBef>
                <a:spcPts val="958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Esp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rto</a:t>
            </a:r>
            <a:r>
              <a:rPr dirty="0" smtClean="0" sz="1550" spc="8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in</a:t>
            </a:r>
            <a:r>
              <a:rPr dirty="0" smtClean="0" sz="1550" spc="2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inte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r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venti</a:t>
            </a:r>
            <a:r>
              <a:rPr dirty="0" smtClean="0" sz="1550" spc="11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3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risan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mento</a:t>
            </a:r>
            <a:endParaRPr sz="1550">
              <a:latin typeface="Verdana"/>
              <a:cs typeface="Verdana"/>
            </a:endParaRPr>
          </a:p>
          <a:p>
            <a:pPr marL="12700" marR="30071">
              <a:lnSpc>
                <a:spcPts val="1885"/>
              </a:lnSpc>
              <a:spcBef>
                <a:spcPts val="1053"/>
              </a:spcBef>
            </a:pP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ra</a:t>
            </a:r>
            <a:r>
              <a:rPr dirty="0" smtClean="0" baseline="-1769" sz="2325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on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489" y="2803346"/>
            <a:ext cx="146668" cy="20303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61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>
                <a:solidFill>
                  <a:srgbClr val="44536A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959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60777" y="6458127"/>
            <a:ext cx="709112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21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94707" y="6458127"/>
            <a:ext cx="112561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9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8968" y="5854248"/>
            <a:ext cx="351499" cy="749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5074691" y="1648282"/>
            <a:ext cx="5257790" cy="38598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57428" marR="457589" indent="-14" algn="ctr">
              <a:lnSpc>
                <a:spcPts val="2110"/>
              </a:lnSpc>
              <a:spcBef>
                <a:spcPts val="470"/>
              </a:spcBef>
            </a:pP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ttore</a:t>
            </a:r>
            <a:r>
              <a:rPr dirty="0" smtClean="0" sz="1750" spc="-1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1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con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ersione</a:t>
            </a:r>
            <a:r>
              <a:rPr dirty="0" smtClean="0" sz="1750" spc="-2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per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la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luta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ione</a:t>
            </a:r>
            <a:r>
              <a:rPr dirty="0" smtClean="0" sz="1750" spc="581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della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se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icace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esp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sizione</a:t>
            </a:r>
            <a:r>
              <a:rPr dirty="0" smtClean="0" sz="1750" spc="-2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al</a:t>
            </a:r>
            <a:r>
              <a:rPr dirty="0" smtClean="0" sz="1750" spc="1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ra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on</a:t>
            </a:r>
            <a:endParaRPr sz="1750">
              <a:latin typeface="Verdana"/>
              <a:cs typeface="Verdana"/>
            </a:endParaRPr>
          </a:p>
          <a:p>
            <a:pPr marL="80745" marR="88020">
              <a:lnSpc>
                <a:spcPts val="2100"/>
              </a:lnSpc>
              <a:spcBef>
                <a:spcPts val="2106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La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dose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ff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cace</a:t>
            </a:r>
            <a:r>
              <a:rPr dirty="0" smtClean="0" sz="1750" spc="-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annua,</a:t>
            </a:r>
            <a:r>
              <a:rPr dirty="0" smtClean="0" sz="1750" spc="-2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è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spr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ssa</a:t>
            </a:r>
            <a:r>
              <a:rPr dirty="0" smtClean="0" sz="1750" spc="-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25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26234" sz="1725" spc="-4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r>
              <a:rPr dirty="0" smtClean="0" baseline="26234" sz="1725" spc="0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baseline="26234" sz="1725" spc="226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sotto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endParaRPr sz="1750">
              <a:latin typeface="Verdana"/>
              <a:cs typeface="Verdana"/>
            </a:endParaRPr>
          </a:p>
          <a:p>
            <a:pPr marL="80745" marR="342288">
              <a:lnSpc>
                <a:spcPts val="2100"/>
              </a:lnSpc>
              <a:spcBef>
                <a:spcPts val="5"/>
              </a:spcBef>
            </a:pPr>
            <a:r>
              <a:rPr dirty="0" smtClean="0" sz="1750" spc="-13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’es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os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r>
              <a:rPr dirty="0" smtClean="0" sz="1750" spc="-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nte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750" spc="-3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ata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nd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dua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annua</a:t>
            </a:r>
            <a:r>
              <a:rPr dirty="0" smtClean="0" sz="1750" spc="-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è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spr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ssa</a:t>
            </a:r>
            <a:r>
              <a:rPr dirty="0" smtClean="0" sz="1750" spc="-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q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h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baseline="26234" sz="1725" spc="-4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r>
              <a:rPr dirty="0" smtClean="0" baseline="26234" sz="1725" spc="4">
                <a:solidFill>
                  <a:srgbClr val="002D5D"/>
                </a:solidFill>
                <a:latin typeface="Verdana"/>
                <a:cs typeface="Verdana"/>
              </a:rPr>
              <a:t>3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endParaRPr sz="1750">
              <a:latin typeface="Verdana"/>
              <a:cs typeface="Verdana"/>
            </a:endParaRPr>
          </a:p>
          <a:p>
            <a:pPr marL="80745" marR="178713">
              <a:lnSpc>
                <a:spcPts val="2110"/>
              </a:lnSpc>
              <a:spcBef>
                <a:spcPts val="2101"/>
              </a:spcBef>
            </a:pPr>
            <a:r>
              <a:rPr dirty="0" smtClean="0" sz="1750" spc="-39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29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utaz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r>
              <a:rPr dirty="0" smtClean="0" sz="1750" spc="-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2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dose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ff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cace</a:t>
            </a:r>
            <a:r>
              <a:rPr dirty="0" smtClean="0" sz="1750" spc="-2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annua,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pp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fattore</a:t>
            </a:r>
            <a:r>
              <a:rPr dirty="0" smtClean="0" sz="1750" spc="-2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co</a:t>
            </a:r>
            <a:r>
              <a:rPr dirty="0" smtClean="0" sz="1750" spc="-19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co</a:t>
            </a:r>
            <a:r>
              <a:rPr dirty="0" smtClean="0" sz="1750" spc="-19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rs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endParaRPr sz="1750">
              <a:latin typeface="Verdana"/>
              <a:cs typeface="Verdana"/>
            </a:endParaRPr>
          </a:p>
          <a:p>
            <a:pPr marL="485300" marR="484289" algn="ctr">
              <a:lnSpc>
                <a:spcPts val="2126"/>
              </a:lnSpc>
              <a:spcBef>
                <a:spcPts val="1922"/>
              </a:spcBef>
            </a:pP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6.7·1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baseline="26234" sz="1725" spc="-4" b="1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r>
              <a:rPr dirty="0" smtClean="0" baseline="26234" sz="1725" spc="0" b="1">
                <a:solidFill>
                  <a:srgbClr val="002D5D"/>
                </a:solidFill>
                <a:latin typeface="Verdana"/>
                <a:cs typeface="Verdana"/>
              </a:rPr>
              <a:t>9</a:t>
            </a:r>
            <a:r>
              <a:rPr dirty="0" smtClean="0" baseline="26234" sz="1725" spc="22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q</a:t>
            </a:r>
            <a:r>
              <a:rPr dirty="0" smtClean="0" baseline="26234" sz="1725" spc="0" b="1">
                <a:solidFill>
                  <a:srgbClr val="002D5D"/>
                </a:solidFill>
                <a:latin typeface="Verdana"/>
                <a:cs typeface="Verdana"/>
              </a:rPr>
              <a:t>-1</a:t>
            </a:r>
            <a:r>
              <a:rPr dirty="0" smtClean="0" baseline="26234" sz="1725" spc="13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h</a:t>
            </a:r>
            <a:r>
              <a:rPr dirty="0" smtClean="0" baseline="26234" sz="1725" spc="-4" b="1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r>
              <a:rPr dirty="0" smtClean="0" baseline="26234" sz="1725" spc="0" b="1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baseline="26234" sz="1725" spc="23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baseline="26234" sz="1725" spc="0" b="1">
                <a:solidFill>
                  <a:srgbClr val="002D5D"/>
                </a:solidFill>
                <a:latin typeface="Verdana"/>
                <a:cs typeface="Verdana"/>
              </a:rPr>
              <a:t>3</a:t>
            </a:r>
            <a:r>
              <a:rPr dirty="0" smtClean="0" baseline="26234" sz="1725" spc="205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(IC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3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7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)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373922" y="923899"/>
            <a:ext cx="7841245" cy="350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9966">
              <a:lnSpc>
                <a:spcPct val="101277"/>
              </a:lnSpc>
              <a:spcBef>
                <a:spcPts val="290"/>
              </a:spcBef>
            </a:pP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zione</a:t>
            </a:r>
            <a:r>
              <a:rPr dirty="0" smtClean="0" sz="1750" spc="-1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SPOSI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IO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AL</a:t>
            </a:r>
            <a:r>
              <a:rPr dirty="0" smtClean="0" sz="1750" spc="-2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DON</a:t>
            </a:r>
            <a:r>
              <a:rPr dirty="0" smtClean="0" sz="1750" spc="-1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LUOGHI</a:t>
            </a:r>
            <a:r>
              <a:rPr dirty="0" smtClean="0" sz="1750" spc="-1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LA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ORO</a:t>
            </a:r>
            <a:endParaRPr sz="1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01139" y="1053226"/>
            <a:ext cx="3136543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DIC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ZI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NI</a:t>
            </a:r>
            <a:r>
              <a:rPr dirty="0" smtClean="0" sz="1750" spc="-3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TECNICHE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1080" y="1803559"/>
            <a:ext cx="9980396" cy="5161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-13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’es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rc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nte</a:t>
            </a:r>
            <a:r>
              <a:rPr dirty="0" smtClean="0" sz="1750" spc="-3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ffett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2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su</a:t>
            </a:r>
            <a:r>
              <a:rPr dirty="0" smtClean="0" sz="1750" spc="-29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2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conc</a:t>
            </a:r>
            <a:r>
              <a:rPr dirty="0" smtClean="0" sz="1750" spc="-2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Rn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annua</a:t>
            </a:r>
            <a:r>
              <a:rPr dirty="0" smtClean="0" sz="1750" spc="-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-25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ndosi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ser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izi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endParaRPr sz="1750">
              <a:latin typeface="Verdana"/>
              <a:cs typeface="Verdana"/>
            </a:endParaRPr>
          </a:p>
          <a:p>
            <a:pPr marL="12700" marR="33479">
              <a:lnSpc>
                <a:spcPts val="2105"/>
              </a:lnSpc>
              <a:spcBef>
                <a:spcPts val="9"/>
              </a:spcBef>
            </a:pP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baseline="-1567" sz="2625" spc="4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simetria</a:t>
            </a:r>
            <a:r>
              <a:rPr dirty="0" smtClean="0" baseline="-1567" sz="2625" spc="-1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riconosciuti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baseline="-1567" sz="2625" spc="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cui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all</a:t>
            </a:r>
            <a:r>
              <a:rPr dirty="0" smtClean="0" baseline="-1567" sz="2625" spc="-4" b="1">
                <a:solidFill>
                  <a:srgbClr val="002D5D"/>
                </a:solidFill>
                <a:latin typeface="Verdana"/>
                <a:cs typeface="Verdana"/>
              </a:rPr>
              <a:t>’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articolo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4" b="1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baseline="-1567" sz="2625" spc="19" b="1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1080" y="2605682"/>
            <a:ext cx="5513558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condo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lità</a:t>
            </a:r>
            <a:r>
              <a:rPr dirty="0" smtClean="0" sz="1750" spc="-1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indicate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nell’alleg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to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1080" y="3140282"/>
            <a:ext cx="9899508" cy="5161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che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sc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no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una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rela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ione</a:t>
            </a:r>
            <a:r>
              <a:rPr dirty="0" smtClean="0" sz="1750" spc="-1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tecnica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con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il</a:t>
            </a:r>
            <a:r>
              <a:rPr dirty="0" smtClean="0" sz="1750" spc="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contenuto</a:t>
            </a:r>
            <a:r>
              <a:rPr dirty="0" smtClean="0" sz="1750" spc="-1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indicato</a:t>
            </a:r>
            <a:r>
              <a:rPr dirty="0" smtClean="0" sz="1750" spc="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nell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’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alle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ato</a:t>
            </a:r>
            <a:r>
              <a:rPr dirty="0" smtClean="0" sz="1750" spc="-1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II</a:t>
            </a:r>
            <a:r>
              <a:rPr dirty="0" smtClean="0" sz="1750" spc="2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che</a:t>
            </a:r>
            <a:endParaRPr sz="1750">
              <a:latin typeface="Verdana"/>
              <a:cs typeface="Verdana"/>
            </a:endParaRPr>
          </a:p>
          <a:p>
            <a:pPr marL="12700" marR="33479">
              <a:lnSpc>
                <a:spcPts val="2105"/>
              </a:lnSpc>
              <a:spcBef>
                <a:spcPts val="9"/>
              </a:spcBef>
            </a:pP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cost</a:t>
            </a:r>
            <a:r>
              <a:rPr dirty="0" smtClean="0" baseline="-1567" sz="2625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tu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sce</a:t>
            </a:r>
            <a:r>
              <a:rPr dirty="0" smtClean="0" baseline="-1567" sz="2625" spc="-2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pa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te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nte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baseline="-1567" sz="2625" spc="-3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ante</a:t>
            </a:r>
            <a:r>
              <a:rPr dirty="0" smtClean="0" baseline="-1567" sz="2625" spc="-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DVR</a:t>
            </a:r>
            <a:r>
              <a:rPr dirty="0" smtClean="0" baseline="-1567" sz="2625" spc="-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cui</a:t>
            </a:r>
            <a:r>
              <a:rPr dirty="0" smtClean="0" baseline="-1567" sz="2625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-1567" sz="2625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’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rt.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17,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d.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gs.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81/0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8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1080" y="3942405"/>
            <a:ext cx="8901093" cy="783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0516">
              <a:lnSpc>
                <a:spcPts val="1920"/>
              </a:lnSpc>
              <a:spcBef>
                <a:spcPts val="96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Ne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dei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conosc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nti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rv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zi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per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sure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3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ad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sono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or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ismi</a:t>
            </a:r>
            <a:endParaRPr sz="1750">
              <a:latin typeface="Verdana"/>
              <a:cs typeface="Verdana"/>
            </a:endParaRPr>
          </a:p>
          <a:p>
            <a:pPr marL="12700">
              <a:lnSpc>
                <a:spcPts val="2105"/>
              </a:lnSpc>
              <a:spcBef>
                <a:spcPts val="9"/>
              </a:spcBef>
            </a:pP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ido</a:t>
            </a:r>
            <a:r>
              <a:rPr dirty="0" smtClean="0" baseline="-1567" sz="2625" spc="4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-1567" sz="2625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men</a:t>
            </a:r>
            <a:r>
              <a:rPr dirty="0" smtClean="0" baseline="-1567" sz="2625" spc="-4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-1567" sz="2625" spc="-2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attre</a:t>
            </a:r>
            <a:r>
              <a:rPr dirty="0" smtClean="0" baseline="-1567" sz="2625" spc="4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baseline="-1567" sz="2625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ti</a:t>
            </a:r>
            <a:r>
              <a:rPr dirty="0" smtClean="0" baseline="-1567" sz="2625" spc="-2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quelli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che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sod</a:t>
            </a:r>
            <a:r>
              <a:rPr dirty="0" smtClean="0" baseline="-1567" sz="2625" spc="4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isf</a:t>
            </a:r>
            <a:r>
              <a:rPr dirty="0" smtClean="0" baseline="-1567" sz="2625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no</a:t>
            </a:r>
            <a:r>
              <a:rPr dirty="0" smtClean="0" baseline="-1567" sz="2625" spc="-1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requisiti</a:t>
            </a:r>
            <a:r>
              <a:rPr dirty="0" smtClean="0" baseline="-1567" sz="2625" spc="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minimi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indicati</a:t>
            </a:r>
            <a:endParaRPr sz="1750">
              <a:latin typeface="Verdana"/>
              <a:cs typeface="Verdana"/>
            </a:endParaRPr>
          </a:p>
          <a:p>
            <a:pPr marL="12700" marR="40516">
              <a:lnSpc>
                <a:spcPts val="2105"/>
              </a:lnSpc>
            </a:pP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nell’alleg</a:t>
            </a:r>
            <a:r>
              <a:rPr dirty="0" smtClean="0" baseline="-1567" sz="2625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to</a:t>
            </a:r>
            <a:r>
              <a:rPr dirty="0" smtClean="0" baseline="-1567" sz="2625" spc="-1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II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1080" y="5011939"/>
            <a:ext cx="9686072" cy="5158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Ob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go</a:t>
            </a:r>
            <a:r>
              <a:rPr dirty="0" smtClean="0" sz="1750" spc="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po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re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ess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re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misure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correttive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……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cura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dell’esperto</a:t>
            </a:r>
            <a:r>
              <a:rPr dirty="0" smtClean="0" sz="1750" spc="-1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in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interventi</a:t>
            </a:r>
            <a:endParaRPr sz="1750">
              <a:latin typeface="Verdana"/>
              <a:cs typeface="Verdana"/>
            </a:endParaRPr>
          </a:p>
          <a:p>
            <a:pPr marL="12700" marR="33479">
              <a:lnSpc>
                <a:spcPts val="2105"/>
              </a:lnSpc>
              <a:spcBef>
                <a:spcPts val="9"/>
              </a:spcBef>
            </a:pP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risan</a:t>
            </a:r>
            <a:r>
              <a:rPr dirty="0" smtClean="0" baseline="-1567" sz="2625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me</a:t>
            </a:r>
            <a:r>
              <a:rPr dirty="0" smtClean="0" baseline="-1567" sz="2625" spc="4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to</a:t>
            </a:r>
            <a:r>
              <a:rPr dirty="0" smtClean="0" baseline="-1567" sz="2625" spc="-1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ra</a:t>
            </a:r>
            <a:r>
              <a:rPr dirty="0" smtClean="0" baseline="-1567" sz="2625" spc="4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on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03490" y="5011939"/>
            <a:ext cx="291225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60777" y="6458127"/>
            <a:ext cx="709112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21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23872" y="6458127"/>
            <a:ext cx="183661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10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08968" y="5854248"/>
            <a:ext cx="351499" cy="749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4459900" y="1544035"/>
            <a:ext cx="5998212" cy="3386691"/>
          </a:xfrm>
          <a:custGeom>
            <a:avLst/>
            <a:gdLst/>
            <a:ahLst/>
            <a:cxnLst/>
            <a:rect l="l" t="t" r="r" b="b"/>
            <a:pathLst>
              <a:path w="5998212" h="3386691">
                <a:moveTo>
                  <a:pt x="5998212" y="3386691"/>
                </a:moveTo>
                <a:lnTo>
                  <a:pt x="5998212" y="0"/>
                </a:lnTo>
                <a:lnTo>
                  <a:pt x="0" y="0"/>
                </a:lnTo>
                <a:lnTo>
                  <a:pt x="0" y="3386691"/>
                </a:lnTo>
                <a:lnTo>
                  <a:pt x="5998212" y="3386691"/>
                </a:lnTo>
                <a:close/>
              </a:path>
            </a:pathLst>
          </a:custGeom>
          <a:solidFill>
            <a:srgbClr val="FFF1C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4475938" y="3548785"/>
            <a:ext cx="6232099" cy="3238339"/>
          </a:xfrm>
          <a:custGeom>
            <a:avLst/>
            <a:gdLst/>
            <a:ahLst/>
            <a:cxnLst/>
            <a:rect l="l" t="t" r="r" b="b"/>
            <a:pathLst>
              <a:path w="6232099" h="3238339">
                <a:moveTo>
                  <a:pt x="6216061" y="3238338"/>
                </a:moveTo>
                <a:lnTo>
                  <a:pt x="6216061" y="0"/>
                </a:lnTo>
                <a:lnTo>
                  <a:pt x="0" y="0"/>
                </a:lnTo>
                <a:lnTo>
                  <a:pt x="0" y="3238338"/>
                </a:lnTo>
                <a:lnTo>
                  <a:pt x="6216061" y="3238338"/>
                </a:lnTo>
                <a:close/>
              </a:path>
            </a:pathLst>
          </a:custGeom>
          <a:solidFill>
            <a:srgbClr val="C5DFB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1373922" y="923899"/>
            <a:ext cx="7841245" cy="350163"/>
          </a:xfrm>
          <a:custGeom>
            <a:avLst/>
            <a:gdLst/>
            <a:ahLst/>
            <a:cxnLst/>
            <a:rect l="l" t="t" r="r" b="b"/>
            <a:pathLst>
              <a:path w="7841245" h="350163">
                <a:moveTo>
                  <a:pt x="7841245" y="350163"/>
                </a:moveTo>
                <a:lnTo>
                  <a:pt x="7841245" y="0"/>
                </a:lnTo>
                <a:lnTo>
                  <a:pt x="0" y="0"/>
                </a:lnTo>
                <a:lnTo>
                  <a:pt x="0" y="350163"/>
                </a:lnTo>
                <a:lnTo>
                  <a:pt x="7841245" y="350163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67489" y="1720446"/>
            <a:ext cx="3483061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Q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uali</a:t>
            </a:r>
            <a:r>
              <a:rPr dirty="0" smtClean="0" sz="1550" spc="3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sono</a:t>
            </a:r>
            <a:r>
              <a:rPr dirty="0" smtClean="0" sz="1550" spc="61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le</a:t>
            </a:r>
            <a:r>
              <a:rPr dirty="0" smtClean="0" sz="1550" spc="2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principa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96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ov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à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: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489" y="2081301"/>
            <a:ext cx="146507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8202" y="2081301"/>
            <a:ext cx="4119734" cy="31132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3185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Stretto</a:t>
            </a:r>
            <a:r>
              <a:rPr dirty="0" smtClean="0" sz="1550" spc="6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g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me</a:t>
            </a:r>
            <a:r>
              <a:rPr dirty="0" smtClean="0" sz="1550" spc="86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con</a:t>
            </a:r>
            <a:r>
              <a:rPr dirty="0" smtClean="0" sz="1550" spc="6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.</a:t>
            </a: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gs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8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1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/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0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8</a:t>
            </a:r>
            <a:r>
              <a:rPr dirty="0" smtClean="0" sz="1550" spc="86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3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smi</a:t>
            </a:r>
            <a:endParaRPr sz="1550">
              <a:latin typeface="Verdana"/>
              <a:cs typeface="Verdana"/>
            </a:endParaRPr>
          </a:p>
          <a:p>
            <a:pPr marL="12700" marR="23185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(art.</a:t>
            </a:r>
            <a:r>
              <a:rPr dirty="0" smtClean="0" sz="1550" spc="2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2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4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4)</a:t>
            </a:r>
            <a:endParaRPr sz="1550">
              <a:latin typeface="Verdana"/>
              <a:cs typeface="Verdana"/>
            </a:endParaRPr>
          </a:p>
          <a:p>
            <a:pPr marL="12700" marR="23185">
              <a:lnSpc>
                <a:spcPct val="101277"/>
              </a:lnSpc>
              <a:spcBef>
                <a:spcPts val="960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Campo</a:t>
            </a:r>
            <a:r>
              <a:rPr dirty="0" smtClean="0" sz="1550" spc="6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lic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zione</a:t>
            </a:r>
            <a:endParaRPr sz="1550">
              <a:latin typeface="Verdana"/>
              <a:cs typeface="Verdana"/>
            </a:endParaRPr>
          </a:p>
          <a:p>
            <a:pPr marL="12700" marR="23185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ano</a:t>
            </a:r>
            <a:r>
              <a:rPr dirty="0" smtClean="0" sz="1550" spc="56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nazionale</a:t>
            </a:r>
            <a:r>
              <a:rPr dirty="0" smtClean="0" sz="1550" spc="8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azione</a:t>
            </a:r>
            <a:r>
              <a:rPr dirty="0" smtClean="0" sz="1550" spc="5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er</a:t>
            </a:r>
            <a:r>
              <a:rPr dirty="0" smtClean="0" sz="1550" spc="45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il</a:t>
            </a:r>
            <a:r>
              <a:rPr dirty="0" smtClean="0" sz="1550" spc="3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on</a:t>
            </a:r>
            <a:endParaRPr sz="1550">
              <a:latin typeface="Verdana"/>
              <a:cs typeface="Verdana"/>
            </a:endParaRPr>
          </a:p>
          <a:p>
            <a:pPr marL="12700" indent="0">
              <a:lnSpc>
                <a:spcPts val="1883"/>
              </a:lnSpc>
              <a:spcBef>
                <a:spcPts val="957"/>
              </a:spcBef>
            </a:pP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</a:t>
            </a:r>
            <a:r>
              <a:rPr dirty="0" smtClean="0" sz="1550" spc="3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vs</a:t>
            </a:r>
            <a:r>
              <a:rPr dirty="0" smtClean="0" sz="1550" spc="5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z</a:t>
            </a:r>
            <a:r>
              <a:rPr dirty="0" smtClean="0" sz="1550" spc="66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1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b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b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as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s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.</a:t>
            </a:r>
            <a:r>
              <a:rPr dirty="0" smtClean="0" sz="1550" spc="12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valore</a:t>
            </a:r>
            <a:r>
              <a:rPr dirty="0" smtClean="0" sz="1550" spc="5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F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tt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o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re</a:t>
            </a:r>
            <a:r>
              <a:rPr dirty="0" smtClean="0" sz="1550" spc="131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1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ts val="1883"/>
              </a:lnSpc>
              <a:spcBef>
                <a:spcPts val="958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co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n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ver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s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ione</a:t>
            </a:r>
            <a:r>
              <a:rPr dirty="0" smtClean="0" sz="1550" spc="185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lla</a:t>
            </a:r>
            <a:r>
              <a:rPr dirty="0" smtClean="0" sz="1550" spc="10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ose</a:t>
            </a:r>
            <a:r>
              <a:rPr dirty="0" smtClean="0" sz="1550" spc="7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In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icazioni</a:t>
            </a:r>
            <a:r>
              <a:rPr dirty="0" smtClean="0" sz="1550" spc="25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ts val="1890"/>
              </a:lnSpc>
              <a:spcBef>
                <a:spcPts val="958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t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cniche</a:t>
            </a:r>
            <a:r>
              <a:rPr dirty="0" smtClean="0" sz="1550" spc="9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(ve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6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all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.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II)</a:t>
            </a:r>
            <a:r>
              <a:rPr dirty="0" smtClean="0" sz="1550" spc="25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sp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rto</a:t>
            </a:r>
            <a:r>
              <a:rPr dirty="0" smtClean="0" sz="1550" spc="86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in</a:t>
            </a:r>
            <a:r>
              <a:rPr dirty="0" smtClean="0" sz="1550" spc="9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ts val="1883"/>
              </a:lnSpc>
              <a:spcBef>
                <a:spcPts val="962"/>
              </a:spcBef>
            </a:pPr>
            <a:r>
              <a:rPr dirty="0" smtClean="0" sz="1550" spc="-9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nte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venti</a:t>
            </a:r>
            <a:r>
              <a:rPr dirty="0" smtClean="0" sz="1550" spc="115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550" spc="31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risanam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nto</a:t>
            </a:r>
            <a:endParaRPr sz="1550">
              <a:latin typeface="Verdana"/>
              <a:cs typeface="Verdana"/>
            </a:endParaRPr>
          </a:p>
          <a:p>
            <a:pPr marL="12700" marR="23185">
              <a:lnSpc>
                <a:spcPts val="1885"/>
              </a:lnSpc>
              <a:spcBef>
                <a:spcPts val="1053"/>
              </a:spcBef>
            </a:pPr>
            <a:r>
              <a:rPr dirty="0" smtClean="0" baseline="-1769" sz="2325" spc="0" b="1" i="1">
                <a:solidFill>
                  <a:srgbClr val="44536A"/>
                </a:solidFill>
                <a:latin typeface="Verdana"/>
                <a:cs typeface="Verdana"/>
              </a:rPr>
              <a:t>rad</a:t>
            </a:r>
            <a:r>
              <a:rPr dirty="0" smtClean="0" baseline="-1769" sz="2325" spc="4" b="1" i="1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baseline="-1769" sz="2325" spc="0" b="1" i="1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489" y="2803346"/>
            <a:ext cx="146668" cy="20303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61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959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>
                <a:solidFill>
                  <a:srgbClr val="44536A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43428" y="4080398"/>
            <a:ext cx="5988434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10"/>
              </a:lnSpc>
              <a:spcBef>
                <a:spcPts val="95"/>
              </a:spcBef>
            </a:pPr>
            <a:r>
              <a:rPr dirty="0" smtClean="0" baseline="5285" sz="2325" spc="0">
                <a:solidFill>
                  <a:srgbClr val="002D5D"/>
                </a:solidFill>
                <a:latin typeface="Calibri"/>
                <a:cs typeface="Calibri"/>
              </a:rPr>
              <a:t>Gli</a:t>
            </a:r>
            <a:r>
              <a:rPr dirty="0" smtClean="0" baseline="5285" sz="2325" spc="43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5285" sz="2325" spc="0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5285" sz="2325" spc="-479" b="1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baseline="-1567" sz="2625" spc="-434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baseline="5285" sz="2325" spc="-414" b="1">
                <a:solidFill>
                  <a:srgbClr val="002D5D"/>
                </a:solidFill>
                <a:latin typeface="Calibri"/>
                <a:cs typeface="Calibri"/>
              </a:rPr>
              <a:t>p</a:t>
            </a:r>
            <a:r>
              <a:rPr dirty="0" smtClean="0" baseline="-1567" sz="2625" spc="-700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baseline="5285" sz="2325" spc="-100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567" sz="2625" spc="-38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5285" sz="2325" spc="-179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baseline="-1567" sz="2625" spc="-30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5285" sz="2325" spc="-250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-1567" sz="2625" spc="-80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5285" sz="2325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5285" sz="2325" spc="79" b="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5285" sz="2325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5285" sz="2325" spc="-539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-1567" sz="2625" spc="-204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baseline="5285" sz="2325" spc="-184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-1567" sz="2625" spc="-875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5285" sz="2325" spc="-4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5285" sz="2325" spc="-525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-1567" sz="2625" spc="-414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baseline="5285" sz="2325" spc="-379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567" sz="2625" spc="-66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5285" sz="2325" spc="9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baseline="5285" sz="2325" spc="-50" b="1">
                <a:solidFill>
                  <a:srgbClr val="002D5D"/>
                </a:solidFill>
                <a:latin typeface="Calibri"/>
                <a:cs typeface="Calibri"/>
              </a:rPr>
              <a:t>v</a:t>
            </a:r>
            <a:r>
              <a:rPr dirty="0" smtClean="0" baseline="-1567" sz="2625" spc="-1059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baseline="5285" sz="2325" spc="-4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5285" sz="2325" spc="-579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-1567" sz="2625" spc="-48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5285" sz="2325" spc="-69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-1567" sz="2625" spc="-41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5285" sz="2325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5285" sz="2325" spc="150" b="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5285" sz="2325" spc="-554" b="1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-1567" sz="2625" spc="-359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baseline="5285" sz="2325" spc="-29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-1567" sz="2625" spc="-68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baseline="5285" sz="2325" spc="0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baseline="5285" sz="2325" spc="-269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-1567" sz="2625" spc="-844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5285" sz="2325" spc="0" b="1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baseline="5285" sz="2325" spc="-569" b="1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-1567" sz="2625" spc="-125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baseline="5285" sz="2325" spc="-9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5285" sz="2325" spc="-444" b="1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-1567" sz="2625" spc="-664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5285" sz="2325" spc="-619" b="1">
                <a:solidFill>
                  <a:srgbClr val="002D5D"/>
                </a:solidFill>
                <a:latin typeface="Calibri"/>
                <a:cs typeface="Calibri"/>
              </a:rPr>
              <a:t>m</a:t>
            </a:r>
            <a:r>
              <a:rPr dirty="0" smtClean="0" baseline="-1567" sz="2625" spc="-494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baseline="5285" sz="2325" spc="-300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567" sz="2625" spc="-404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baseline="5285" sz="2325" spc="-454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-1567" sz="2625" spc="-4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5285" sz="2325" spc="-19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5285" sz="2325" spc="0" b="1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5285" sz="2325" spc="182" b="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-1567" sz="2625" spc="-104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5285" sz="2325" spc="-34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baseline="5285" sz="2325" spc="-269" b="1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-1567" sz="2625" spc="-20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5285" sz="2325" spc="-14" b="1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-1567" sz="2625" spc="-1044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baseline="5285" sz="2325" spc="-4" b="1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5285" sz="2325" spc="-650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567" sz="2625" spc="-525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5285" sz="2325" spc="-304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-1567" sz="2625" spc="-809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5285" sz="2325" spc="-4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5285" sz="2325" spc="-684">
                <a:solidFill>
                  <a:srgbClr val="002D5D"/>
                </a:solidFill>
                <a:latin typeface="Calibri"/>
                <a:cs typeface="Calibri"/>
              </a:rPr>
              <a:t>v</a:t>
            </a:r>
            <a:r>
              <a:rPr dirty="0" smtClean="0" baseline="-1567" sz="2625" spc="-38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baseline="5285" sz="2325" spc="0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5285" sz="2325" spc="-679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-1567" sz="2625" spc="-41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baseline="5285" sz="2325" spc="-414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567" sz="2625" spc="-17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5285" sz="2325" spc="-439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567" sz="2625" spc="-475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baseline="5285" sz="2325" spc="-144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baseline="-1567" sz="2625" spc="-964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baseline="5285" sz="2325" spc="0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baseline="5285" sz="2325" spc="-439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567" sz="2625" spc="-3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5285" sz="2325" spc="-25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baseline="5285" sz="2325" spc="0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5285" sz="2325" spc="8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5285" sz="2325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5285" sz="2325" spc="0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5285" sz="2325" spc="38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5285" sz="2325" spc="0">
                <a:solidFill>
                  <a:srgbClr val="002D5D"/>
                </a:solidFill>
                <a:latin typeface="Calibri"/>
                <a:cs typeface="Calibri"/>
              </a:rPr>
              <a:t>pos</a:t>
            </a:r>
            <a:r>
              <a:rPr dirty="0" smtClean="0" baseline="5285" sz="2325" spc="5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baseline="5285" sz="2325" spc="0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5285" sz="2325" spc="5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baseline="5285" sz="2325" spc="0">
                <a:solidFill>
                  <a:srgbClr val="002D5D"/>
                </a:solidFill>
                <a:latin typeface="Calibri"/>
                <a:cs typeface="Calibri"/>
              </a:rPr>
              <a:t>so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43428" y="4575437"/>
            <a:ext cx="216608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0" b="1">
                <a:solidFill>
                  <a:srgbClr val="002D5D"/>
                </a:solidFill>
                <a:latin typeface="Calibri"/>
                <a:cs typeface="Calibri"/>
              </a:rPr>
              <a:t>a)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44140" y="4575437"/>
            <a:ext cx="5743140" cy="2883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baseline="17617" sz="2325" spc="-114" b="1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-1567" sz="2625" spc="-80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baseline="17617" sz="2325" spc="-50" b="1">
                <a:solidFill>
                  <a:srgbClr val="002D5D"/>
                </a:solidFill>
                <a:latin typeface="Calibri"/>
                <a:cs typeface="Calibri"/>
              </a:rPr>
              <a:t>b</a:t>
            </a:r>
            <a:r>
              <a:rPr dirty="0" smtClean="0" baseline="-1567" sz="2625" spc="-1064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baseline="17617" sz="2325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17617" sz="2325" spc="4" b="1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baseline="17617" sz="2325" spc="-104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-1567" sz="2625" spc="-375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17617" sz="2325" spc="-175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-1567" sz="2625" spc="-31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17617" sz="2325" spc="-475" b="1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-1567" sz="2625" spc="-58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17617" sz="2325" spc="-4" b="1">
                <a:solidFill>
                  <a:srgbClr val="002D5D"/>
                </a:solidFill>
                <a:latin typeface="Calibri"/>
                <a:cs typeface="Calibri"/>
              </a:rPr>
              <a:t>z</a:t>
            </a:r>
            <a:r>
              <a:rPr dirty="0" smtClean="0" baseline="17617" sz="2325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17617" sz="2325" spc="-654" b="1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-1567" sz="2625" spc="-444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baseline="17617" sz="2325" spc="-404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-1567" sz="2625" spc="-65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17617" sz="2325" spc="-139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567" sz="2625" spc="-419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baseline="17617" sz="2325" spc="-334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-1567" sz="2625" spc="-70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17617" sz="2325" spc="0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baseline="17617" sz="2325" spc="-9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baseline="17617" sz="2325" spc="-119">
                <a:solidFill>
                  <a:srgbClr val="002D5D"/>
                </a:solidFill>
                <a:latin typeface="Calibri"/>
                <a:cs typeface="Calibri"/>
              </a:rPr>
              <a:t>’</a:t>
            </a:r>
            <a:r>
              <a:rPr dirty="0" smtClean="0" baseline="17617" sz="2325" spc="-459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567" sz="2625" spc="-63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baseline="17617" sz="2325" spc="4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baseline="17617" sz="2325" spc="-775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567" sz="2625" spc="-17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17617" sz="2325" spc="-225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baseline="-1567" sz="2625" spc="-275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17617" sz="2325" spc="-400">
                <a:solidFill>
                  <a:srgbClr val="002D5D"/>
                </a:solidFill>
                <a:latin typeface="Calibri"/>
                <a:cs typeface="Calibri"/>
              </a:rPr>
              <a:t>c</a:t>
            </a:r>
            <a:r>
              <a:rPr dirty="0" smtClean="0" baseline="-1567" sz="2625" spc="-714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17617" sz="2325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17617" sz="2325" spc="-264">
                <a:solidFill>
                  <a:srgbClr val="002D5D"/>
                </a:solidFill>
                <a:latin typeface="Calibri"/>
                <a:cs typeface="Calibri"/>
              </a:rPr>
              <a:t>z</a:t>
            </a:r>
            <a:r>
              <a:rPr dirty="0" smtClean="0" baseline="-1567" sz="2625" spc="-829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baseline="17617" sz="2325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17617" sz="2325" spc="-359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567" sz="2625" spc="-669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baseline="17617" sz="2325" spc="-159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-1567" sz="2625" spc="-89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17617" sz="2325" spc="4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17617" sz="2325" spc="-259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baseline="-1567" sz="2625" spc="-664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baseline="17617" sz="2325" spc="-4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baseline="17617" sz="2325" spc="-450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567" sz="2625" spc="-725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baseline="17617" sz="2325" spc="-100">
                <a:solidFill>
                  <a:srgbClr val="002D5D"/>
                </a:solidFill>
                <a:latin typeface="Calibri"/>
                <a:cs typeface="Calibri"/>
              </a:rPr>
              <a:t>p</a:t>
            </a:r>
            <a:r>
              <a:rPr dirty="0" smtClean="0" baseline="-1567" sz="2625" spc="-1009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17617" sz="2325" spc="-19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baseline="17617" sz="2325" spc="-350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-1567" sz="2625" spc="-12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17617" sz="2325" spc="-39">
                <a:solidFill>
                  <a:srgbClr val="002D5D"/>
                </a:solidFill>
                <a:latin typeface="Calibri"/>
                <a:cs typeface="Calibri"/>
              </a:rPr>
              <a:t>f</a:t>
            </a:r>
            <a:r>
              <a:rPr dirty="0" smtClean="0" baseline="17617" sz="2325" spc="-489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567" sz="2625" spc="-204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baseline="17617" sz="2325" spc="-414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baseline="-1567" sz="2625" spc="-62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17617" sz="2325" spc="0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baseline="17617" sz="2325" spc="-350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-1567" sz="2625" spc="-564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baseline="17617" sz="2325" spc="-264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-1567" sz="2625" spc="-844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17617" sz="2325" spc="0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17617" sz="2325" spc="-769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567" sz="2625" spc="-269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baseline="17617" sz="2325" spc="-559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-1567" sz="2625" spc="-544">
                <a:solidFill>
                  <a:srgbClr val="002D5D"/>
                </a:solidFill>
                <a:latin typeface="Verdana"/>
                <a:cs typeface="Verdana"/>
              </a:rPr>
              <a:t>h</a:t>
            </a:r>
            <a:r>
              <a:rPr dirty="0" smtClean="0" baseline="17617" sz="2325" spc="0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17617" sz="2325" spc="24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-1567" sz="2625" spc="-85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17617" sz="2325" spc="-19" b="1">
                <a:solidFill>
                  <a:srgbClr val="002D5D"/>
                </a:solidFill>
                <a:latin typeface="Calibri"/>
                <a:cs typeface="Calibri"/>
              </a:rPr>
              <a:t>g</a:t>
            </a:r>
            <a:r>
              <a:rPr dirty="0" smtClean="0" baseline="17617" sz="2325" spc="-84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567" sz="2625" spc="-39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17617" sz="2325" spc="-459" b="1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-1567" sz="2625" spc="-654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17617" sz="2325" spc="-629" b="1">
                <a:solidFill>
                  <a:srgbClr val="002D5D"/>
                </a:solidFill>
                <a:latin typeface="Calibri"/>
                <a:cs typeface="Calibri"/>
              </a:rPr>
              <a:t>m</a:t>
            </a:r>
            <a:r>
              <a:rPr dirty="0" smtClean="0" baseline="-1567" sz="2625" spc="-64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baseline="17617" sz="2325" spc="-729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567" sz="2625" spc="-31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17617" sz="2325" spc="-229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-1567" sz="2625" spc="-519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baseline="17617" sz="2325" spc="-50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baseline="-1567" sz="2625" spc="-110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17617" sz="2325" spc="0" b="1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17617" sz="2325" spc="-89" b="1">
                <a:solidFill>
                  <a:srgbClr val="002D5D"/>
                </a:solidFill>
                <a:latin typeface="Calibri"/>
                <a:cs typeface="Calibri"/>
              </a:rPr>
              <a:t>,</a:t>
            </a:r>
            <a:r>
              <a:rPr dirty="0" smtClean="0" baseline="-1567" sz="2625" spc="-61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17617" sz="2325" spc="-229" b="1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-1567" sz="2625" spc="-689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baseline="17617" sz="2325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17617" sz="2325" spc="41" b="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-1567" sz="2625" spc="-43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17617" sz="2325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17617" sz="2325" spc="-804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-1567" sz="2625" spc="-26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baseline="17617" sz="2325" spc="-489" b="1">
                <a:solidFill>
                  <a:srgbClr val="002D5D"/>
                </a:solidFill>
                <a:latin typeface="Calibri"/>
                <a:cs typeface="Calibri"/>
              </a:rPr>
              <a:t>g</a:t>
            </a:r>
            <a:r>
              <a:rPr dirty="0" smtClean="0" baseline="-1567" sz="2625" spc="-644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17617" sz="2325" spc="-144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567" sz="2625" spc="-90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17617" sz="2325" spc="-9" b="1">
                <a:solidFill>
                  <a:srgbClr val="002D5D"/>
                </a:solidFill>
                <a:latin typeface="Calibri"/>
                <a:cs typeface="Calibri"/>
              </a:rPr>
              <a:t>g</a:t>
            </a:r>
            <a:r>
              <a:rPr dirty="0" smtClean="0" baseline="17617" sz="2325" spc="-679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-1567" sz="2625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-1567" sz="2625" spc="-26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17617" sz="2325" spc="-525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567" sz="2625" spc="-119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r>
              <a:rPr dirty="0" smtClean="0" baseline="17617" sz="2325" spc="-25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baseline="17617" sz="2325" spc="0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17617" sz="2325" spc="37" b="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17617" sz="2325" spc="0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44140" y="4816007"/>
            <a:ext cx="1130422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4" b="1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3523" sz="2325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3523" sz="2325" spc="15" b="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3523" sz="2325" spc="-25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baseline="3523" sz="2325" spc="0" b="1">
                <a:solidFill>
                  <a:srgbClr val="002D5D"/>
                </a:solidFill>
                <a:latin typeface="Calibri"/>
                <a:cs typeface="Calibri"/>
              </a:rPr>
              <a:t>c</a:t>
            </a:r>
            <a:r>
              <a:rPr dirty="0" smtClean="0" baseline="3523" sz="2325" spc="4" b="1">
                <a:solidFill>
                  <a:srgbClr val="002D5D"/>
                </a:solidFill>
                <a:latin typeface="Calibri"/>
                <a:cs typeface="Calibri"/>
              </a:rPr>
              <a:t>h</a:t>
            </a:r>
            <a:r>
              <a:rPr dirty="0" smtClean="0" baseline="3523" sz="2325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3523" sz="2325" spc="-19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3523" sz="2325" spc="-4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3523" sz="2325" spc="-19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3523" sz="2325" spc="-9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3523" sz="2325" spc="9" b="1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;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3428" y="5056577"/>
            <a:ext cx="222269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4">
                <a:solidFill>
                  <a:srgbClr val="002D5D"/>
                </a:solidFill>
                <a:latin typeface="Calibri"/>
                <a:cs typeface="Calibri"/>
              </a:rPr>
              <a:t>b)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44140" y="5056577"/>
            <a:ext cx="5581999" cy="1188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par</a:t>
            </a:r>
            <a:r>
              <a:rPr dirty="0" smtClean="0" baseline="3523" sz="2325" spc="-25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ec</a:t>
            </a:r>
            <a:r>
              <a:rPr dirty="0" smtClean="0" baseline="3523" sz="2325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pazione</a:t>
            </a:r>
            <a:r>
              <a:rPr dirty="0" smtClean="0" baseline="3523" sz="2325" spc="150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3523" sz="2325" spc="17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-9" b="1">
                <a:solidFill>
                  <a:srgbClr val="002D5D"/>
                </a:solidFill>
                <a:latin typeface="Calibri"/>
                <a:cs typeface="Calibri"/>
              </a:rPr>
              <a:t>c</a:t>
            </a:r>
            <a:r>
              <a:rPr dirty="0" smtClean="0" baseline="3523" sz="2325" spc="0" b="1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3523" sz="2325" spc="-19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baseline="3523" sz="2325" spc="0" b="1">
                <a:solidFill>
                  <a:srgbClr val="002D5D"/>
                </a:solidFill>
                <a:latin typeface="Calibri"/>
                <a:cs typeface="Calibri"/>
              </a:rPr>
              <a:t>si</a:t>
            </a:r>
            <a:r>
              <a:rPr dirty="0" smtClean="0" baseline="3523" sz="2325" spc="40" b="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3523" sz="2325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3523" sz="2325" spc="15" b="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-25" b="1">
                <a:solidFill>
                  <a:srgbClr val="002D5D"/>
                </a:solidFill>
                <a:latin typeface="Calibri"/>
                <a:cs typeface="Calibri"/>
              </a:rPr>
              <a:t>f</a:t>
            </a:r>
            <a:r>
              <a:rPr dirty="0" smtClean="0" baseline="3523" sz="2325" spc="0" b="1">
                <a:solidFill>
                  <a:srgbClr val="002D5D"/>
                </a:solidFill>
                <a:latin typeface="Calibri"/>
                <a:cs typeface="Calibri"/>
              </a:rPr>
              <a:t>ormazio</a:t>
            </a:r>
            <a:r>
              <a:rPr dirty="0" smtClean="0" baseline="3523" sz="2325" spc="9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3523" sz="2325" spc="43" b="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3523" sz="2325" spc="0" b="1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3523" sz="2325" spc="16" b="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3523" sz="2325" spc="4" b="1">
                <a:solidFill>
                  <a:srgbClr val="002D5D"/>
                </a:solidFill>
                <a:latin typeface="Calibri"/>
                <a:cs typeface="Calibri"/>
              </a:rPr>
              <a:t>g</a:t>
            </a:r>
            <a:r>
              <a:rPr dirty="0" smtClean="0" baseline="3523" sz="2325" spc="0" b="1">
                <a:solidFill>
                  <a:srgbClr val="002D5D"/>
                </a:solidFill>
                <a:latin typeface="Calibri"/>
                <a:cs typeface="Calibri"/>
              </a:rPr>
              <a:t>gior</a:t>
            </a:r>
            <a:r>
              <a:rPr dirty="0" smtClean="0" baseline="3523" sz="2325" spc="4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solidFill>
                  <a:srgbClr val="002D5D"/>
                </a:solidFill>
                <a:latin typeface="Calibri"/>
                <a:cs typeface="Calibri"/>
              </a:rPr>
              <a:t>am</a:t>
            </a:r>
            <a:r>
              <a:rPr dirty="0" smtClean="0" baseline="3523" sz="2325" spc="-4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3523" sz="2325" spc="-14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3523" sz="2325" spc="-9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3523" sz="2325" spc="0" b="1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3523" sz="2325" spc="73" b="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solidFill>
                  <a:srgbClr val="002D5D"/>
                </a:solidFill>
                <a:latin typeface="Calibri"/>
                <a:cs typeface="Calibri"/>
              </a:rPr>
              <a:t>u</a:t>
            </a:r>
            <a:r>
              <a:rPr dirty="0" smtClean="0" baseline="3523" sz="2325" spc="4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3523" sz="2325" spc="-9" b="1">
                <a:solidFill>
                  <a:srgbClr val="002D5D"/>
                </a:solidFill>
                <a:latin typeface="Calibri"/>
                <a:cs typeface="Calibri"/>
              </a:rPr>
              <a:t>v</a:t>
            </a:r>
            <a:r>
              <a:rPr dirty="0" smtClean="0" baseline="3523" sz="2325" spc="4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3523" sz="2325" spc="-25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baseline="3523" sz="2325" spc="-9" b="1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baseline="3523" sz="2325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3523" sz="2325" spc="-9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3523" sz="2325" spc="0" b="1">
                <a:solidFill>
                  <a:srgbClr val="002D5D"/>
                </a:solidFill>
                <a:latin typeface="Calibri"/>
                <a:cs typeface="Calibri"/>
              </a:rPr>
              <a:t>ari</a:t>
            </a:r>
            <a:endParaRPr sz="1550">
              <a:latin typeface="Calibri"/>
              <a:cs typeface="Calibri"/>
            </a:endParaRPr>
          </a:p>
          <a:p>
            <a:pPr marL="12700" marR="101986">
              <a:lnSpc>
                <a:spcPct val="101928"/>
              </a:lnSpc>
            </a:pPr>
            <a:r>
              <a:rPr dirty="0" smtClean="0" sz="1550" spc="4" b="1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sz="1550" spc="4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4" b="1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-14" b="1">
                <a:solidFill>
                  <a:srgbClr val="002D5D"/>
                </a:solidFill>
                <a:latin typeface="Calibri"/>
                <a:cs typeface="Calibri"/>
              </a:rPr>
              <a:t>c</a:t>
            </a:r>
            <a:r>
              <a:rPr dirty="0" smtClean="0" sz="1550" spc="-9" b="1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sz="1550" spc="9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,</a:t>
            </a:r>
            <a:r>
              <a:rPr dirty="0" smtClean="0" sz="1550" spc="48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sz="1550" spc="4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sz="1550" spc="67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du</a:t>
            </a:r>
            <a:r>
              <a:rPr dirty="0" smtClean="0" sz="1550" spc="-34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sz="1550" spc="-9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sz="1550" spc="-25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sz="1550" spc="57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4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35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60</a:t>
            </a:r>
            <a:r>
              <a:rPr dirty="0" smtClean="0" sz="1550" spc="36" b="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sz="1550" spc="-19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sz="1550" spc="4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,</a:t>
            </a:r>
            <a:r>
              <a:rPr dirty="0" smtClean="0" sz="1550" spc="29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sz="1550" spc="-25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sz="1550" spc="-29">
                <a:solidFill>
                  <a:srgbClr val="002D5D"/>
                </a:solidFill>
                <a:latin typeface="Calibri"/>
                <a:cs typeface="Calibri"/>
              </a:rPr>
              <a:t>g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aniz</a:t>
            </a:r>
            <a:r>
              <a:rPr dirty="0" smtClean="0" sz="1550" spc="-25">
                <a:solidFill>
                  <a:srgbClr val="002D5D"/>
                </a:solidFill>
                <a:latin typeface="Calibri"/>
                <a:cs typeface="Calibri"/>
              </a:rPr>
              <a:t>z</a:t>
            </a:r>
            <a:r>
              <a:rPr dirty="0" smtClean="0" sz="1550" spc="-9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ti</a:t>
            </a:r>
            <a:r>
              <a:rPr dirty="0" smtClean="0" sz="1550" spc="87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da</a:t>
            </a:r>
            <a:r>
              <a:rPr dirty="0" smtClean="0" sz="1550" spc="25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ti</a:t>
            </a:r>
            <a:r>
              <a:rPr dirty="0" smtClean="0" sz="1550" spc="43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pubb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c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,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as</a:t>
            </a:r>
            <a:r>
              <a:rPr dirty="0" smtClean="0" sz="1550" spc="4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sz="1550" spc="-9">
                <a:solidFill>
                  <a:srgbClr val="002D5D"/>
                </a:solidFill>
                <a:latin typeface="Calibri"/>
                <a:cs typeface="Calibri"/>
              </a:rPr>
              <a:t>c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az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on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,</a:t>
            </a:r>
            <a:r>
              <a:rPr dirty="0" smtClean="0" sz="1550" spc="157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sz="1550" spc="-25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dini</a:t>
            </a:r>
            <a:r>
              <a:rPr dirty="0" smtClean="0" sz="1550" spc="93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p</a:t>
            </a:r>
            <a:r>
              <a:rPr dirty="0" smtClean="0" sz="1550" spc="-25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sz="1550" spc="-39">
                <a:solidFill>
                  <a:srgbClr val="002D5D"/>
                </a:solidFill>
                <a:latin typeface="Calibri"/>
                <a:cs typeface="Calibri"/>
              </a:rPr>
              <a:t>f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4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siona</a:t>
            </a:r>
            <a:r>
              <a:rPr dirty="0" smtClean="0" sz="1550" spc="-9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16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su</a:t>
            </a:r>
            <a:r>
              <a:rPr dirty="0" smtClean="0" sz="1550" spc="38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p</a:t>
            </a:r>
            <a:r>
              <a:rPr dirty="0" smtClean="0" sz="1550" spc="-25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sz="1550" spc="-9">
                <a:solidFill>
                  <a:srgbClr val="002D5D"/>
                </a:solidFill>
                <a:latin typeface="Calibri"/>
                <a:cs typeface="Calibri"/>
              </a:rPr>
              <a:t>g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-25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sz="1550" spc="-25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az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one,</a:t>
            </a:r>
            <a:r>
              <a:rPr dirty="0" smtClean="0" sz="1550" spc="208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-9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sz="1550" spc="-25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tuaz</a:t>
            </a:r>
            <a:r>
              <a:rPr dirty="0" smtClean="0" sz="1550" spc="-9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one,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g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-14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one</a:t>
            </a:r>
            <a:r>
              <a:rPr dirty="0" smtClean="0" sz="1550" spc="72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27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-14">
                <a:solidFill>
                  <a:srgbClr val="002D5D"/>
                </a:solidFill>
                <a:latin typeface="Calibri"/>
                <a:cs typeface="Calibri"/>
              </a:rPr>
              <a:t>c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sz="1550" spc="-9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sz="1550" spc="-25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sz="1550" spc="92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sz="1550" spc="4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gli</a:t>
            </a:r>
            <a:r>
              <a:rPr dirty="0" smtClean="0" sz="1550" spc="54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-9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sz="1550" spc="-25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9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v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ti</a:t>
            </a:r>
            <a:r>
              <a:rPr dirty="0" smtClean="0" sz="1550" spc="88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-14">
                <a:solidFill>
                  <a:srgbClr val="002D5D"/>
                </a:solidFill>
                <a:latin typeface="Calibri"/>
                <a:cs typeface="Calibri"/>
              </a:rPr>
              <a:t>c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or</a:t>
            </a:r>
            <a:r>
              <a:rPr dirty="0" smtClean="0" sz="1550" spc="-29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-25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vi</a:t>
            </a:r>
            <a:r>
              <a:rPr dirty="0" smtClean="0" sz="1550" spc="113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p</a:t>
            </a:r>
            <a:r>
              <a:rPr dirty="0" smtClean="0" sz="1550" spc="4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sz="1550" spc="3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sz="1550" spc="29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sz="1550" spc="-9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duz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one</a:t>
            </a:r>
            <a:r>
              <a:rPr dirty="0" smtClean="0" sz="1550" spc="97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sz="1550" spc="4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-14">
                <a:solidFill>
                  <a:srgbClr val="002D5D"/>
                </a:solidFill>
                <a:latin typeface="Calibri"/>
                <a:cs typeface="Calibri"/>
              </a:rPr>
              <a:t>c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once</a:t>
            </a:r>
            <a:r>
              <a:rPr dirty="0" smtClean="0" sz="1550" spc="-9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sz="1550" spc="-34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az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one</a:t>
            </a:r>
            <a:r>
              <a:rPr dirty="0" smtClean="0" sz="1550" spc="143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di</a:t>
            </a:r>
            <a:r>
              <a:rPr dirty="0" smtClean="0" sz="1550" spc="26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-9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sz="1550" spc="-25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vi</a:t>
            </a:r>
            <a:r>
              <a:rPr dirty="0" smtClean="0" sz="1550" spc="-25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à</a:t>
            </a:r>
            <a:r>
              <a:rPr dirty="0" smtClean="0" sz="1550" spc="79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4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25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-34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adon</a:t>
            </a:r>
            <a:r>
              <a:rPr dirty="0" smtClean="0" sz="1550" spc="62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sz="1550" spc="4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gli</a:t>
            </a:r>
            <a:r>
              <a:rPr dirty="0" smtClean="0" sz="1550" spc="54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4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fi</a:t>
            </a:r>
            <a:r>
              <a:rPr dirty="0" smtClean="0" sz="1550" spc="-9">
                <a:solidFill>
                  <a:srgbClr val="002D5D"/>
                </a:solidFill>
                <a:latin typeface="Calibri"/>
                <a:cs typeface="Calibri"/>
              </a:rPr>
              <a:t>c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;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43428" y="6259739"/>
            <a:ext cx="199828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-4">
                <a:solidFill>
                  <a:srgbClr val="002D5D"/>
                </a:solidFill>
                <a:latin typeface="Calibri"/>
                <a:cs typeface="Calibri"/>
              </a:rPr>
              <a:t>c)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44140" y="6259739"/>
            <a:ext cx="5342286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-29">
                <a:solidFill>
                  <a:srgbClr val="002D5D"/>
                </a:solidFill>
                <a:latin typeface="Calibri"/>
                <a:cs typeface="Calibri"/>
              </a:rPr>
              <a:t>f</a:t>
            </a:r>
            <a:r>
              <a:rPr dirty="0" smtClean="0" baseline="3523" sz="2325" spc="-9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3523" sz="2325" spc="-25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3523" sz="2325" spc="-14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3523" sz="2325" spc="4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baseline="3523" sz="2325" spc="4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3523" sz="2325" spc="-4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baseline="3523" sz="2325" spc="-9">
                <a:solidFill>
                  <a:srgbClr val="002D5D"/>
                </a:solidFill>
                <a:latin typeface="Calibri"/>
                <a:cs typeface="Calibri"/>
              </a:rPr>
              <a:t>v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3523" sz="2325" spc="44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q</a:t>
            </a:r>
            <a:r>
              <a:rPr dirty="0" smtClean="0" baseline="3523" sz="2325" spc="4">
                <a:solidFill>
                  <a:srgbClr val="002D5D"/>
                </a:solidFill>
                <a:latin typeface="Calibri"/>
                <a:cs typeface="Calibri"/>
              </a:rPr>
              <a:t>u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3523" sz="2325" spc="-4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3523" sz="2325" spc="-14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3523" sz="2325" spc="55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p</a:t>
            </a:r>
            <a:r>
              <a:rPr dirty="0" smtClean="0" baseline="3523" sz="2325" spc="-19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baseline="3523" sz="2325" spc="-9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vi</a:t>
            </a:r>
            <a:r>
              <a:rPr dirty="0" smtClean="0" baseline="3523" sz="2325" spc="-19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baseline="3523" sz="2325" spc="-14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3523" sz="2325" spc="68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3523" sz="2325" spc="4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3523" sz="2325" spc="-4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baseline="3523" sz="2325" spc="-4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baseline="3523" sz="2325" spc="-119">
                <a:solidFill>
                  <a:srgbClr val="002D5D"/>
                </a:solidFill>
                <a:latin typeface="Calibri"/>
                <a:cs typeface="Calibri"/>
              </a:rPr>
              <a:t>’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ar</a:t>
            </a:r>
            <a:r>
              <a:rPr dirty="0" smtClean="0" baseline="3523" sz="2325" spc="-4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3523" sz="2325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3523" sz="2325" spc="-14">
                <a:solidFill>
                  <a:srgbClr val="002D5D"/>
                </a:solidFill>
                <a:latin typeface="Calibri"/>
                <a:cs typeface="Calibri"/>
              </a:rPr>
              <a:t>c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3523" sz="2325" spc="-4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3523" sz="2325" spc="137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24,</a:t>
            </a:r>
            <a:r>
              <a:rPr dirty="0" smtClean="0" baseline="3523" sz="2325" spc="49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-14">
                <a:solidFill>
                  <a:srgbClr val="002D5D"/>
                </a:solidFill>
                <a:latin typeface="Calibri"/>
                <a:cs typeface="Calibri"/>
              </a:rPr>
              <a:t>c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omma</a:t>
            </a:r>
            <a:r>
              <a:rPr dirty="0" smtClean="0" baseline="3523" sz="2325" spc="73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3,</a:t>
            </a:r>
            <a:r>
              <a:rPr dirty="0" smtClean="0" baseline="3523" sz="2325" spc="33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3523" sz="2325" spc="4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baseline="3523" sz="2325" spc="19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3523" sz="2325" spc="4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3523" sz="2325" spc="-4">
                <a:solidFill>
                  <a:srgbClr val="002D5D"/>
                </a:solidFill>
                <a:latin typeface="Calibri"/>
                <a:cs typeface="Calibri"/>
              </a:rPr>
              <a:t>c</a:t>
            </a:r>
            <a:r>
              <a:rPr dirty="0" smtClean="0" baseline="3523" sz="2325" spc="-25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baseline="3523" sz="2325" spc="-9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3523" sz="2325" spc="-14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3523" sz="2325" spc="0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44140" y="6458127"/>
            <a:ext cx="5523338" cy="2680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30"/>
              </a:lnSpc>
              <a:spcBef>
                <a:spcPts val="101"/>
              </a:spcBef>
            </a:pP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4">
                <a:solidFill>
                  <a:srgbClr val="002D5D"/>
                </a:solidFill>
                <a:latin typeface="Calibri"/>
                <a:cs typeface="Calibri"/>
              </a:rPr>
              <a:t>g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sl</a:t>
            </a:r>
            <a:r>
              <a:rPr dirty="0" smtClean="0" sz="1550" spc="-9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v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sz="1550" spc="83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16</a:t>
            </a:r>
            <a:r>
              <a:rPr dirty="0" smtClean="0" sz="1550" spc="36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sz="1550" spc="4">
                <a:solidFill>
                  <a:srgbClr val="002D5D"/>
                </a:solidFill>
                <a:latin typeface="Calibri"/>
                <a:cs typeface="Calibri"/>
              </a:rPr>
              <a:t>p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sz="1550" spc="-9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78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2016,</a:t>
            </a:r>
            <a:r>
              <a:rPr dirty="0" smtClean="0" sz="1550" spc="80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n.</a:t>
            </a:r>
            <a:r>
              <a:rPr dirty="0" smtClean="0" sz="1550" spc="2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50,</a:t>
            </a:r>
            <a:r>
              <a:rPr dirty="0" smtClean="0" sz="1550" spc="64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l’</a:t>
            </a:r>
            <a:r>
              <a:rPr dirty="0" smtClean="0" sz="1550" spc="4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scrizi</a:t>
            </a:r>
            <a:r>
              <a:rPr dirty="0" smtClean="0" sz="1550" spc="-9" b="1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sz="1550" spc="-654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51627" sz="1275" spc="0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baseline="51627" sz="1275" spc="-464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sz="1550" spc="-325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51627" sz="1275" spc="4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baseline="51627" sz="1275" spc="-275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1550" spc="-569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51627" sz="1275" spc="4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baseline="51627" sz="1275" spc="-379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1550" spc="-414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51627" sz="1275" spc="-150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sz="1550" spc="-239" b="1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baseline="51627" sz="1275" spc="-325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1550" spc="-59" b="1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baseline="51627" sz="1275" spc="-494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sz="1550" spc="-100" b="1">
                <a:solidFill>
                  <a:srgbClr val="002D5D"/>
                </a:solidFill>
                <a:latin typeface="Calibri"/>
                <a:cs typeface="Calibri"/>
              </a:rPr>
              <a:t>’</a:t>
            </a:r>
            <a:r>
              <a:rPr dirty="0" smtClean="0" sz="1550" spc="-589" b="1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51627" sz="1275" spc="34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sz="1550" spc="-4" b="1">
                <a:solidFill>
                  <a:srgbClr val="002D5D"/>
                </a:solidFill>
                <a:latin typeface="Calibri"/>
                <a:cs typeface="Calibri"/>
              </a:rPr>
              <a:t>b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sz="1550" spc="263" b="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4" b="1">
                <a:solidFill>
                  <a:srgbClr val="002D5D"/>
                </a:solidFill>
                <a:latin typeface="Calibri"/>
                <a:cs typeface="Calibri"/>
              </a:rPr>
              <a:t>p</a:t>
            </a:r>
            <a:r>
              <a:rPr dirty="0" smtClean="0" sz="1550" spc="-25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sz="1550" spc="-34" b="1">
                <a:solidFill>
                  <a:srgbClr val="002D5D"/>
                </a:solidFill>
                <a:latin typeface="Calibri"/>
                <a:cs typeface="Calibri"/>
              </a:rPr>
              <a:t>f</a:t>
            </a:r>
            <a:r>
              <a:rPr dirty="0" smtClean="0" sz="1550" spc="4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ssi</a:t>
            </a:r>
            <a:r>
              <a:rPr dirty="0" smtClean="0" sz="1550" spc="4" b="1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sz="1550" spc="-4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sz="1550" spc="-244" b="1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baseline="51627" sz="1275" spc="-325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1550" spc="-469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51627" sz="1275" spc="-79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8968" y="5854248"/>
            <a:ext cx="351499" cy="749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459900" y="1544035"/>
            <a:ext cx="5998212" cy="33866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189" marR="630160" algn="just">
              <a:lnSpc>
                <a:spcPct val="101277"/>
              </a:lnSpc>
              <a:spcBef>
                <a:spcPts val="295"/>
              </a:spcBef>
            </a:pP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Esperti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in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inter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enti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risan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me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to</a:t>
            </a:r>
            <a:r>
              <a:rPr dirty="0" smtClean="0" sz="1750" spc="-1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don</a:t>
            </a:r>
            <a:endParaRPr sz="1750">
              <a:latin typeface="Verdana"/>
              <a:cs typeface="Verdana"/>
            </a:endParaRPr>
          </a:p>
          <a:p>
            <a:pPr marL="481139" marR="416111" indent="-400949" algn="just">
              <a:lnSpc>
                <a:spcPts val="2100"/>
              </a:lnSpc>
              <a:spcBef>
                <a:spcPts val="2267"/>
              </a:spcBef>
              <a:tabLst>
                <a:tab pos="469900" algn="l"/>
              </a:tabLst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1.	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sp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rti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nte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nti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na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nto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3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ad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ono</a:t>
            </a:r>
            <a:r>
              <a:rPr dirty="0" smtClean="0" sz="1750" spc="-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ss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re</a:t>
            </a:r>
            <a:r>
              <a:rPr dirty="0" smtClean="0" sz="1750" spc="-2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poss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sso</a:t>
            </a:r>
            <a:r>
              <a:rPr dirty="0" smtClean="0" sz="1750" spc="-2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ab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taz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ni</a:t>
            </a:r>
            <a:r>
              <a:rPr dirty="0" smtClean="0" sz="1750" spc="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qu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for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at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vi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cui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89">
                <a:solidFill>
                  <a:srgbClr val="002D5D"/>
                </a:solidFill>
                <a:latin typeface="Verdana"/>
                <a:cs typeface="Verdana"/>
              </a:rPr>
              <a:t>’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gato</a:t>
            </a:r>
            <a:r>
              <a:rPr dirty="0" smtClean="0" sz="1750" spc="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endParaRPr sz="1750">
              <a:latin typeface="Verdana"/>
              <a:cs typeface="Verdana"/>
            </a:endParaRPr>
          </a:p>
          <a:p>
            <a:pPr marL="481139" marR="810745" indent="-400949">
              <a:lnSpc>
                <a:spcPts val="2100"/>
              </a:lnSpc>
              <a:spcBef>
                <a:spcPts val="533"/>
              </a:spcBef>
              <a:tabLst>
                <a:tab pos="469900" algn="l"/>
              </a:tabLst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2.	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Le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sure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co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tt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du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conc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nt</a:t>
            </a:r>
            <a:r>
              <a:rPr dirty="0" smtClean="0" sz="1750" spc="-29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ne</a:t>
            </a:r>
            <a:r>
              <a:rPr dirty="0" smtClean="0" sz="1750" spc="-2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3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ad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ed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sono</a:t>
            </a:r>
            <a:endParaRPr sz="1750">
              <a:latin typeface="Verdana"/>
              <a:cs typeface="Verdana"/>
            </a:endParaRPr>
          </a:p>
          <a:p>
            <a:pPr marL="96227" marR="109315" algn="just">
              <a:lnSpc>
                <a:spcPts val="2350"/>
              </a:lnSpc>
              <a:spcBef>
                <a:spcPts val="12"/>
              </a:spcBef>
            </a:pPr>
            <a:r>
              <a:rPr dirty="0" smtClean="0" baseline="-1761" sz="2325" spc="0" b="1">
                <a:solidFill>
                  <a:srgbClr val="002D5D"/>
                </a:solidFill>
                <a:latin typeface="Calibri"/>
                <a:cs typeface="Calibri"/>
              </a:rPr>
              <a:t>2.</a:t>
            </a:r>
            <a:r>
              <a:rPr dirty="0" smtClean="0" baseline="-1761" sz="2325" spc="16" b="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-1761" sz="2325" spc="-25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baseline="-1761" sz="2325" spc="-204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6269" sz="2625" spc="-83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-1761" sz="2325" spc="-14" b="1">
                <a:solidFill>
                  <a:srgbClr val="002D5D"/>
                </a:solidFill>
                <a:latin typeface="Calibri"/>
                <a:cs typeface="Calibri"/>
              </a:rPr>
              <a:t>q</a:t>
            </a:r>
            <a:r>
              <a:rPr dirty="0" smtClean="0" baseline="6269" sz="2625" spc="-600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baseline="-1761" sz="2325" spc="-250" b="1">
                <a:solidFill>
                  <a:srgbClr val="002D5D"/>
                </a:solidFill>
                <a:latin typeface="Calibri"/>
                <a:cs typeface="Calibri"/>
              </a:rPr>
              <a:t>u</a:t>
            </a:r>
            <a:r>
              <a:rPr dirty="0" smtClean="0" baseline="6269" sz="2625" spc="-369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baseline="-1761" sz="2325" spc="-19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6269" sz="2625" spc="-1025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-1761" sz="2325" spc="-9" b="1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baseline="-1761" sz="2325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-1761" sz="2325" spc="-529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6269" sz="2625" spc="-159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baseline="-1761" sz="2325" spc="-225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6269" sz="2625" spc="-119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baseline="-1761" sz="2325" spc="-1164" b="1">
                <a:solidFill>
                  <a:srgbClr val="002D5D"/>
                </a:solidFill>
                <a:latin typeface="Calibri"/>
                <a:cs typeface="Calibri"/>
              </a:rPr>
              <a:t>m</a:t>
            </a:r>
            <a:r>
              <a:rPr dirty="0" smtClean="0" baseline="6269" sz="2625" spc="4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baseline="6269" sz="2625" spc="-100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-1761" sz="2325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-1761" sz="2325" spc="-225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6269" sz="2625" spc="-464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baseline="-1761" sz="2325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-1761" sz="2325" spc="-1204" b="1">
                <a:solidFill>
                  <a:srgbClr val="002D5D"/>
                </a:solidFill>
                <a:latin typeface="Calibri"/>
                <a:cs typeface="Calibri"/>
              </a:rPr>
              <a:t>m</a:t>
            </a:r>
            <a:r>
              <a:rPr dirty="0" smtClean="0" baseline="6269" sz="2625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6269" sz="2625" spc="-45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761" sz="2325" spc="25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6269" sz="2625" spc="-594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baseline="-1761" sz="2325" spc="-254" b="1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6269" sz="2625" spc="-854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baseline="-1761" sz="2325" spc="-4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761" sz="2325" spc="-684" b="1">
                <a:solidFill>
                  <a:srgbClr val="002D5D"/>
                </a:solidFill>
                <a:latin typeface="Calibri"/>
                <a:cs typeface="Calibri"/>
              </a:rPr>
              <a:t>g</a:t>
            </a:r>
            <a:r>
              <a:rPr dirty="0" smtClean="0" baseline="6269" sz="2625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6269" sz="2625" spc="-275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-1761" sz="2325" spc="-119" b="1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baseline="6269" sz="2625" spc="-94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-1761" sz="2325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-1761" sz="2325" spc="46" b="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-1761" sz="2325" spc="4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761" sz="2325" spc="-600" b="1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baseline="6269" sz="2625" spc="-504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baseline="-1761" sz="2325" spc="-344" b="1">
                <a:solidFill>
                  <a:srgbClr val="002D5D"/>
                </a:solidFill>
                <a:latin typeface="Calibri"/>
                <a:cs typeface="Calibri"/>
              </a:rPr>
              <a:t>p</a:t>
            </a:r>
            <a:r>
              <a:rPr dirty="0" smtClean="0" baseline="6269" sz="2625" spc="-71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-1761" sz="2325" spc="-79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6269" sz="2625" spc="-839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baseline="-1761" sz="2325" spc="0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baseline="-1761" sz="2325" spc="-264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6269" sz="2625" spc="-77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-1761" sz="2325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-1761" sz="2325" spc="35" b="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-1761" sz="2325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-1761" sz="2325" spc="-564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6269" sz="2625" spc="-169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baseline="-1761" sz="2325" spc="-219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6269" sz="2625" spc="-82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-1761" sz="2325" spc="-25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6269" sz="2625" spc="-45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-1761" sz="2325" spc="-89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6269" sz="2625" spc="-41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-1761" sz="2325" spc="-394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6269" sz="2625" spc="-65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-1761" sz="2325" spc="4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baseline="-1761" sz="2325" spc="-39" b="1">
                <a:solidFill>
                  <a:srgbClr val="002D5D"/>
                </a:solidFill>
                <a:latin typeface="Calibri"/>
                <a:cs typeface="Calibri"/>
              </a:rPr>
              <a:t>v</a:t>
            </a:r>
            <a:r>
              <a:rPr dirty="0" smtClean="0" baseline="6269" sz="2625" spc="-45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761" sz="2325" spc="-344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6269" sz="2625" spc="-769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-1761" sz="2325" spc="-75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6269" sz="2625" spc="-103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baseline="-1761" sz="2325" spc="0" b="1">
                <a:solidFill>
                  <a:srgbClr val="002D5D"/>
                </a:solidFill>
                <a:latin typeface="Calibri"/>
                <a:cs typeface="Calibri"/>
              </a:rPr>
              <a:t>ti</a:t>
            </a:r>
            <a:r>
              <a:rPr dirty="0" smtClean="0" baseline="-1761" sz="2325" spc="-250" b="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6269" sz="2625" spc="-22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761" sz="2325" spc="-625" b="1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6269" sz="2625" spc="-284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baseline="-1761" sz="2325" spc="-104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6269" sz="2625" spc="-60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-1761" sz="2325" spc="0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baseline="-1761" sz="2325" spc="-344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6269" sz="2625" spc="-579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baseline="-1761" sz="2325" spc="-50" b="1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baseline="6269" sz="2625" spc="-42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761" sz="2325" spc="-350" b="1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6269" sz="2625" spc="-71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baseline="-1761" sz="2325" spc="-139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6269" sz="2625" spc="-975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-1761" sz="2325" spc="0" b="1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-1761" sz="2325" spc="-1084" b="1">
                <a:solidFill>
                  <a:srgbClr val="002D5D"/>
                </a:solidFill>
                <a:latin typeface="Calibri"/>
                <a:cs typeface="Calibri"/>
              </a:rPr>
              <a:t>m</a:t>
            </a:r>
            <a:r>
              <a:rPr dirty="0" smtClean="0" baseline="6269" sz="2625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6269" sz="2625" spc="67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761" sz="2325" spc="-784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6269" sz="2625" spc="84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baseline="-1761" sz="2325" spc="-14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-1761" sz="2325" spc="-19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-1761" sz="2325" spc="-329" b="1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6269" sz="2625" spc="-434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-1761" sz="2325" spc="-414" b="1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6269" sz="2625" spc="-5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761" sz="2325" spc="-719" b="1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6269" sz="2625" spc="0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baseline="6269" sz="2625" spc="-979">
                <a:solidFill>
                  <a:srgbClr val="002D5D"/>
                </a:solidFill>
                <a:latin typeface="Verdana"/>
                <a:cs typeface="Verdana"/>
              </a:rPr>
              <a:t>h</a:t>
            </a:r>
            <a:r>
              <a:rPr dirty="0" smtClean="0" baseline="-1761" sz="2325" spc="-34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baseline="-1761" sz="2325" spc="-325" b="1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6269" sz="2625" spc="-725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-1761" sz="2325" spc="0" b="1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-1761" sz="2325" spc="4" b="1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-1761" sz="2325" spc="0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endParaRPr sz="1550">
              <a:latin typeface="Calibri"/>
              <a:cs typeface="Calibri"/>
            </a:endParaRPr>
          </a:p>
          <a:p>
            <a:pPr marL="481139">
              <a:lnSpc>
                <a:spcPts val="1810"/>
              </a:lnSpc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sp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rti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nte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nto</a:t>
            </a:r>
            <a:r>
              <a:rPr dirty="0" smtClean="0" sz="1750" spc="-2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na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nto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3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ad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n,</a:t>
            </a:r>
            <a:endParaRPr sz="1750">
              <a:latin typeface="Verdana"/>
              <a:cs typeface="Verdana"/>
            </a:endParaRPr>
          </a:p>
          <a:p>
            <a:pPr marL="96227" marR="18170" algn="just">
              <a:lnSpc>
                <a:spcPts val="2277"/>
              </a:lnSpc>
              <a:spcBef>
                <a:spcPts val="19"/>
              </a:spcBef>
            </a:pP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Gli</a:t>
            </a:r>
            <a:r>
              <a:rPr dirty="0" smtClean="0" sz="1550" spc="43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-479" b="1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baseline="-4701" sz="2625" spc="-434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550" spc="-414" b="1">
                <a:solidFill>
                  <a:srgbClr val="002D5D"/>
                </a:solidFill>
                <a:latin typeface="Calibri"/>
                <a:cs typeface="Calibri"/>
              </a:rPr>
              <a:t>p</a:t>
            </a:r>
            <a:r>
              <a:rPr dirty="0" smtClean="0" baseline="-4701" sz="2625" spc="-700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550" spc="-100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4701" sz="2625" spc="-38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-179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baseline="-4701" sz="2625" spc="-30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-250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-4701" sz="2625" spc="-80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79" b="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-539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-4701" sz="2625" spc="-204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sz="1550" spc="-184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-4701" sz="2625" spc="-875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-4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sz="1550" spc="-525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-4701" sz="2625" spc="-414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550" spc="-379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4701" sz="2625" spc="-66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9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sz="1550" spc="-50" b="1">
                <a:solidFill>
                  <a:srgbClr val="002D5D"/>
                </a:solidFill>
                <a:latin typeface="Calibri"/>
                <a:cs typeface="Calibri"/>
              </a:rPr>
              <a:t>v</a:t>
            </a:r>
            <a:r>
              <a:rPr dirty="0" smtClean="0" baseline="-4701" sz="2625" spc="-1059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-4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-579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-4701" sz="2625" spc="-48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-69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-4701" sz="2625" spc="-41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150" b="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-554" b="1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-4701" sz="2625" spc="-359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550" spc="-29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-4701" sz="2625" spc="-68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sz="1550" spc="-269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-4701" sz="2625" spc="-844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sz="1550" spc="-569" b="1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-4701" sz="2625" spc="-125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9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sz="1550" spc="-444" b="1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-4701" sz="2625" spc="-664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-619" b="1">
                <a:solidFill>
                  <a:srgbClr val="002D5D"/>
                </a:solidFill>
                <a:latin typeface="Calibri"/>
                <a:cs typeface="Calibri"/>
              </a:rPr>
              <a:t>m</a:t>
            </a:r>
            <a:r>
              <a:rPr dirty="0" smtClean="0" baseline="-4701" sz="2625" spc="-494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550" spc="-300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4701" sz="2625" spc="-404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454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-4701" sz="2625" spc="-4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19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sz="1550" spc="182" b="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-4701" sz="2625" spc="-104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-34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sz="1550" spc="-269" b="1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-4701" sz="2625" spc="-20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-14" b="1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-4701" sz="2625" spc="-1044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-4" b="1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sz="1550" spc="-650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-4701" sz="2625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4701" sz="2625" spc="-525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-304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-4701" sz="2625" spc="-809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-684">
                <a:solidFill>
                  <a:srgbClr val="002D5D"/>
                </a:solidFill>
                <a:latin typeface="Calibri"/>
                <a:cs typeface="Calibri"/>
              </a:rPr>
              <a:t>v</a:t>
            </a:r>
            <a:r>
              <a:rPr dirty="0" smtClean="0" baseline="-4701" sz="2625" spc="-38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sz="1550" spc="-679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-4701" sz="2625" spc="-41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-414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-4701" sz="2625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4701" sz="2625" spc="-17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39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4701" sz="2625" spc="-475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550" spc="-144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baseline="-4701" sz="2625" spc="-964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sz="1550" spc="-439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4701" sz="2625" spc="-3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25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8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sz="1550" spc="38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pos</a:t>
            </a:r>
            <a:r>
              <a:rPr dirty="0" smtClean="0" sz="1550" spc="5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es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12332" sz="2325" spc="0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12332" sz="2325" spc="4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12332" sz="2325" spc="0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12332" sz="2325" spc="32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12332" sz="2325" spc="0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baseline="12332" sz="2325" spc="-714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750" spc="-33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12332" sz="2325" spc="-409">
                <a:solidFill>
                  <a:srgbClr val="002D5D"/>
                </a:solidFill>
                <a:latin typeface="Calibri"/>
                <a:cs typeface="Calibri"/>
              </a:rPr>
              <a:t>g</a:t>
            </a:r>
            <a:r>
              <a:rPr dirty="0" smtClean="0" sz="1750" spc="-75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12332" sz="2325" spc="-769">
                <a:solidFill>
                  <a:srgbClr val="002D5D"/>
                </a:solidFill>
                <a:latin typeface="Calibri"/>
                <a:cs typeface="Calibri"/>
              </a:rPr>
              <a:t>u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179">
                <a:solidFill>
                  <a:srgbClr val="002D5D"/>
                </a:solidFill>
                <a:latin typeface="Verdana"/>
                <a:cs typeface="Verdana"/>
              </a:rPr>
              <a:t>’</a:t>
            </a:r>
            <a:r>
              <a:rPr dirty="0" smtClean="0" baseline="12332" sz="2325" spc="-609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750" spc="-45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12332" sz="2325" spc="-389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sz="1750" spc="-36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baseline="12332" sz="2325" spc="-159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sz="1750" spc="-529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baseline="12332" sz="2325" spc="0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12332" sz="2325" spc="-117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750" spc="-28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12332" sz="2325" spc="-279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sz="1750" spc="-659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baseline="12332" sz="2325" spc="-129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750" spc="-92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baseline="12332" sz="2325" spc="4" b="1">
                <a:solidFill>
                  <a:srgbClr val="002D5D"/>
                </a:solidFill>
                <a:latin typeface="Calibri"/>
                <a:cs typeface="Calibri"/>
              </a:rPr>
              <a:t>q</a:t>
            </a:r>
            <a:r>
              <a:rPr dirty="0" smtClean="0" baseline="12332" sz="2325" spc="-769" b="1">
                <a:solidFill>
                  <a:srgbClr val="002D5D"/>
                </a:solidFill>
                <a:latin typeface="Calibri"/>
                <a:cs typeface="Calibri"/>
              </a:rPr>
              <a:t>u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76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baseline="12332" sz="2325" spc="0" b="1">
                <a:solidFill>
                  <a:srgbClr val="002D5D"/>
                </a:solidFill>
                <a:latin typeface="Calibri"/>
                <a:cs typeface="Calibri"/>
              </a:rPr>
              <a:t>is</a:t>
            </a:r>
            <a:r>
              <a:rPr dirty="0" smtClean="0" baseline="12332" sz="2325" spc="-14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750" spc="-1104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baseline="12332" sz="2325" spc="0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12332" sz="2325" spc="4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12332" sz="2325" spc="-254">
                <a:solidFill>
                  <a:srgbClr val="002D5D"/>
                </a:solidFill>
                <a:latin typeface="Calibri"/>
                <a:cs typeface="Calibri"/>
              </a:rPr>
              <a:t>: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1750" spc="83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no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’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ppr</a:t>
            </a:r>
            <a:r>
              <a:rPr dirty="0" smtClean="0" sz="1750" spc="-1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-29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-1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endParaRPr sz="1550">
              <a:latin typeface="Calibri"/>
              <a:cs typeface="Calibri"/>
            </a:endParaRPr>
          </a:p>
          <a:p>
            <a:pPr marL="96227" marR="18170" algn="just">
              <a:lnSpc>
                <a:spcPts val="1927"/>
              </a:lnSpc>
            </a:pP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a)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  </a:t>
            </a:r>
            <a:r>
              <a:rPr dirty="0" smtClean="0" sz="1550" spc="44" b="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sz="1550" spc="-114" b="1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-18807" sz="2625" spc="-80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550" spc="-50" b="1">
                <a:solidFill>
                  <a:srgbClr val="002D5D"/>
                </a:solidFill>
                <a:latin typeface="Calibri"/>
                <a:cs typeface="Calibri"/>
              </a:rPr>
              <a:t>b</a:t>
            </a:r>
            <a:r>
              <a:rPr dirty="0" smtClean="0" baseline="-18807" sz="2625" spc="-1064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4" b="1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sz="1550" spc="-104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-18807" sz="2625" spc="-375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-175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-18807" sz="2625" spc="-31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-475" b="1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-18807" sz="2625" spc="-58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-4" b="1">
                <a:solidFill>
                  <a:srgbClr val="002D5D"/>
                </a:solidFill>
                <a:latin typeface="Calibri"/>
                <a:cs typeface="Calibri"/>
              </a:rPr>
              <a:t>z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-654" b="1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-18807" sz="2625" spc="-444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sz="1550" spc="-404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-18807" sz="2625" spc="-65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-139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8807" sz="2625" spc="-419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550" spc="-334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-18807" sz="2625" spc="-70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sz="1550" spc="-9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sz="1550" spc="-119">
                <a:solidFill>
                  <a:srgbClr val="002D5D"/>
                </a:solidFill>
                <a:latin typeface="Calibri"/>
                <a:cs typeface="Calibri"/>
              </a:rPr>
              <a:t>’</a:t>
            </a:r>
            <a:r>
              <a:rPr dirty="0" smtClean="0" sz="1550" spc="-459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8807" sz="2625" spc="-63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4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sz="1550" spc="-775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8807" sz="2625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8807" sz="2625" spc="-17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225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baseline="-18807" sz="2625" spc="-275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400">
                <a:solidFill>
                  <a:srgbClr val="002D5D"/>
                </a:solidFill>
                <a:latin typeface="Calibri"/>
                <a:cs typeface="Calibri"/>
              </a:rPr>
              <a:t>c</a:t>
            </a:r>
            <a:r>
              <a:rPr dirty="0" smtClean="0" baseline="-18807" sz="2625" spc="-714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-264">
                <a:solidFill>
                  <a:srgbClr val="002D5D"/>
                </a:solidFill>
                <a:latin typeface="Calibri"/>
                <a:cs typeface="Calibri"/>
              </a:rPr>
              <a:t>z</a:t>
            </a:r>
            <a:r>
              <a:rPr dirty="0" smtClean="0" baseline="-18807" sz="2625" spc="-829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-359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-18807" sz="2625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8807" sz="2625" spc="-669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550" spc="-159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-18807" sz="2625" spc="-89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4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sz="1550" spc="-259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baseline="-18807" sz="2625" spc="-664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550" spc="-4">
                <a:solidFill>
                  <a:srgbClr val="002D5D"/>
                </a:solidFill>
                <a:latin typeface="Calibri"/>
                <a:cs typeface="Calibri"/>
              </a:rPr>
              <a:t>l</a:t>
            </a:r>
            <a:r>
              <a:rPr dirty="0" smtClean="0" sz="1550" spc="-450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baseline="-18807" sz="2625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8807" sz="2625" spc="-725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-100">
                <a:solidFill>
                  <a:srgbClr val="002D5D"/>
                </a:solidFill>
                <a:latin typeface="Calibri"/>
                <a:cs typeface="Calibri"/>
              </a:rPr>
              <a:t>p</a:t>
            </a:r>
            <a:r>
              <a:rPr dirty="0" smtClean="0" baseline="-18807" sz="2625" spc="-1009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-19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sz="1550" spc="-350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-18807" sz="2625" spc="-12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39">
                <a:solidFill>
                  <a:srgbClr val="002D5D"/>
                </a:solidFill>
                <a:latin typeface="Calibri"/>
                <a:cs typeface="Calibri"/>
              </a:rPr>
              <a:t>f</a:t>
            </a:r>
            <a:r>
              <a:rPr dirty="0" smtClean="0" sz="1550" spc="-489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8807" sz="2625" spc="-204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414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baseline="-18807" sz="2625" spc="-62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s</a:t>
            </a:r>
            <a:r>
              <a:rPr dirty="0" smtClean="0" sz="1550" spc="-350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baseline="-18807" sz="2625" spc="-564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550" spc="-264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-18807" sz="2625" spc="-844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sz="1550" spc="-769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8807" sz="2625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8807" sz="2625" spc="-269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550" spc="-559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-18807" sz="2625" spc="-544">
                <a:solidFill>
                  <a:srgbClr val="002D5D"/>
                </a:solidFill>
                <a:latin typeface="Verdana"/>
                <a:cs typeface="Verdana"/>
              </a:rPr>
              <a:t>h</a:t>
            </a:r>
            <a:r>
              <a:rPr dirty="0" smtClean="0" sz="1550" spc="0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24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-18807" sz="2625" spc="-85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-19" b="1">
                <a:solidFill>
                  <a:srgbClr val="002D5D"/>
                </a:solidFill>
                <a:latin typeface="Calibri"/>
                <a:cs typeface="Calibri"/>
              </a:rPr>
              <a:t>g</a:t>
            </a:r>
            <a:r>
              <a:rPr dirty="0" smtClean="0" sz="1550" spc="-84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8807" sz="2625" spc="-39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459" b="1">
                <a:solidFill>
                  <a:srgbClr val="002D5D"/>
                </a:solidFill>
                <a:latin typeface="Calibri"/>
                <a:cs typeface="Calibri"/>
              </a:rPr>
              <a:t>o</a:t>
            </a:r>
            <a:r>
              <a:rPr dirty="0" smtClean="0" baseline="-18807" sz="2625" spc="-654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-629" b="1">
                <a:solidFill>
                  <a:srgbClr val="002D5D"/>
                </a:solidFill>
                <a:latin typeface="Calibri"/>
                <a:cs typeface="Calibri"/>
              </a:rPr>
              <a:t>m</a:t>
            </a:r>
            <a:r>
              <a:rPr dirty="0" smtClean="0" baseline="-18807" sz="2625" spc="-64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729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8807" sz="2625" spc="-31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-229" b="1">
                <a:solidFill>
                  <a:srgbClr val="002D5D"/>
                </a:solidFill>
                <a:latin typeface="Calibri"/>
                <a:cs typeface="Calibri"/>
              </a:rPr>
              <a:t>t</a:t>
            </a:r>
            <a:r>
              <a:rPr dirty="0" smtClean="0" baseline="-18807" sz="2625" spc="-519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-50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baseline="-18807" sz="2625" spc="-110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a</a:t>
            </a:r>
            <a:r>
              <a:rPr dirty="0" smtClean="0" sz="1550" spc="-89" b="1">
                <a:solidFill>
                  <a:srgbClr val="002D5D"/>
                </a:solidFill>
                <a:latin typeface="Calibri"/>
                <a:cs typeface="Calibri"/>
              </a:rPr>
              <a:t>,</a:t>
            </a:r>
            <a:r>
              <a:rPr dirty="0" smtClean="0" baseline="-18807" sz="2625" spc="-61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-229" b="1">
                <a:solidFill>
                  <a:srgbClr val="002D5D"/>
                </a:solidFill>
                <a:latin typeface="Calibri"/>
                <a:cs typeface="Calibri"/>
              </a:rPr>
              <a:t>d</a:t>
            </a:r>
            <a:r>
              <a:rPr dirty="0" smtClean="0" baseline="-18807" sz="2625" spc="-689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41" b="1">
                <a:solidFill>
                  <a:srgbClr val="002D5D"/>
                </a:solidFill>
                <a:latin typeface="Calibri"/>
                <a:cs typeface="Calibri"/>
              </a:rPr>
              <a:t> </a:t>
            </a:r>
            <a:r>
              <a:rPr dirty="0" smtClean="0" baseline="-18807" sz="2625" spc="-43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i</a:t>
            </a:r>
            <a:r>
              <a:rPr dirty="0" smtClean="0" sz="1550" spc="-804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-18807" sz="2625" spc="-26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-489" b="1">
                <a:solidFill>
                  <a:srgbClr val="002D5D"/>
                </a:solidFill>
                <a:latin typeface="Calibri"/>
                <a:cs typeface="Calibri"/>
              </a:rPr>
              <a:t>g</a:t>
            </a:r>
            <a:r>
              <a:rPr dirty="0" smtClean="0" baseline="-18807" sz="2625" spc="-644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-144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8807" sz="2625" spc="-90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-9" b="1">
                <a:solidFill>
                  <a:srgbClr val="002D5D"/>
                </a:solidFill>
                <a:latin typeface="Calibri"/>
                <a:cs typeface="Calibri"/>
              </a:rPr>
              <a:t>g</a:t>
            </a:r>
            <a:r>
              <a:rPr dirty="0" smtClean="0" sz="1550" spc="-679" b="1">
                <a:solidFill>
                  <a:srgbClr val="002D5D"/>
                </a:solidFill>
                <a:latin typeface="Calibri"/>
                <a:cs typeface="Calibri"/>
              </a:rPr>
              <a:t>n</a:t>
            </a:r>
            <a:r>
              <a:rPr dirty="0" smtClean="0" baseline="-18807" sz="2625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-18807" sz="2625" spc="-26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525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r>
              <a:rPr dirty="0" smtClean="0" baseline="-18807" sz="2625" spc="-119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r>
              <a:rPr dirty="0" smtClean="0" sz="1550" spc="-25" b="1">
                <a:solidFill>
                  <a:srgbClr val="002D5D"/>
                </a:solidFill>
                <a:latin typeface="Calibri"/>
                <a:cs typeface="Calibri"/>
              </a:rPr>
              <a:t>r</a:t>
            </a:r>
            <a:r>
              <a:rPr dirty="0" smtClean="0" sz="1550" spc="0" b="1">
                <a:solidFill>
                  <a:srgbClr val="002D5D"/>
                </a:solidFill>
                <a:latin typeface="Calibri"/>
                <a:cs typeface="Calibri"/>
              </a:rPr>
              <a:t>e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373922" y="923899"/>
            <a:ext cx="7841245" cy="350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9966">
              <a:lnSpc>
                <a:spcPct val="101277"/>
              </a:lnSpc>
              <a:spcBef>
                <a:spcPts val="290"/>
              </a:spcBef>
            </a:pP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zione</a:t>
            </a:r>
            <a:r>
              <a:rPr dirty="0" smtClean="0" sz="1750" spc="-1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SPOSI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IO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AL</a:t>
            </a:r>
            <a:r>
              <a:rPr dirty="0" smtClean="0" sz="1750" spc="-2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DON</a:t>
            </a:r>
            <a:r>
              <a:rPr dirty="0" smtClean="0" sz="1750" spc="-1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LUOGHI</a:t>
            </a:r>
            <a:r>
              <a:rPr dirty="0" smtClean="0" sz="1750" spc="-1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LA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ORO</a:t>
            </a:r>
            <a:endParaRPr sz="1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1141371" y="923899"/>
            <a:ext cx="8450689" cy="620135"/>
          </a:xfrm>
          <a:custGeom>
            <a:avLst/>
            <a:gdLst/>
            <a:ahLst/>
            <a:cxnLst/>
            <a:rect l="l" t="t" r="r" b="b"/>
            <a:pathLst>
              <a:path w="8450689" h="620135">
                <a:moveTo>
                  <a:pt x="8450689" y="620135"/>
                </a:moveTo>
                <a:lnTo>
                  <a:pt x="8450689" y="0"/>
                </a:lnTo>
                <a:lnTo>
                  <a:pt x="0" y="0"/>
                </a:lnTo>
                <a:lnTo>
                  <a:pt x="0" y="620135"/>
                </a:lnTo>
                <a:lnTo>
                  <a:pt x="8450689" y="620135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630638" y="2263317"/>
            <a:ext cx="3464427" cy="2488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5"/>
              </a:lnSpc>
              <a:spcBef>
                <a:spcPts val="96"/>
              </a:spcBef>
            </a:pP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Q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uali</a:t>
            </a:r>
            <a:r>
              <a:rPr dirty="0" smtClean="0" sz="1750" spc="-14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no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le</a:t>
            </a:r>
            <a:r>
              <a:rPr dirty="0" smtClean="0" sz="1750" spc="-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incipali</a:t>
            </a:r>
            <a:r>
              <a:rPr dirty="0" smtClean="0" sz="1750" spc="-24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novità: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0638" y="2664711"/>
            <a:ext cx="160232" cy="18527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endParaRPr sz="1750">
              <a:latin typeface="Verdana"/>
              <a:cs typeface="Verdana"/>
            </a:endParaRPr>
          </a:p>
          <a:p>
            <a:pPr marL="12700" marR="0">
              <a:lnSpc>
                <a:spcPct val="101277"/>
              </a:lnSpc>
              <a:spcBef>
                <a:spcPts val="934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endParaRPr sz="1750">
              <a:latin typeface="Verdana"/>
              <a:cs typeface="Verdana"/>
            </a:endParaRPr>
          </a:p>
          <a:p>
            <a:pPr marL="12700" marR="0">
              <a:lnSpc>
                <a:spcPct val="101277"/>
              </a:lnSpc>
              <a:spcBef>
                <a:spcPts val="1030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endParaRPr sz="175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  <a:spcBef>
                <a:spcPts val="1032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endParaRPr sz="175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  <a:spcBef>
                <a:spcPts val="1030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31350" y="2664711"/>
            <a:ext cx="6349961" cy="145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Sit</a:t>
            </a:r>
            <a:r>
              <a:rPr dirty="0" smtClean="0" sz="1750" spc="4" i="1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azioni</a:t>
            </a:r>
            <a:r>
              <a:rPr dirty="0" smtClean="0" sz="1750" spc="-2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sposizione</a:t>
            </a:r>
            <a:r>
              <a:rPr dirty="0" smtClean="0" sz="1750" spc="-2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piani</a:t>
            </a:r>
            <a:r>
              <a:rPr dirty="0" smtClean="0" sz="1750" spc="4" i="1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icata</a:t>
            </a:r>
            <a:r>
              <a:rPr dirty="0" smtClean="0" sz="1750" spc="-25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(pr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tica</a:t>
            </a:r>
            <a:r>
              <a:rPr dirty="0" smtClean="0" sz="1750" spc="-14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diologica)</a:t>
            </a:r>
            <a:endParaRPr sz="1750">
              <a:latin typeface="Verdana"/>
              <a:cs typeface="Verdana"/>
            </a:endParaRPr>
          </a:p>
          <a:p>
            <a:pPr marL="12700" marR="33479">
              <a:lnSpc>
                <a:spcPct val="101277"/>
              </a:lnSpc>
              <a:spcBef>
                <a:spcPts val="934"/>
              </a:spcBef>
            </a:pP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Amp</a:t>
            </a:r>
            <a:r>
              <a:rPr dirty="0" smtClean="0" sz="1750" spc="4" i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iamento</a:t>
            </a:r>
            <a:r>
              <a:rPr dirty="0" smtClean="0" sz="1750" spc="-25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campo</a:t>
            </a:r>
            <a:r>
              <a:rPr dirty="0" smtClean="0" sz="1750" spc="-14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applicaz</a:t>
            </a:r>
            <a:r>
              <a:rPr dirty="0" smtClean="0" sz="1750" spc="4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endParaRPr sz="1750">
              <a:latin typeface="Verdana"/>
              <a:cs typeface="Verdana"/>
            </a:endParaRPr>
          </a:p>
          <a:p>
            <a:pPr marL="12700" marR="33479">
              <a:lnSpc>
                <a:spcPct val="101277"/>
              </a:lnSpc>
              <a:spcBef>
                <a:spcPts val="1030"/>
              </a:spcBef>
            </a:pP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Dal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LdAz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ai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Li</a:t>
            </a:r>
            <a:r>
              <a:rPr dirty="0" smtClean="0" sz="1750" spc="4" i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lli</a:t>
            </a:r>
            <a:r>
              <a:rPr dirty="0" smtClean="0" sz="1750" spc="-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4" i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ione/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llo</a:t>
            </a:r>
            <a:r>
              <a:rPr dirty="0" smtClean="0" sz="1750" spc="-9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ta</a:t>
            </a:r>
            <a:r>
              <a:rPr dirty="0" smtClean="0" sz="1750" spc="-9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ame</a:t>
            </a:r>
            <a:r>
              <a:rPr dirty="0" smtClean="0" sz="1750" spc="-9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to</a:t>
            </a:r>
            <a:endParaRPr sz="1750">
              <a:latin typeface="Verdana"/>
              <a:cs typeface="Verdana"/>
            </a:endParaRPr>
          </a:p>
          <a:p>
            <a:pPr marL="12700" marR="33479">
              <a:lnSpc>
                <a:spcPct val="101277"/>
              </a:lnSpc>
              <a:spcBef>
                <a:spcPts val="1032"/>
              </a:spcBef>
            </a:pP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4" i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assifica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io</a:t>
            </a:r>
            <a:r>
              <a:rPr dirty="0" smtClean="0" sz="1750" spc="-9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25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siduo</a:t>
            </a:r>
            <a:r>
              <a:rPr dirty="0" smtClean="0" sz="1750" spc="-14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NORM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31350" y="4268845"/>
            <a:ext cx="3966395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Impian</a:t>
            </a:r>
            <a:r>
              <a:rPr dirty="0" smtClean="0" sz="1750" spc="4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25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la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gestione</a:t>
            </a:r>
            <a:r>
              <a:rPr dirty="0" smtClean="0" sz="1750" spc="-39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residui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14051" y="4268845"/>
            <a:ext cx="744813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i="1">
                <a:solidFill>
                  <a:srgbClr val="002D5D"/>
                </a:solidFill>
                <a:latin typeface="Verdana"/>
                <a:cs typeface="Verdana"/>
              </a:rPr>
              <a:t>NORM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60777" y="6458127"/>
            <a:ext cx="709112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21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23872" y="6458127"/>
            <a:ext cx="183661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12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8968" y="5854248"/>
            <a:ext cx="351499" cy="749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141371" y="923899"/>
            <a:ext cx="8450689" cy="6201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968">
              <a:lnSpc>
                <a:spcPct val="101277"/>
              </a:lnSpc>
              <a:spcBef>
                <a:spcPts val="290"/>
              </a:spcBef>
            </a:pP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po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PRA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ICHE</a:t>
            </a:r>
            <a:r>
              <a:rPr dirty="0" smtClean="0" sz="1750" spc="-1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CHE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COM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OR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ANO</a:t>
            </a:r>
            <a:r>
              <a:rPr dirty="0" smtClean="0" sz="1750" spc="-2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9" b="1" i="1">
                <a:solidFill>
                  <a:srgbClr val="002D5D"/>
                </a:solidFill>
                <a:latin typeface="Verdana"/>
                <a:cs typeface="Verdana"/>
              </a:rPr>
              <a:t>’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IM</a:t>
            </a:r>
            <a:r>
              <a:rPr dirty="0" smtClean="0" sz="1750" spc="-9" b="1" i="1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IE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MATE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IALI</a:t>
            </a:r>
            <a:endParaRPr sz="1750">
              <a:latin typeface="Verdana"/>
              <a:cs typeface="Verdana"/>
            </a:endParaRPr>
          </a:p>
          <a:p>
            <a:pPr marL="80968">
              <a:lnSpc>
                <a:spcPts val="2105"/>
              </a:lnSpc>
              <a:spcBef>
                <a:spcPts val="105"/>
              </a:spcBef>
            </a:pPr>
            <a:r>
              <a:rPr dirty="0" smtClean="0" baseline="-1567" sz="2625" spc="0" b="1" i="1">
                <a:solidFill>
                  <a:srgbClr val="002D5D"/>
                </a:solidFill>
                <a:latin typeface="Verdana"/>
                <a:cs typeface="Verdana"/>
              </a:rPr>
              <a:t>CONTE</a:t>
            </a:r>
            <a:r>
              <a:rPr dirty="0" smtClean="0" baseline="-1567" sz="2625" spc="-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-1567" sz="2625" spc="0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-1567" sz="2625" spc="-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-1567" sz="2625" spc="0" b="1" i="1">
                <a:solidFill>
                  <a:srgbClr val="002D5D"/>
                </a:solidFill>
                <a:latin typeface="Verdana"/>
                <a:cs typeface="Verdana"/>
              </a:rPr>
              <a:t>TI</a:t>
            </a:r>
            <a:r>
              <a:rPr dirty="0" smtClean="0" baseline="-1567" sz="2625" spc="-3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baseline="-1567" sz="2625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-1567" sz="2625" spc="0" b="1" i="1">
                <a:solidFill>
                  <a:srgbClr val="002D5D"/>
                </a:solidFill>
                <a:latin typeface="Verdana"/>
                <a:cs typeface="Verdana"/>
              </a:rPr>
              <a:t>DIONUCL</a:t>
            </a:r>
            <a:r>
              <a:rPr dirty="0" smtClean="0" baseline="-1567" sz="2625" spc="-14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567" sz="2625" spc="0" b="1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baseline="-1567" sz="2625" spc="-2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baseline="-1567" sz="2625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 i="1">
                <a:solidFill>
                  <a:srgbClr val="002D5D"/>
                </a:solidFill>
                <a:latin typeface="Verdana"/>
                <a:cs typeface="Verdana"/>
              </a:rPr>
              <a:t>ORIGI</a:t>
            </a:r>
            <a:r>
              <a:rPr dirty="0" smtClean="0" baseline="-1567" sz="2625" spc="-9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-1567" sz="2625" spc="0" b="1" i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-1567" sz="2625" spc="-1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 i="1">
                <a:solidFill>
                  <a:srgbClr val="002D5D"/>
                </a:solidFill>
                <a:latin typeface="Verdana"/>
                <a:cs typeface="Verdana"/>
              </a:rPr>
              <a:t>NATU</a:t>
            </a:r>
            <a:r>
              <a:rPr dirty="0" smtClean="0" baseline="-1567" sz="2625" spc="4" b="1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baseline="-1567" sz="2625" spc="-9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-1567" sz="2625" spc="0" b="1" i="1">
                <a:solidFill>
                  <a:srgbClr val="002D5D"/>
                </a:solidFill>
                <a:latin typeface="Verdana"/>
                <a:cs typeface="Verdana"/>
              </a:rPr>
              <a:t>LE</a:t>
            </a:r>
            <a:r>
              <a:rPr dirty="0" smtClean="0" baseline="-1567" sz="2625" spc="-2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 i="1">
                <a:solidFill>
                  <a:srgbClr val="002D5D"/>
                </a:solidFill>
                <a:latin typeface="Verdana"/>
                <a:cs typeface="Verdana"/>
              </a:rPr>
              <a:t>(NORM)</a:t>
            </a:r>
            <a:endParaRPr sz="1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4974452" y="1518641"/>
            <a:ext cx="5483660" cy="4669731"/>
          </a:xfrm>
          <a:custGeom>
            <a:avLst/>
            <a:gdLst/>
            <a:ahLst/>
            <a:cxnLst/>
            <a:rect l="l" t="t" r="r" b="b"/>
            <a:pathLst>
              <a:path w="5483660" h="4669731">
                <a:moveTo>
                  <a:pt x="5483660" y="4669731"/>
                </a:moveTo>
                <a:lnTo>
                  <a:pt x="5483660" y="0"/>
                </a:lnTo>
                <a:lnTo>
                  <a:pt x="0" y="0"/>
                </a:lnTo>
                <a:lnTo>
                  <a:pt x="0" y="4669731"/>
                </a:lnTo>
                <a:lnTo>
                  <a:pt x="5483660" y="4669731"/>
                </a:lnTo>
                <a:close/>
              </a:path>
            </a:pathLst>
          </a:custGeom>
          <a:solidFill>
            <a:srgbClr val="FFF1C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616568" y="866430"/>
            <a:ext cx="3565782" cy="351499"/>
          </a:xfrm>
          <a:custGeom>
            <a:avLst/>
            <a:gdLst/>
            <a:ahLst/>
            <a:cxnLst/>
            <a:rect l="l" t="t" r="r" b="b"/>
            <a:pathLst>
              <a:path w="3565782" h="351499">
                <a:moveTo>
                  <a:pt x="3565782" y="351499"/>
                </a:moveTo>
                <a:lnTo>
                  <a:pt x="3565782" y="0"/>
                </a:lnTo>
                <a:lnTo>
                  <a:pt x="0" y="0"/>
                </a:lnTo>
                <a:lnTo>
                  <a:pt x="0" y="351499"/>
                </a:lnTo>
                <a:lnTo>
                  <a:pt x="3565782" y="351499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67489" y="1720446"/>
            <a:ext cx="3483061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Q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uali</a:t>
            </a:r>
            <a:r>
              <a:rPr dirty="0" smtClean="0" sz="1550" spc="3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sono</a:t>
            </a:r>
            <a:r>
              <a:rPr dirty="0" smtClean="0" sz="1550" spc="61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le</a:t>
            </a:r>
            <a:r>
              <a:rPr dirty="0" smtClean="0" sz="1550" spc="2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principa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96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ov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à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: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489" y="2081301"/>
            <a:ext cx="146507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44536A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8202" y="2081301"/>
            <a:ext cx="4086371" cy="20305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S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t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ua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z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ioni</a:t>
            </a:r>
            <a:r>
              <a:rPr dirty="0" smtClean="0" sz="1550" spc="108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550" spc="31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s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posi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z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ione</a:t>
            </a:r>
            <a:r>
              <a:rPr dirty="0" smtClean="0" sz="1550" spc="101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pian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f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ca</a:t>
            </a:r>
            <a:r>
              <a:rPr dirty="0" smtClean="0" sz="1550" spc="-10" b="1" i="1">
                <a:solidFill>
                  <a:srgbClr val="44536A"/>
                </a:solidFill>
                <a:latin typeface="Verdana"/>
                <a:cs typeface="Verdana"/>
              </a:rPr>
              <a:t>t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endParaRPr sz="1550">
              <a:latin typeface="Verdana"/>
              <a:cs typeface="Verdana"/>
            </a:endParaRPr>
          </a:p>
          <a:p>
            <a:pPr marL="12700" marR="30071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(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p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t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c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550" spc="83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radiologic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)</a:t>
            </a:r>
            <a:endParaRPr sz="1550">
              <a:latin typeface="Verdana"/>
              <a:cs typeface="Verdana"/>
            </a:endParaRPr>
          </a:p>
          <a:p>
            <a:pPr marL="12700" marR="45675" indent="0">
              <a:lnSpc>
                <a:spcPts val="2840"/>
              </a:lnSpc>
              <a:spcBef>
                <a:spcPts val="387"/>
              </a:spcBef>
            </a:pP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mp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iam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nto</a:t>
            </a:r>
            <a:r>
              <a:rPr dirty="0" smtClean="0" sz="1550" spc="132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el</a:t>
            </a:r>
            <a:r>
              <a:rPr dirty="0" smtClean="0" sz="1550" spc="5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cam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</a:t>
            </a:r>
            <a:r>
              <a:rPr dirty="0" smtClean="0" sz="1550" spc="61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di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lic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zione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Dal</a:t>
            </a:r>
            <a:r>
              <a:rPr dirty="0" smtClean="0" sz="1550" spc="4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z</a:t>
            </a:r>
            <a:r>
              <a:rPr dirty="0" smtClean="0" sz="1550" spc="56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ai</a:t>
            </a:r>
            <a:r>
              <a:rPr dirty="0" smtClean="0" sz="1550" spc="3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ivelli</a:t>
            </a:r>
            <a:r>
              <a:rPr dirty="0" smtClean="0" sz="1550" spc="6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s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enzion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/al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ontanam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nto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Cla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s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sifi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c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azi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o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ne</a:t>
            </a:r>
            <a:r>
              <a:rPr dirty="0" smtClean="0" sz="1550" spc="265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si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uo</a:t>
            </a:r>
            <a:r>
              <a:rPr dirty="0" smtClean="0" sz="1550" spc="13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O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RM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489" y="2803346"/>
            <a:ext cx="146507" cy="5867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489" y="3885689"/>
            <a:ext cx="146668" cy="5871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872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8202" y="4246988"/>
            <a:ext cx="3578864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Im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ianti</a:t>
            </a:r>
            <a:r>
              <a:rPr dirty="0" smtClean="0" sz="1550" spc="9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er</a:t>
            </a:r>
            <a:r>
              <a:rPr dirty="0" smtClean="0" sz="1550" spc="45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la</a:t>
            </a:r>
            <a:r>
              <a:rPr dirty="0" smtClean="0" sz="1550" spc="3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g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stione</a:t>
            </a:r>
            <a:r>
              <a:rPr dirty="0" smtClean="0" sz="1550" spc="9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ei</a:t>
            </a:r>
            <a:r>
              <a:rPr dirty="0" smtClean="0" sz="1550" spc="5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si</a:t>
            </a:r>
            <a:r>
              <a:rPr dirty="0" smtClean="0" sz="1550" spc="-10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ui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66127" y="4246988"/>
            <a:ext cx="670884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NO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R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M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60777" y="6458127"/>
            <a:ext cx="709112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21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23872" y="6458127"/>
            <a:ext cx="183661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13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8968" y="5854248"/>
            <a:ext cx="351499" cy="749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974452" y="1518641"/>
            <a:ext cx="5483660" cy="46697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747">
              <a:lnSpc>
                <a:spcPct val="101277"/>
              </a:lnSpc>
              <a:spcBef>
                <a:spcPts val="295"/>
              </a:spcBef>
            </a:pP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t.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2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0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.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-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44536A"/>
                </a:solidFill>
                <a:latin typeface="Verdana"/>
                <a:cs typeface="Verdana"/>
              </a:rPr>
              <a:t>C</a:t>
            </a:r>
            <a:r>
              <a:rPr dirty="0" smtClean="0" sz="1750" spc="4" b="1" i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44536A"/>
                </a:solidFill>
                <a:latin typeface="Verdana"/>
                <a:cs typeface="Verdana"/>
              </a:rPr>
              <a:t>m</a:t>
            </a:r>
            <a:r>
              <a:rPr dirty="0" smtClean="0" sz="1750" spc="4" b="1" i="1">
                <a:solidFill>
                  <a:srgbClr val="44536A"/>
                </a:solidFill>
                <a:latin typeface="Verdana"/>
                <a:cs typeface="Verdana"/>
              </a:rPr>
              <a:t>p</a:t>
            </a:r>
            <a:r>
              <a:rPr dirty="0" smtClean="0" sz="1750" spc="0" b="1" i="1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-9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750" spc="14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4" b="1" i="1">
                <a:solidFill>
                  <a:srgbClr val="44536A"/>
                </a:solidFill>
                <a:latin typeface="Verdana"/>
                <a:cs typeface="Verdana"/>
              </a:rPr>
              <a:t>p</a:t>
            </a:r>
            <a:r>
              <a:rPr dirty="0" smtClean="0" sz="1750" spc="0" b="1" i="1">
                <a:solidFill>
                  <a:srgbClr val="44536A"/>
                </a:solidFill>
                <a:latin typeface="Verdana"/>
                <a:cs typeface="Verdana"/>
              </a:rPr>
              <a:t>plica</a:t>
            </a:r>
            <a:r>
              <a:rPr dirty="0" smtClean="0" sz="1750" spc="4" b="1" i="1">
                <a:solidFill>
                  <a:srgbClr val="44536A"/>
                </a:solidFill>
                <a:latin typeface="Verdana"/>
                <a:cs typeface="Verdana"/>
              </a:rPr>
              <a:t>z</a:t>
            </a:r>
            <a:r>
              <a:rPr dirty="0" smtClean="0" sz="1750" spc="0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-4" b="1" i="1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0" b="1" i="1">
                <a:solidFill>
                  <a:srgbClr val="44536A"/>
                </a:solidFill>
                <a:latin typeface="Verdana"/>
                <a:cs typeface="Verdana"/>
              </a:rPr>
              <a:t>ne</a:t>
            </a:r>
            <a:endParaRPr sz="1750">
              <a:latin typeface="Verdana"/>
              <a:cs typeface="Verdana"/>
            </a:endParaRPr>
          </a:p>
          <a:p>
            <a:pPr marL="80747" marR="91181">
              <a:lnSpc>
                <a:spcPct val="100264"/>
              </a:lnSpc>
              <a:spcBef>
                <a:spcPts val="2100"/>
              </a:spcBef>
            </a:pP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1.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Le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s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p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os</a:t>
            </a:r>
            <a:r>
              <a:rPr dirty="0" smtClean="0" sz="1750" spc="-1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z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oni</a:t>
            </a:r>
            <a:r>
              <a:rPr dirty="0" smtClean="0" sz="1750" spc="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….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si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app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c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no</a:t>
            </a:r>
            <a:r>
              <a:rPr dirty="0" smtClean="0" sz="1750" spc="4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pr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tiche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ne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qua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pr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s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750" spc="4">
                <a:solidFill>
                  <a:srgbClr val="44536A"/>
                </a:solidFill>
                <a:latin typeface="Verdana"/>
                <a:cs typeface="Verdana"/>
              </a:rPr>
              <a:t>z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-2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s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rg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nti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-34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ad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az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ni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zzanti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g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ne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4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atu</a:t>
            </a:r>
            <a:r>
              <a:rPr dirty="0" smtClean="0" sz="1750" spc="-29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te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m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na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un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-1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v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-1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1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esp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sizione</a:t>
            </a:r>
            <a:r>
              <a:rPr dirty="0" smtClean="0" sz="1750" spc="-14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dei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la</a:t>
            </a:r>
            <a:r>
              <a:rPr dirty="0" smtClean="0" sz="1750" spc="9" b="1">
                <a:solidFill>
                  <a:srgbClr val="44536A"/>
                </a:solidFill>
                <a:latin typeface="Verdana"/>
                <a:cs typeface="Verdana"/>
              </a:rPr>
              <a:t>v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or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tori</a:t>
            </a:r>
            <a:r>
              <a:rPr dirty="0" smtClean="0" sz="1750" spc="-4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d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gli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indi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v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idui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della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p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p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la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z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ione</a:t>
            </a:r>
            <a:r>
              <a:rPr dirty="0" smtClean="0" sz="1750" spc="-4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che</a:t>
            </a:r>
            <a:r>
              <a:rPr dirty="0" smtClean="0" sz="1750" spc="-14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non</a:t>
            </a:r>
            <a:r>
              <a:rPr dirty="0" smtClean="0" sz="1750" spc="-1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può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ss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re</a:t>
            </a:r>
            <a:r>
              <a:rPr dirty="0" smtClean="0" sz="1750" spc="-25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t</a:t>
            </a:r>
            <a:r>
              <a:rPr dirty="0" smtClean="0" sz="1750" spc="-34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ascu</a:t>
            </a:r>
            <a:r>
              <a:rPr dirty="0" smtClean="0" sz="1750" spc="-34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ato</a:t>
            </a:r>
            <a:r>
              <a:rPr dirty="0" smtClean="0" sz="1750" spc="-2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s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dal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pu</a:t>
            </a:r>
            <a:r>
              <a:rPr dirty="0" smtClean="0" sz="1750" spc="4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to</a:t>
            </a:r>
            <a:r>
              <a:rPr dirty="0" smtClean="0" sz="1750" spc="-25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v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sta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d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-1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-34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ad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op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ot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z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one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de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’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m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b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nte</a:t>
            </a:r>
            <a:r>
              <a:rPr dirty="0" smtClean="0" sz="1750" spc="14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che</a:t>
            </a:r>
            <a:r>
              <a:rPr dirty="0" smtClean="0" sz="1750" spc="-14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si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s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v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gono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ne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’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m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b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to</a:t>
            </a:r>
            <a:r>
              <a:rPr dirty="0" smtClean="0" sz="1750" spc="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settori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industriali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cui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all</a:t>
            </a:r>
            <a:r>
              <a:rPr dirty="0" smtClean="0" sz="1750" spc="-4" b="1">
                <a:solidFill>
                  <a:srgbClr val="44536A"/>
                </a:solidFill>
                <a:latin typeface="Verdana"/>
                <a:cs typeface="Verdana"/>
              </a:rPr>
              <a:t>’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al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.</a:t>
            </a:r>
            <a:r>
              <a:rPr dirty="0" smtClean="0" sz="1750" spc="9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II,</a:t>
            </a:r>
            <a:r>
              <a:rPr dirty="0" smtClean="0" sz="1750" spc="9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che</a:t>
            </a:r>
            <a:r>
              <a:rPr dirty="0" smtClean="0" sz="1750" spc="-14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co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m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po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tano:</a:t>
            </a:r>
            <a:endParaRPr sz="1750">
              <a:latin typeface="Verdana"/>
              <a:cs typeface="Verdana"/>
            </a:endParaRPr>
          </a:p>
          <a:p>
            <a:pPr marL="80747">
              <a:lnSpc>
                <a:spcPct val="101277"/>
              </a:lnSpc>
              <a:spcBef>
                <a:spcPts val="2086"/>
              </a:spcBef>
            </a:pP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a)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’uso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stocc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gg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-1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m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te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che</a:t>
            </a:r>
            <a:endParaRPr sz="1750">
              <a:latin typeface="Verdana"/>
              <a:cs typeface="Verdana"/>
            </a:endParaRPr>
          </a:p>
          <a:p>
            <a:pPr marL="80747">
              <a:lnSpc>
                <a:spcPts val="2105"/>
              </a:lnSpc>
              <a:spcBef>
                <a:spcPts val="105"/>
              </a:spcBef>
            </a:pPr>
            <a:r>
              <a:rPr dirty="0" smtClean="0" baseline="-1567" sz="2625" spc="0">
                <a:solidFill>
                  <a:srgbClr val="44536A"/>
                </a:solidFill>
                <a:latin typeface="Verdana"/>
                <a:cs typeface="Verdana"/>
              </a:rPr>
              <a:t>conteng</a:t>
            </a:r>
            <a:r>
              <a:rPr dirty="0" smtClean="0" baseline="-1567" sz="2625" spc="-4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baseline="-1567" sz="2625" spc="0">
                <a:solidFill>
                  <a:srgbClr val="44536A"/>
                </a:solidFill>
                <a:latin typeface="Verdana"/>
                <a:cs typeface="Verdana"/>
              </a:rPr>
              <a:t>no</a:t>
            </a:r>
            <a:r>
              <a:rPr dirty="0" smtClean="0" baseline="-1567" sz="2625" spc="-34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-34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baseline="-1567" sz="2625" spc="0">
                <a:solidFill>
                  <a:srgbClr val="44536A"/>
                </a:solidFill>
                <a:latin typeface="Verdana"/>
                <a:cs typeface="Verdana"/>
              </a:rPr>
              <a:t>ad</a:t>
            </a:r>
            <a:r>
              <a:rPr dirty="0" smtClean="0" baseline="-1567" sz="2625" spc="-9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baseline="-1567" sz="2625" spc="0">
                <a:solidFill>
                  <a:srgbClr val="44536A"/>
                </a:solidFill>
                <a:latin typeface="Verdana"/>
                <a:cs typeface="Verdana"/>
              </a:rPr>
              <a:t>onuc</a:t>
            </a:r>
            <a:r>
              <a:rPr dirty="0" smtClean="0" baseline="-1567" sz="2625" spc="-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baseline="-1567" sz="2625" spc="-9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baseline="-1567" sz="2625" spc="0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baseline="-1567" sz="2625" spc="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baseline="-1567" sz="2625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-4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baseline="-1567" sz="2625" spc="0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baseline="-1567" sz="2625" spc="-9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baseline="-1567" sz="2625" spc="0">
                <a:solidFill>
                  <a:srgbClr val="44536A"/>
                </a:solidFill>
                <a:latin typeface="Verdana"/>
                <a:cs typeface="Verdana"/>
              </a:rPr>
              <a:t>g</a:t>
            </a:r>
            <a:r>
              <a:rPr dirty="0" smtClean="0" baseline="-1567" sz="2625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baseline="-1567" sz="2625" spc="0">
                <a:solidFill>
                  <a:srgbClr val="44536A"/>
                </a:solidFill>
                <a:latin typeface="Verdana"/>
                <a:cs typeface="Verdana"/>
              </a:rPr>
              <a:t>ne</a:t>
            </a:r>
            <a:r>
              <a:rPr dirty="0" smtClean="0" baseline="-1567" sz="2625" spc="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>
                <a:solidFill>
                  <a:srgbClr val="44536A"/>
                </a:solidFill>
                <a:latin typeface="Verdana"/>
                <a:cs typeface="Verdana"/>
              </a:rPr>
              <a:t>natu</a:t>
            </a:r>
            <a:r>
              <a:rPr dirty="0" smtClean="0" baseline="-1567" sz="2625" spc="-29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baseline="-1567" sz="2625" spc="0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baseline="-1567" sz="2625" spc="-9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baseline="-1567" sz="2625" spc="-4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baseline="-1567" sz="2625" spc="0">
                <a:solidFill>
                  <a:srgbClr val="44536A"/>
                </a:solidFill>
                <a:latin typeface="Verdana"/>
                <a:cs typeface="Verdana"/>
              </a:rPr>
              <a:t>;</a:t>
            </a:r>
            <a:endParaRPr sz="1750">
              <a:latin typeface="Verdana"/>
              <a:cs typeface="Verdana"/>
            </a:endParaRPr>
          </a:p>
          <a:p>
            <a:pPr marL="80747" marR="485739">
              <a:lnSpc>
                <a:spcPts val="2100"/>
              </a:lnSpc>
              <a:spcBef>
                <a:spcPts val="2163"/>
              </a:spcBef>
            </a:pP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b)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p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oduz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ne</a:t>
            </a:r>
            <a:r>
              <a:rPr dirty="0" smtClean="0" sz="1750" spc="-14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s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dui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ff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uenti</a:t>
            </a:r>
            <a:r>
              <a:rPr dirty="0" smtClean="0" sz="1750" spc="-2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che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conteng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no</a:t>
            </a:r>
            <a:r>
              <a:rPr dirty="0" smtClean="0" sz="1750" spc="-34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-34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ad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onuc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750" spc="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g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ne</a:t>
            </a:r>
            <a:r>
              <a:rPr dirty="0" smtClean="0" sz="1750" spc="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natu</a:t>
            </a:r>
            <a:r>
              <a:rPr dirty="0" smtClean="0" sz="1750" spc="-29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.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616568" y="866430"/>
            <a:ext cx="3565782" cy="3514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190">
              <a:lnSpc>
                <a:spcPct val="101277"/>
              </a:lnSpc>
              <a:spcBef>
                <a:spcPts val="290"/>
              </a:spcBef>
            </a:pP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po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–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PRA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ICHE</a:t>
            </a:r>
            <a:r>
              <a:rPr dirty="0" smtClean="0" sz="1750" spc="-2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NORM</a:t>
            </a:r>
            <a:endParaRPr sz="1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77049" y="1408492"/>
            <a:ext cx="3811363" cy="320759"/>
          </a:xfrm>
          <a:custGeom>
            <a:avLst/>
            <a:gdLst/>
            <a:ahLst/>
            <a:cxnLst/>
            <a:rect l="l" t="t" r="r" b="b"/>
            <a:pathLst>
              <a:path w="3811363" h="320759">
                <a:moveTo>
                  <a:pt x="3811363" y="320759"/>
                </a:moveTo>
                <a:lnTo>
                  <a:pt x="3811363" y="0"/>
                </a:lnTo>
                <a:lnTo>
                  <a:pt x="0" y="0"/>
                </a:lnTo>
                <a:lnTo>
                  <a:pt x="0" y="320759"/>
                </a:lnTo>
                <a:lnTo>
                  <a:pt x="3811363" y="320759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3888435" y="1408492"/>
            <a:ext cx="6758124" cy="320760"/>
          </a:xfrm>
          <a:custGeom>
            <a:avLst/>
            <a:gdLst/>
            <a:ahLst/>
            <a:cxnLst/>
            <a:rect l="l" t="t" r="r" b="b"/>
            <a:pathLst>
              <a:path w="6758124" h="320760">
                <a:moveTo>
                  <a:pt x="6758124" y="320760"/>
                </a:moveTo>
                <a:lnTo>
                  <a:pt x="6758124" y="0"/>
                </a:lnTo>
                <a:lnTo>
                  <a:pt x="0" y="0"/>
                </a:lnTo>
                <a:lnTo>
                  <a:pt x="0" y="320760"/>
                </a:lnTo>
                <a:lnTo>
                  <a:pt x="6758124" y="32076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77049" y="1729252"/>
            <a:ext cx="3811363" cy="325214"/>
          </a:xfrm>
          <a:custGeom>
            <a:avLst/>
            <a:gdLst/>
            <a:ahLst/>
            <a:cxnLst/>
            <a:rect l="l" t="t" r="r" b="b"/>
            <a:pathLst>
              <a:path w="3811363" h="325214">
                <a:moveTo>
                  <a:pt x="3811363" y="325214"/>
                </a:moveTo>
                <a:lnTo>
                  <a:pt x="3811363" y="0"/>
                </a:lnTo>
                <a:lnTo>
                  <a:pt x="0" y="0"/>
                </a:lnTo>
                <a:lnTo>
                  <a:pt x="0" y="325214"/>
                </a:lnTo>
                <a:lnTo>
                  <a:pt x="3811363" y="325214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3888435" y="1729252"/>
            <a:ext cx="6758124" cy="325215"/>
          </a:xfrm>
          <a:custGeom>
            <a:avLst/>
            <a:gdLst/>
            <a:ahLst/>
            <a:cxnLst/>
            <a:rect l="l" t="t" r="r" b="b"/>
            <a:pathLst>
              <a:path w="6758124" h="325215">
                <a:moveTo>
                  <a:pt x="6758124" y="325215"/>
                </a:moveTo>
                <a:lnTo>
                  <a:pt x="6758124" y="0"/>
                </a:lnTo>
                <a:lnTo>
                  <a:pt x="0" y="0"/>
                </a:lnTo>
                <a:lnTo>
                  <a:pt x="0" y="325215"/>
                </a:lnTo>
                <a:lnTo>
                  <a:pt x="6758124" y="325215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77049" y="2054467"/>
            <a:ext cx="3811363" cy="561329"/>
          </a:xfrm>
          <a:custGeom>
            <a:avLst/>
            <a:gdLst/>
            <a:ahLst/>
            <a:cxnLst/>
            <a:rect l="l" t="t" r="r" b="b"/>
            <a:pathLst>
              <a:path w="3811363" h="561329">
                <a:moveTo>
                  <a:pt x="3811363" y="561329"/>
                </a:moveTo>
                <a:lnTo>
                  <a:pt x="3811363" y="0"/>
                </a:lnTo>
                <a:lnTo>
                  <a:pt x="0" y="0"/>
                </a:lnTo>
                <a:lnTo>
                  <a:pt x="0" y="561329"/>
                </a:lnTo>
                <a:lnTo>
                  <a:pt x="3811363" y="561329"/>
                </a:lnTo>
                <a:close/>
              </a:path>
            </a:pathLst>
          </a:custGeom>
          <a:solidFill>
            <a:srgbClr val="EAEEF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3888435" y="2054467"/>
            <a:ext cx="6758124" cy="561329"/>
          </a:xfrm>
          <a:custGeom>
            <a:avLst/>
            <a:gdLst/>
            <a:ahLst/>
            <a:cxnLst/>
            <a:rect l="l" t="t" r="r" b="b"/>
            <a:pathLst>
              <a:path w="6758124" h="561329">
                <a:moveTo>
                  <a:pt x="6758124" y="561329"/>
                </a:moveTo>
                <a:lnTo>
                  <a:pt x="6758124" y="0"/>
                </a:lnTo>
                <a:lnTo>
                  <a:pt x="0" y="0"/>
                </a:lnTo>
                <a:lnTo>
                  <a:pt x="0" y="561329"/>
                </a:lnTo>
                <a:lnTo>
                  <a:pt x="6758124" y="561329"/>
                </a:lnTo>
                <a:close/>
              </a:path>
            </a:pathLst>
          </a:custGeom>
          <a:solidFill>
            <a:srgbClr val="EAEEF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77049" y="2615797"/>
            <a:ext cx="3811363" cy="801899"/>
          </a:xfrm>
          <a:custGeom>
            <a:avLst/>
            <a:gdLst/>
            <a:ahLst/>
            <a:cxnLst/>
            <a:rect l="l" t="t" r="r" b="b"/>
            <a:pathLst>
              <a:path w="3811363" h="801899">
                <a:moveTo>
                  <a:pt x="3811363" y="801899"/>
                </a:moveTo>
                <a:lnTo>
                  <a:pt x="3811363" y="0"/>
                </a:lnTo>
                <a:lnTo>
                  <a:pt x="0" y="0"/>
                </a:lnTo>
                <a:lnTo>
                  <a:pt x="0" y="801899"/>
                </a:lnTo>
                <a:lnTo>
                  <a:pt x="3811363" y="801899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3888435" y="2615797"/>
            <a:ext cx="6758124" cy="801899"/>
          </a:xfrm>
          <a:custGeom>
            <a:avLst/>
            <a:gdLst/>
            <a:ahLst/>
            <a:cxnLst/>
            <a:rect l="l" t="t" r="r" b="b"/>
            <a:pathLst>
              <a:path w="6758124" h="801899">
                <a:moveTo>
                  <a:pt x="6758124" y="801899"/>
                </a:moveTo>
                <a:lnTo>
                  <a:pt x="6758124" y="0"/>
                </a:lnTo>
                <a:lnTo>
                  <a:pt x="0" y="0"/>
                </a:lnTo>
                <a:lnTo>
                  <a:pt x="0" y="801899"/>
                </a:lnTo>
                <a:lnTo>
                  <a:pt x="6758124" y="801899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77049" y="3417697"/>
            <a:ext cx="3811363" cy="1523610"/>
          </a:xfrm>
          <a:custGeom>
            <a:avLst/>
            <a:gdLst/>
            <a:ahLst/>
            <a:cxnLst/>
            <a:rect l="l" t="t" r="r" b="b"/>
            <a:pathLst>
              <a:path w="3811363" h="1523610">
                <a:moveTo>
                  <a:pt x="3811363" y="1523610"/>
                </a:moveTo>
                <a:lnTo>
                  <a:pt x="3811363" y="0"/>
                </a:lnTo>
                <a:lnTo>
                  <a:pt x="0" y="0"/>
                </a:lnTo>
                <a:lnTo>
                  <a:pt x="0" y="1523610"/>
                </a:lnTo>
                <a:lnTo>
                  <a:pt x="3811363" y="1523610"/>
                </a:lnTo>
                <a:close/>
              </a:path>
            </a:pathLst>
          </a:custGeom>
          <a:solidFill>
            <a:srgbClr val="EAEEF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3888435" y="3417697"/>
            <a:ext cx="6758124" cy="1523610"/>
          </a:xfrm>
          <a:custGeom>
            <a:avLst/>
            <a:gdLst/>
            <a:ahLst/>
            <a:cxnLst/>
            <a:rect l="l" t="t" r="r" b="b"/>
            <a:pathLst>
              <a:path w="6758124" h="1523610">
                <a:moveTo>
                  <a:pt x="6758124" y="1523610"/>
                </a:moveTo>
                <a:lnTo>
                  <a:pt x="6758124" y="0"/>
                </a:lnTo>
                <a:lnTo>
                  <a:pt x="0" y="0"/>
                </a:lnTo>
                <a:lnTo>
                  <a:pt x="0" y="1523610"/>
                </a:lnTo>
                <a:lnTo>
                  <a:pt x="6758124" y="1523610"/>
                </a:lnTo>
                <a:close/>
              </a:path>
            </a:pathLst>
          </a:custGeom>
          <a:solidFill>
            <a:srgbClr val="EAEEF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77049" y="4941307"/>
            <a:ext cx="3811363" cy="801900"/>
          </a:xfrm>
          <a:custGeom>
            <a:avLst/>
            <a:gdLst/>
            <a:ahLst/>
            <a:cxnLst/>
            <a:rect l="l" t="t" r="r" b="b"/>
            <a:pathLst>
              <a:path w="3811363" h="801900">
                <a:moveTo>
                  <a:pt x="3811363" y="801900"/>
                </a:moveTo>
                <a:lnTo>
                  <a:pt x="3811363" y="0"/>
                </a:lnTo>
                <a:lnTo>
                  <a:pt x="0" y="0"/>
                </a:lnTo>
                <a:lnTo>
                  <a:pt x="0" y="801900"/>
                </a:lnTo>
                <a:lnTo>
                  <a:pt x="3811363" y="801900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3888435" y="4941307"/>
            <a:ext cx="6758124" cy="801900"/>
          </a:xfrm>
          <a:custGeom>
            <a:avLst/>
            <a:gdLst/>
            <a:ahLst/>
            <a:cxnLst/>
            <a:rect l="l" t="t" r="r" b="b"/>
            <a:pathLst>
              <a:path w="6758124" h="801900">
                <a:moveTo>
                  <a:pt x="6758124" y="801900"/>
                </a:moveTo>
                <a:lnTo>
                  <a:pt x="6758124" y="0"/>
                </a:lnTo>
                <a:lnTo>
                  <a:pt x="0" y="0"/>
                </a:lnTo>
                <a:lnTo>
                  <a:pt x="0" y="801900"/>
                </a:lnTo>
                <a:lnTo>
                  <a:pt x="6758124" y="801900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77049" y="5743207"/>
            <a:ext cx="3811363" cy="561329"/>
          </a:xfrm>
          <a:custGeom>
            <a:avLst/>
            <a:gdLst/>
            <a:ahLst/>
            <a:cxnLst/>
            <a:rect l="l" t="t" r="r" b="b"/>
            <a:pathLst>
              <a:path w="3811363" h="561329">
                <a:moveTo>
                  <a:pt x="3811363" y="561329"/>
                </a:moveTo>
                <a:lnTo>
                  <a:pt x="3811363" y="0"/>
                </a:lnTo>
                <a:lnTo>
                  <a:pt x="0" y="0"/>
                </a:lnTo>
                <a:lnTo>
                  <a:pt x="0" y="561329"/>
                </a:lnTo>
                <a:lnTo>
                  <a:pt x="3811363" y="561329"/>
                </a:lnTo>
                <a:close/>
              </a:path>
            </a:pathLst>
          </a:custGeom>
          <a:solidFill>
            <a:srgbClr val="EAEEF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3888435" y="5743207"/>
            <a:ext cx="6758124" cy="561329"/>
          </a:xfrm>
          <a:custGeom>
            <a:avLst/>
            <a:gdLst/>
            <a:ahLst/>
            <a:cxnLst/>
            <a:rect l="l" t="t" r="r" b="b"/>
            <a:pathLst>
              <a:path w="6758124" h="561329">
                <a:moveTo>
                  <a:pt x="6758124" y="561329"/>
                </a:moveTo>
                <a:lnTo>
                  <a:pt x="6758124" y="0"/>
                </a:lnTo>
                <a:lnTo>
                  <a:pt x="0" y="0"/>
                </a:lnTo>
                <a:lnTo>
                  <a:pt x="0" y="561329"/>
                </a:lnTo>
                <a:lnTo>
                  <a:pt x="6758124" y="561329"/>
                </a:lnTo>
                <a:close/>
              </a:path>
            </a:pathLst>
          </a:custGeom>
          <a:solidFill>
            <a:srgbClr val="EAEEF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71480" y="1729252"/>
            <a:ext cx="10580647" cy="0"/>
          </a:xfrm>
          <a:custGeom>
            <a:avLst/>
            <a:gdLst/>
            <a:ahLst/>
            <a:cxnLst/>
            <a:rect l="l" t="t" r="r" b="b"/>
            <a:pathLst>
              <a:path w="10580647" h="0">
                <a:moveTo>
                  <a:pt x="10580647" y="0"/>
                </a:moveTo>
                <a:lnTo>
                  <a:pt x="0" y="0"/>
                </a:lnTo>
              </a:path>
              <a:path w="10580647" h="0">
                <a:moveTo>
                  <a:pt x="0" y="1"/>
                </a:moveTo>
                <a:lnTo>
                  <a:pt x="10580647" y="0"/>
                </a:lnTo>
              </a:path>
            </a:pathLst>
          </a:custGeom>
          <a:ln w="3341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71480" y="2054467"/>
            <a:ext cx="10580647" cy="0"/>
          </a:xfrm>
          <a:custGeom>
            <a:avLst/>
            <a:gdLst/>
            <a:ahLst/>
            <a:cxnLst/>
            <a:rect l="l" t="t" r="r" b="b"/>
            <a:pathLst>
              <a:path w="10580647" h="0">
                <a:moveTo>
                  <a:pt x="10580647" y="0"/>
                </a:moveTo>
                <a:lnTo>
                  <a:pt x="0" y="0"/>
                </a:lnTo>
              </a:path>
              <a:path w="10580647" h="0">
                <a:moveTo>
                  <a:pt x="0" y="1"/>
                </a:moveTo>
                <a:lnTo>
                  <a:pt x="10580647" y="0"/>
                </a:lnTo>
              </a:path>
            </a:pathLst>
          </a:custGeom>
          <a:ln w="11137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71480" y="2615797"/>
            <a:ext cx="10580647" cy="0"/>
          </a:xfrm>
          <a:custGeom>
            <a:avLst/>
            <a:gdLst/>
            <a:ahLst/>
            <a:cxnLst/>
            <a:rect l="l" t="t" r="r" b="b"/>
            <a:pathLst>
              <a:path w="10580647" h="0">
                <a:moveTo>
                  <a:pt x="10580647" y="0"/>
                </a:moveTo>
                <a:lnTo>
                  <a:pt x="0" y="0"/>
                </a:lnTo>
              </a:path>
              <a:path w="10580647" h="0">
                <a:moveTo>
                  <a:pt x="0" y="1"/>
                </a:moveTo>
                <a:lnTo>
                  <a:pt x="10580647" y="0"/>
                </a:lnTo>
              </a:path>
            </a:pathLst>
          </a:custGeom>
          <a:ln w="11137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71480" y="3417697"/>
            <a:ext cx="10580647" cy="0"/>
          </a:xfrm>
          <a:custGeom>
            <a:avLst/>
            <a:gdLst/>
            <a:ahLst/>
            <a:cxnLst/>
            <a:rect l="l" t="t" r="r" b="b"/>
            <a:pathLst>
              <a:path w="10580647" h="0">
                <a:moveTo>
                  <a:pt x="10580647" y="0"/>
                </a:moveTo>
                <a:lnTo>
                  <a:pt x="0" y="0"/>
                </a:lnTo>
              </a:path>
              <a:path w="10580647" h="0">
                <a:moveTo>
                  <a:pt x="0" y="1"/>
                </a:moveTo>
                <a:lnTo>
                  <a:pt x="10580647" y="0"/>
                </a:lnTo>
              </a:path>
            </a:pathLst>
          </a:custGeom>
          <a:ln w="11137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71480" y="4941307"/>
            <a:ext cx="10580647" cy="0"/>
          </a:xfrm>
          <a:custGeom>
            <a:avLst/>
            <a:gdLst/>
            <a:ahLst/>
            <a:cxnLst/>
            <a:rect l="l" t="t" r="r" b="b"/>
            <a:pathLst>
              <a:path w="10580647" h="0">
                <a:moveTo>
                  <a:pt x="10580647" y="0"/>
                </a:moveTo>
                <a:lnTo>
                  <a:pt x="0" y="0"/>
                </a:lnTo>
              </a:path>
              <a:path w="10580647" h="0">
                <a:moveTo>
                  <a:pt x="0" y="1"/>
                </a:moveTo>
                <a:lnTo>
                  <a:pt x="10580647" y="0"/>
                </a:lnTo>
              </a:path>
            </a:pathLst>
          </a:custGeom>
          <a:ln w="11137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71480" y="5743207"/>
            <a:ext cx="10580647" cy="0"/>
          </a:xfrm>
          <a:custGeom>
            <a:avLst/>
            <a:gdLst/>
            <a:ahLst/>
            <a:cxnLst/>
            <a:rect l="l" t="t" r="r" b="b"/>
            <a:pathLst>
              <a:path w="10580647" h="0">
                <a:moveTo>
                  <a:pt x="10580647" y="0"/>
                </a:moveTo>
                <a:lnTo>
                  <a:pt x="0" y="0"/>
                </a:lnTo>
              </a:path>
              <a:path w="10580647" h="0">
                <a:moveTo>
                  <a:pt x="0" y="1"/>
                </a:moveTo>
                <a:lnTo>
                  <a:pt x="10580647" y="0"/>
                </a:lnTo>
              </a:path>
            </a:pathLst>
          </a:custGeom>
          <a:ln w="11137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10646558" y="1402923"/>
            <a:ext cx="0" cy="4907182"/>
          </a:xfrm>
          <a:custGeom>
            <a:avLst/>
            <a:gdLst/>
            <a:ahLst/>
            <a:cxnLst/>
            <a:rect l="l" t="t" r="r" b="b"/>
            <a:pathLst>
              <a:path w="0" h="4907182">
                <a:moveTo>
                  <a:pt x="0" y="1"/>
                </a:moveTo>
                <a:lnTo>
                  <a:pt x="0" y="0"/>
                </a:lnTo>
              </a:path>
            </a:pathLst>
          </a:custGeom>
          <a:ln w="11137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71480" y="6304537"/>
            <a:ext cx="10580647" cy="0"/>
          </a:xfrm>
          <a:custGeom>
            <a:avLst/>
            <a:gdLst/>
            <a:ahLst/>
            <a:cxnLst/>
            <a:rect l="l" t="t" r="r" b="b"/>
            <a:pathLst>
              <a:path w="10580647" h="0">
                <a:moveTo>
                  <a:pt x="10580647" y="0"/>
                </a:moveTo>
                <a:lnTo>
                  <a:pt x="0" y="0"/>
                </a:lnTo>
              </a:path>
              <a:path w="10580647" h="0">
                <a:moveTo>
                  <a:pt x="0" y="1"/>
                </a:moveTo>
                <a:lnTo>
                  <a:pt x="10580647" y="0"/>
                </a:lnTo>
              </a:path>
            </a:pathLst>
          </a:custGeom>
          <a:ln w="11137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9152352" y="6368800"/>
            <a:ext cx="1395305" cy="323433"/>
          </a:xfrm>
          <a:custGeom>
            <a:avLst/>
            <a:gdLst/>
            <a:ahLst/>
            <a:cxnLst/>
            <a:rect l="l" t="t" r="r" b="b"/>
            <a:pathLst>
              <a:path w="1395305" h="323433">
                <a:moveTo>
                  <a:pt x="1395305" y="323433"/>
                </a:moveTo>
                <a:lnTo>
                  <a:pt x="1395305" y="0"/>
                </a:lnTo>
                <a:lnTo>
                  <a:pt x="0" y="0"/>
                </a:lnTo>
                <a:lnTo>
                  <a:pt x="0" y="323433"/>
                </a:lnTo>
                <a:lnTo>
                  <a:pt x="1395305" y="323433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6324982" y="890729"/>
            <a:ext cx="4243204" cy="4175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663">
              <a:lnSpc>
                <a:spcPts val="1525"/>
              </a:lnSpc>
              <a:spcBef>
                <a:spcPts val="76"/>
              </a:spcBef>
            </a:pPr>
            <a:r>
              <a:rPr dirty="0" smtClean="0" baseline="1950" sz="2100" spc="-4" b="1">
                <a:latin typeface="Calibri"/>
                <a:cs typeface="Calibri"/>
              </a:rPr>
              <a:t>I</a:t>
            </a:r>
            <a:r>
              <a:rPr dirty="0" smtClean="0" baseline="1950" sz="2100" spc="0" b="1">
                <a:latin typeface="Calibri"/>
                <a:cs typeface="Calibri"/>
              </a:rPr>
              <a:t>n</a:t>
            </a:r>
            <a:r>
              <a:rPr dirty="0" smtClean="0" baseline="1950" sz="2100" spc="4" b="1">
                <a:latin typeface="Calibri"/>
                <a:cs typeface="Calibri"/>
              </a:rPr>
              <a:t> </a:t>
            </a:r>
            <a:r>
              <a:rPr dirty="0" smtClean="0" baseline="1950" sz="2100" spc="0" b="1">
                <a:latin typeface="Calibri"/>
                <a:cs typeface="Calibri"/>
              </a:rPr>
              <a:t>g</a:t>
            </a:r>
            <a:r>
              <a:rPr dirty="0" smtClean="0" baseline="1950" sz="2100" spc="-34" b="1">
                <a:latin typeface="Calibri"/>
                <a:cs typeface="Calibri"/>
              </a:rPr>
              <a:t>r</a:t>
            </a:r>
            <a:r>
              <a:rPr dirty="0" smtClean="0" baseline="1950" sz="2100" spc="0" b="1">
                <a:latin typeface="Calibri"/>
                <a:cs typeface="Calibri"/>
              </a:rPr>
              <a:t>ass</a:t>
            </a:r>
            <a:r>
              <a:rPr dirty="0" smtClean="0" baseline="1950" sz="2100" spc="-9" b="1">
                <a:latin typeface="Calibri"/>
                <a:cs typeface="Calibri"/>
              </a:rPr>
              <a:t>e</a:t>
            </a:r>
            <a:r>
              <a:rPr dirty="0" smtClean="0" baseline="1950" sz="2100" spc="-25" b="1">
                <a:latin typeface="Calibri"/>
                <a:cs typeface="Calibri"/>
              </a:rPr>
              <a:t>t</a:t>
            </a:r>
            <a:r>
              <a:rPr dirty="0" smtClean="0" baseline="1950" sz="2100" spc="-14" b="1">
                <a:latin typeface="Calibri"/>
                <a:cs typeface="Calibri"/>
              </a:rPr>
              <a:t>t</a:t>
            </a:r>
            <a:r>
              <a:rPr dirty="0" smtClean="0" baseline="1950" sz="2100" spc="0" b="1">
                <a:latin typeface="Calibri"/>
                <a:cs typeface="Calibri"/>
              </a:rPr>
              <a:t>o</a:t>
            </a:r>
            <a:r>
              <a:rPr dirty="0" smtClean="0" baseline="1950" sz="2100" spc="25" b="1">
                <a:latin typeface="Calibri"/>
                <a:cs typeface="Calibri"/>
              </a:rPr>
              <a:t> </a:t>
            </a:r>
            <a:r>
              <a:rPr dirty="0" smtClean="0" baseline="1950" sz="2100" spc="0" b="1">
                <a:latin typeface="Calibri"/>
                <a:cs typeface="Calibri"/>
              </a:rPr>
              <a:t>le</a:t>
            </a:r>
            <a:r>
              <a:rPr dirty="0" smtClean="0" baseline="1950" sz="2100" spc="-9" b="1">
                <a:latin typeface="Calibri"/>
                <a:cs typeface="Calibri"/>
              </a:rPr>
              <a:t> </a:t>
            </a:r>
            <a:r>
              <a:rPr dirty="0" smtClean="0" baseline="1950" sz="2100" spc="0" b="1">
                <a:latin typeface="Calibri"/>
                <a:cs typeface="Calibri"/>
              </a:rPr>
              <a:t>mo</a:t>
            </a:r>
            <a:r>
              <a:rPr dirty="0" smtClean="0" baseline="1950" sz="2100" spc="-4" b="1">
                <a:latin typeface="Calibri"/>
                <a:cs typeface="Calibri"/>
              </a:rPr>
              <a:t>d</a:t>
            </a:r>
            <a:r>
              <a:rPr dirty="0" smtClean="0" baseline="1950" sz="2100" spc="0" b="1">
                <a:latin typeface="Calibri"/>
                <a:cs typeface="Calibri"/>
              </a:rPr>
              <a:t>ifi</a:t>
            </a:r>
            <a:r>
              <a:rPr dirty="0" smtClean="0" baseline="1950" sz="2100" spc="4" b="1">
                <a:latin typeface="Calibri"/>
                <a:cs typeface="Calibri"/>
              </a:rPr>
              <a:t>c</a:t>
            </a:r>
            <a:r>
              <a:rPr dirty="0" smtClean="0" baseline="1950" sz="2100" spc="-4" b="1">
                <a:latin typeface="Calibri"/>
                <a:cs typeface="Calibri"/>
              </a:rPr>
              <a:t>h</a:t>
            </a:r>
            <a:r>
              <a:rPr dirty="0" smtClean="0" baseline="1950" sz="2100" spc="0" b="1">
                <a:latin typeface="Calibri"/>
                <a:cs typeface="Calibri"/>
              </a:rPr>
              <a:t>e</a:t>
            </a:r>
            <a:r>
              <a:rPr dirty="0" smtClean="0" baseline="1950" sz="2100" spc="9" b="1">
                <a:latin typeface="Calibri"/>
                <a:cs typeface="Calibri"/>
              </a:rPr>
              <a:t> </a:t>
            </a:r>
            <a:r>
              <a:rPr dirty="0" smtClean="0" baseline="1950" sz="2100" spc="-4" b="1">
                <a:latin typeface="Calibri"/>
                <a:cs typeface="Calibri"/>
              </a:rPr>
              <a:t>p</a:t>
            </a:r>
            <a:r>
              <a:rPr dirty="0" smtClean="0" baseline="1950" sz="2100" spc="0" b="1">
                <a:latin typeface="Calibri"/>
                <a:cs typeface="Calibri"/>
              </a:rPr>
              <a:t>er</a:t>
            </a:r>
            <a:r>
              <a:rPr dirty="0" smtClean="0" baseline="1950" sz="2100" spc="14" b="1">
                <a:latin typeface="Calibri"/>
                <a:cs typeface="Calibri"/>
              </a:rPr>
              <a:t> </a:t>
            </a:r>
            <a:r>
              <a:rPr dirty="0" smtClean="0" baseline="1950" sz="2100" spc="0" b="1">
                <a:latin typeface="Calibri"/>
                <a:cs typeface="Calibri"/>
              </a:rPr>
              <a:t>l</a:t>
            </a:r>
            <a:r>
              <a:rPr dirty="0" smtClean="0" baseline="1950" sz="2100" spc="-84" b="1">
                <a:latin typeface="Calibri"/>
                <a:cs typeface="Calibri"/>
              </a:rPr>
              <a:t>’</a:t>
            </a:r>
            <a:r>
              <a:rPr dirty="0" smtClean="0" baseline="1950" sz="2100" spc="0" b="1">
                <a:latin typeface="Calibri"/>
                <a:cs typeface="Calibri"/>
              </a:rPr>
              <a:t>ade</a:t>
            </a:r>
            <a:r>
              <a:rPr dirty="0" smtClean="0" baseline="1950" sz="2100" spc="-4" b="1">
                <a:latin typeface="Calibri"/>
                <a:cs typeface="Calibri"/>
              </a:rPr>
              <a:t>g</a:t>
            </a:r>
            <a:r>
              <a:rPr dirty="0" smtClean="0" baseline="1950" sz="2100" spc="-4" b="1">
                <a:latin typeface="Calibri"/>
                <a:cs typeface="Calibri"/>
              </a:rPr>
              <a:t>u</a:t>
            </a:r>
            <a:r>
              <a:rPr dirty="0" smtClean="0" baseline="1950" sz="2100" spc="0" b="1">
                <a:latin typeface="Calibri"/>
                <a:cs typeface="Calibri"/>
              </a:rPr>
              <a:t>ame</a:t>
            </a:r>
            <a:r>
              <a:rPr dirty="0" smtClean="0" baseline="1950" sz="2100" spc="-14" b="1">
                <a:latin typeface="Calibri"/>
                <a:cs typeface="Calibri"/>
              </a:rPr>
              <a:t>n</a:t>
            </a:r>
            <a:r>
              <a:rPr dirty="0" smtClean="0" baseline="1950" sz="2100" spc="-14" b="1">
                <a:latin typeface="Calibri"/>
                <a:cs typeface="Calibri"/>
              </a:rPr>
              <a:t>t</a:t>
            </a:r>
            <a:r>
              <a:rPr dirty="0" smtClean="0" baseline="1950" sz="2100" spc="0" b="1">
                <a:latin typeface="Calibri"/>
                <a:cs typeface="Calibri"/>
              </a:rPr>
              <a:t>o</a:t>
            </a:r>
            <a:r>
              <a:rPr dirty="0" smtClean="0" baseline="1950" sz="2100" spc="9" b="1">
                <a:latin typeface="Calibri"/>
                <a:cs typeface="Calibri"/>
              </a:rPr>
              <a:t> </a:t>
            </a:r>
            <a:r>
              <a:rPr dirty="0" smtClean="0" baseline="1950" sz="2100" spc="0" b="1">
                <a:latin typeface="Calibri"/>
                <a:cs typeface="Calibri"/>
              </a:rPr>
              <a:t>a</a:t>
            </a:r>
            <a:r>
              <a:rPr dirty="0" smtClean="0" baseline="1950" sz="2100" spc="4" b="1">
                <a:latin typeface="Calibri"/>
                <a:cs typeface="Calibri"/>
              </a:rPr>
              <a:t>l</a:t>
            </a:r>
            <a:r>
              <a:rPr dirty="0" smtClean="0" baseline="1950" sz="2100" spc="0" b="1">
                <a:latin typeface="Calibri"/>
                <a:cs typeface="Calibri"/>
              </a:rPr>
              <a:t>le</a:t>
            </a:r>
            <a:r>
              <a:rPr dirty="0" smtClean="0" baseline="1950" sz="2100" spc="-19" b="1">
                <a:latin typeface="Calibri"/>
                <a:cs typeface="Calibri"/>
              </a:rPr>
              <a:t> </a:t>
            </a:r>
            <a:r>
              <a:rPr dirty="0" smtClean="0" baseline="1950" sz="2100" spc="0" b="1">
                <a:latin typeface="Calibri"/>
                <a:cs typeface="Calibri"/>
              </a:rPr>
              <a:t>BSS,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685"/>
              </a:lnSpc>
              <a:spcBef>
                <a:spcPts val="8"/>
              </a:spcBef>
            </a:pP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in</a:t>
            </a: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1950" sz="2100" spc="-25" b="1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dirty="0" smtClean="0" baseline="1950" sz="2100" spc="4" b="1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sso</a:t>
            </a:r>
            <a:r>
              <a:rPr dirty="0" smtClean="0" baseline="1950" sz="2100" spc="2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le</a:t>
            </a:r>
            <a:r>
              <a:rPr dirty="0" smtClean="0" baseline="1950" sz="2100" spc="-4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1950" sz="2100" spc="-4" b="1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l</a:t>
            </a:r>
            <a:r>
              <a:rPr dirty="0" smtClean="0" baseline="1950" sz="2100" spc="-19" b="1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eri</a:t>
            </a:r>
            <a:r>
              <a:rPr dirty="0" smtClean="0" baseline="1950" sz="2100" spc="4" b="1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ri</a:t>
            </a:r>
            <a:r>
              <a:rPr dirty="0" smtClean="0" baseline="1950" sz="2100" spc="9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dirty="0" smtClean="0" baseline="1950" sz="2100" spc="-9" b="1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dirty="0" smtClean="0" baseline="1950" sz="2100" spc="-19" b="1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eg</a:t>
            </a:r>
            <a:r>
              <a:rPr dirty="0" smtClean="0" baseline="1950" sz="2100" spc="-34" b="1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dirty="0" smtClean="0" baseline="1950" sz="2100" spc="4" b="1">
                <a:solidFill>
                  <a:srgbClr val="FF0000"/>
                </a:solidFill>
                <a:latin typeface="Calibri"/>
                <a:cs typeface="Calibri"/>
              </a:rPr>
              <a:t>z</a:t>
            </a: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dirty="0" smtClean="0" baseline="1950" sz="2100" spc="4" b="1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mtClean="0" baseline="1950" sz="2100" spc="-4" b="1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i,</a:t>
            </a:r>
            <a:r>
              <a:rPr dirty="0" smtClean="0" baseline="1950" sz="2100" spc="9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le</a:t>
            </a:r>
            <a:r>
              <a:rPr dirty="0" smtClean="0" baseline="1950" sz="2100" spc="-14" b="1">
                <a:solidFill>
                  <a:srgbClr val="FF0000"/>
                </a:solidFill>
                <a:latin typeface="Calibri"/>
                <a:cs typeface="Calibri"/>
              </a:rPr>
              <a:t>g</a:t>
            </a:r>
            <a:r>
              <a:rPr dirty="0" smtClean="0" baseline="1950" sz="2100" spc="-4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dirty="0" smtClean="0" baseline="1950" sz="2100" spc="-19" b="1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dirty="0" smtClean="0" baseline="1950" sz="2100" spc="-19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dirty="0" smtClean="0" baseline="1950" sz="2100" spc="4" b="1">
                <a:solidFill>
                  <a:srgbClr val="FF0000"/>
                </a:solidFill>
                <a:latin typeface="Calibri"/>
                <a:cs typeface="Calibri"/>
              </a:rPr>
              <a:t>l</a:t>
            </a: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le</a:t>
            </a:r>
            <a:r>
              <a:rPr dirty="0" smtClean="0" baseline="1950" sz="2100" spc="-19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1950" sz="2100" spc="-14" b="1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dirty="0" smtClean="0" baseline="1950" sz="2100" spc="4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l</a:t>
            </a:r>
            <a:r>
              <a:rPr dirty="0" smtClean="0" baseline="1950" sz="2100" spc="-9" b="1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à</a:t>
            </a:r>
            <a:r>
              <a:rPr dirty="0" smtClean="0" baseline="1950" sz="2100" spc="-9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in</a:t>
            </a: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1950" sz="2100" spc="-4" b="1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dirty="0" smtClean="0" baseline="1950" sz="2100" spc="-9" b="1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dirty="0" smtClean="0" baseline="1950" sz="2100" spc="4" b="1">
                <a:solidFill>
                  <a:srgbClr val="FF0000"/>
                </a:solidFill>
                <a:latin typeface="Calibri"/>
                <a:cs typeface="Calibri"/>
              </a:rPr>
              <a:t>l</a:t>
            </a:r>
            <a:r>
              <a:rPr dirty="0" smtClean="0" baseline="1950" sz="2100" spc="0" b="1">
                <a:solidFill>
                  <a:srgbClr val="FF0000"/>
                </a:solidFill>
                <a:latin typeface="Calibri"/>
                <a:cs typeface="Calibri"/>
              </a:rPr>
              <a:t>ia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5104" y="939623"/>
            <a:ext cx="966580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bella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36941" y="939623"/>
            <a:ext cx="568166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II-1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4472" y="5808068"/>
            <a:ext cx="2567969" cy="2261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0" b="1">
                <a:latin typeface="Calibri"/>
                <a:cs typeface="Calibri"/>
              </a:rPr>
              <a:t>P</a:t>
            </a:r>
            <a:r>
              <a:rPr dirty="0" smtClean="0" baseline="3523" sz="2325" spc="-25" b="1">
                <a:latin typeface="Calibri"/>
                <a:cs typeface="Calibri"/>
              </a:rPr>
              <a:t>r</a:t>
            </a:r>
            <a:r>
              <a:rPr dirty="0" smtClean="0" baseline="3523" sz="2325" spc="0" b="1">
                <a:latin typeface="Calibri"/>
                <a:cs typeface="Calibri"/>
              </a:rPr>
              <a:t>o</a:t>
            </a:r>
            <a:r>
              <a:rPr dirty="0" smtClean="0" baseline="3523" sz="2325" spc="4" b="1">
                <a:latin typeface="Calibri"/>
                <a:cs typeface="Calibri"/>
              </a:rPr>
              <a:t>d</a:t>
            </a:r>
            <a:r>
              <a:rPr dirty="0" smtClean="0" baseline="3523" sz="2325" spc="0" b="1">
                <a:latin typeface="Calibri"/>
                <a:cs typeface="Calibri"/>
              </a:rPr>
              <a:t>u</a:t>
            </a:r>
            <a:r>
              <a:rPr dirty="0" smtClean="0" baseline="3523" sz="2325" spc="4" b="1">
                <a:latin typeface="Calibri"/>
                <a:cs typeface="Calibri"/>
              </a:rPr>
              <a:t>z</a:t>
            </a:r>
            <a:r>
              <a:rPr dirty="0" smtClean="0" baseline="3523" sz="2325" spc="0" b="1">
                <a:latin typeface="Calibri"/>
                <a:cs typeface="Calibri"/>
              </a:rPr>
              <a:t>i</a:t>
            </a:r>
            <a:r>
              <a:rPr dirty="0" smtClean="0" baseline="3523" sz="2325" spc="-4" b="1">
                <a:latin typeface="Calibri"/>
                <a:cs typeface="Calibri"/>
              </a:rPr>
              <a:t>o</a:t>
            </a:r>
            <a:r>
              <a:rPr dirty="0" smtClean="0" baseline="3523" sz="2325" spc="-4" b="1"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latin typeface="Calibri"/>
                <a:cs typeface="Calibri"/>
              </a:rPr>
              <a:t>e</a:t>
            </a:r>
            <a:r>
              <a:rPr dirty="0" smtClean="0" baseline="3523" sz="2325" spc="146" b="1"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latin typeface="Calibri"/>
                <a:cs typeface="Calibri"/>
              </a:rPr>
              <a:t>del</a:t>
            </a:r>
            <a:r>
              <a:rPr dirty="0" smtClean="0" baseline="3523" sz="2325" spc="34" b="1"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latin typeface="Calibri"/>
                <a:cs typeface="Calibri"/>
              </a:rPr>
              <a:t>p</a:t>
            </a:r>
            <a:r>
              <a:rPr dirty="0" smtClean="0" baseline="3523" sz="2325" spc="-4" b="1">
                <a:latin typeface="Calibri"/>
                <a:cs typeface="Calibri"/>
              </a:rPr>
              <a:t>i</a:t>
            </a:r>
            <a:r>
              <a:rPr dirty="0" smtClean="0" baseline="3523" sz="2325" spc="0" b="1">
                <a:latin typeface="Calibri"/>
                <a:cs typeface="Calibri"/>
              </a:rPr>
              <a:t>gm</a:t>
            </a:r>
            <a:r>
              <a:rPr dirty="0" smtClean="0" baseline="3523" sz="2325" spc="-9" b="1">
                <a:latin typeface="Calibri"/>
                <a:cs typeface="Calibri"/>
              </a:rPr>
              <a:t>e</a:t>
            </a:r>
            <a:r>
              <a:rPr dirty="0" smtClean="0" baseline="3523" sz="2325" spc="-14" b="1">
                <a:latin typeface="Calibri"/>
                <a:cs typeface="Calibri"/>
              </a:rPr>
              <a:t>n</a:t>
            </a:r>
            <a:r>
              <a:rPr dirty="0" smtClean="0" baseline="3523" sz="2325" spc="-9" b="1">
                <a:latin typeface="Calibri"/>
                <a:cs typeface="Calibri"/>
              </a:rPr>
              <a:t>t</a:t>
            </a:r>
            <a:r>
              <a:rPr dirty="0" smtClean="0" baseline="3523" sz="2325" spc="0" b="1">
                <a:latin typeface="Calibri"/>
                <a:cs typeface="Calibri"/>
              </a:rPr>
              <a:t>o</a:t>
            </a:r>
            <a:r>
              <a:rPr dirty="0" smtClean="0" baseline="3523" sz="2325" spc="93" b="1"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latin typeface="Calibri"/>
                <a:cs typeface="Calibri"/>
              </a:rPr>
              <a:t>Ti</a:t>
            </a:r>
            <a:r>
              <a:rPr dirty="0" smtClean="0" baseline="3523" sz="2325" spc="-10" b="1">
                <a:latin typeface="Calibri"/>
                <a:cs typeface="Calibri"/>
              </a:rPr>
              <a:t>O</a:t>
            </a:r>
            <a:r>
              <a:rPr dirty="0" smtClean="0" baseline="3523" sz="2325" spc="0" b="1">
                <a:latin typeface="Calibri"/>
                <a:cs typeface="Calibri"/>
              </a:rPr>
              <a:t>2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152352" y="6368800"/>
            <a:ext cx="1395305" cy="3234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77049" y="1402923"/>
            <a:ext cx="3811386" cy="3263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123">
              <a:lnSpc>
                <a:spcPct val="101725"/>
              </a:lnSpc>
              <a:spcBef>
                <a:spcPts val="359"/>
              </a:spcBef>
            </a:pPr>
            <a:r>
              <a:rPr dirty="0" smtClean="0" sz="1550" spc="0" b="1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dirty="0" smtClean="0" sz="1550" spc="-25" b="1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sz="1550" spc="-9" b="1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sz="1550" spc="0" b="1">
                <a:solidFill>
                  <a:srgbClr val="FFFFFF"/>
                </a:solidFill>
                <a:latin typeface="Calibri"/>
                <a:cs typeface="Calibri"/>
              </a:rPr>
              <a:t>ori</a:t>
            </a:r>
            <a:r>
              <a:rPr dirty="0" smtClean="0" sz="1550" spc="38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550" spc="0" b="1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sz="1550" spc="4" b="1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mtClean="0" sz="1550" spc="4" b="1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mtClean="0" sz="1550" spc="4" b="1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mtClean="0" sz="1550" spc="-19" b="1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mtClean="0" sz="1550" spc="0" b="1">
                <a:solidFill>
                  <a:srgbClr val="FFFFFF"/>
                </a:solidFill>
                <a:latin typeface="Calibri"/>
                <a:cs typeface="Calibri"/>
              </a:rPr>
              <a:t>tr</a:t>
            </a:r>
            <a:r>
              <a:rPr dirty="0" smtClean="0" sz="1550" spc="-9" b="1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sz="1550" spc="0" b="1">
                <a:solidFill>
                  <a:srgbClr val="FFFFFF"/>
                </a:solidFill>
                <a:latin typeface="Calibri"/>
                <a:cs typeface="Calibri"/>
              </a:rPr>
              <a:t>ali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88435" y="1402923"/>
            <a:ext cx="6758123" cy="3263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746">
              <a:lnSpc>
                <a:spcPct val="101725"/>
              </a:lnSpc>
              <a:spcBef>
                <a:spcPts val="359"/>
              </a:spcBef>
            </a:pPr>
            <a:r>
              <a:rPr dirty="0" smtClean="0" sz="1550" spc="0" b="1">
                <a:solidFill>
                  <a:srgbClr val="FFFFFF"/>
                </a:solidFill>
                <a:latin typeface="Calibri"/>
                <a:cs typeface="Calibri"/>
              </a:rPr>
              <a:t>Classi</a:t>
            </a:r>
            <a:r>
              <a:rPr dirty="0" smtClean="0" sz="1550" spc="61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550" spc="0" b="1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mtClean="0" sz="1550" spc="13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550" spc="0" b="1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dirty="0" smtClean="0" sz="1550" spc="9" b="1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mtClean="0" sz="1550" spc="0" b="1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sz="1550" spc="32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550" spc="4" b="1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mtClean="0" sz="1550" spc="0" b="1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sz="1550" spc="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550" spc="4" b="1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mtClean="0" sz="1550" spc="-35" b="1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sz="1550" spc="-10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sz="1550" spc="0" b="1">
                <a:solidFill>
                  <a:srgbClr val="FFFFFF"/>
                </a:solidFill>
                <a:latin typeface="Calibri"/>
                <a:cs typeface="Calibri"/>
              </a:rPr>
              <a:t>tic</a:t>
            </a:r>
            <a:r>
              <a:rPr dirty="0" smtClean="0" sz="1550" spc="4" b="1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mtClean="0" sz="1550" spc="0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049" y="1729252"/>
            <a:ext cx="3811386" cy="3252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123">
              <a:lnSpc>
                <a:spcPct val="101725"/>
              </a:lnSpc>
              <a:spcBef>
                <a:spcPts val="315"/>
              </a:spcBef>
            </a:pPr>
            <a:r>
              <a:rPr dirty="0" smtClean="0" sz="1550" spc="0" b="1">
                <a:latin typeface="Calibri"/>
                <a:cs typeface="Calibri"/>
              </a:rPr>
              <a:t>Cent</a:t>
            </a:r>
            <a:r>
              <a:rPr dirty="0" smtClean="0" sz="1550" spc="-39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ali</a:t>
            </a:r>
            <a:r>
              <a:rPr dirty="0" smtClean="0" sz="1550" spc="45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0" b="1">
                <a:latin typeface="Calibri"/>
                <a:cs typeface="Calibri"/>
              </a:rPr>
              <a:t>le</a:t>
            </a:r>
            <a:r>
              <a:rPr dirty="0" smtClean="0" sz="1550" spc="-25" b="1">
                <a:latin typeface="Calibri"/>
                <a:cs typeface="Calibri"/>
              </a:rPr>
              <a:t>t</a:t>
            </a:r>
            <a:r>
              <a:rPr dirty="0" smtClean="0" sz="1550" spc="0" b="1">
                <a:latin typeface="Calibri"/>
                <a:cs typeface="Calibri"/>
              </a:rPr>
              <a:t>tric</a:t>
            </a:r>
            <a:r>
              <a:rPr dirty="0" smtClean="0" sz="1550" spc="-4" b="1">
                <a:latin typeface="Calibri"/>
                <a:cs typeface="Calibri"/>
              </a:rPr>
              <a:t>h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78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a</a:t>
            </a:r>
            <a:r>
              <a:rPr dirty="0" smtClean="0" sz="1550" spc="-7" b="1">
                <a:latin typeface="Calibri"/>
                <a:cs typeface="Calibri"/>
              </a:rPr>
              <a:t> </a:t>
            </a:r>
            <a:r>
              <a:rPr dirty="0" smtClean="0" sz="1550" spc="-10" b="1">
                <a:latin typeface="Calibri"/>
                <a:cs typeface="Calibri"/>
              </a:rPr>
              <a:t>c</a:t>
            </a:r>
            <a:r>
              <a:rPr dirty="0" smtClean="0" sz="1550" spc="0" b="1">
                <a:latin typeface="Calibri"/>
                <a:cs typeface="Calibri"/>
              </a:rPr>
              <a:t>arbo</a:t>
            </a:r>
            <a:r>
              <a:rPr dirty="0" smtClean="0" sz="1550" spc="10" b="1">
                <a:latin typeface="Calibri"/>
                <a:cs typeface="Calibri"/>
              </a:rPr>
              <a:t>n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88435" y="1729252"/>
            <a:ext cx="6758123" cy="3252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746">
              <a:lnSpc>
                <a:spcPct val="101725"/>
              </a:lnSpc>
              <a:spcBef>
                <a:spcPts val="315"/>
              </a:spcBef>
            </a:pPr>
            <a:r>
              <a:rPr dirty="0" smtClean="0" sz="1550" spc="0" b="1">
                <a:latin typeface="Calibri"/>
                <a:cs typeface="Calibri"/>
              </a:rPr>
              <a:t>man</a:t>
            </a:r>
            <a:r>
              <a:rPr dirty="0" smtClean="0" sz="1550" spc="9" b="1">
                <a:latin typeface="Calibri"/>
                <a:cs typeface="Calibri"/>
              </a:rPr>
              <a:t>u</a:t>
            </a:r>
            <a:r>
              <a:rPr dirty="0" smtClean="0" sz="1550" spc="-19" b="1">
                <a:latin typeface="Calibri"/>
                <a:cs typeface="Calibri"/>
              </a:rPr>
              <a:t>t</a:t>
            </a: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4" b="1">
                <a:latin typeface="Calibri"/>
                <a:cs typeface="Calibri"/>
              </a:rPr>
              <a:t>n</a:t>
            </a:r>
            <a:r>
              <a:rPr dirty="0" smtClean="0" sz="1550" spc="-4" b="1">
                <a:latin typeface="Calibri"/>
                <a:cs typeface="Calibri"/>
              </a:rPr>
              <a:t>z</a:t>
            </a:r>
            <a:r>
              <a:rPr dirty="0" smtClean="0" sz="1550" spc="0" b="1">
                <a:latin typeface="Calibri"/>
                <a:cs typeface="Calibri"/>
              </a:rPr>
              <a:t>i</a:t>
            </a:r>
            <a:r>
              <a:rPr dirty="0" smtClean="0" sz="1550" spc="-4" b="1">
                <a:latin typeface="Calibri"/>
                <a:cs typeface="Calibri"/>
              </a:rPr>
              <a:t>o</a:t>
            </a:r>
            <a:r>
              <a:rPr dirty="0" smtClean="0" sz="1550" spc="-4" b="1">
                <a:latin typeface="Calibri"/>
                <a:cs typeface="Calibri"/>
              </a:rPr>
              <a:t>n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68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0" b="1">
                <a:latin typeface="Calibri"/>
                <a:cs typeface="Calibri"/>
              </a:rPr>
              <a:t>i</a:t>
            </a:r>
            <a:r>
              <a:rPr dirty="0" smtClean="0" sz="1550" spc="15" b="1">
                <a:latin typeface="Calibri"/>
                <a:cs typeface="Calibri"/>
              </a:rPr>
              <a:t> </a:t>
            </a:r>
            <a:r>
              <a:rPr dirty="0" smtClean="0" sz="1550" spc="-10" b="1">
                <a:latin typeface="Calibri"/>
                <a:cs typeface="Calibri"/>
              </a:rPr>
              <a:t>c</a:t>
            </a:r>
            <a:r>
              <a:rPr dirty="0" smtClean="0" sz="1550" spc="0" b="1">
                <a:latin typeface="Calibri"/>
                <a:cs typeface="Calibri"/>
              </a:rPr>
              <a:t>al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0" b="1">
                <a:latin typeface="Calibri"/>
                <a:cs typeface="Calibri"/>
              </a:rPr>
              <a:t>aie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049" y="2054467"/>
            <a:ext cx="3811386" cy="561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123" marR="238693" indent="0">
              <a:lnSpc>
                <a:spcPct val="101826"/>
              </a:lnSpc>
              <a:spcBef>
                <a:spcPts val="315"/>
              </a:spcBef>
            </a:pP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-19" b="1">
                <a:latin typeface="Calibri"/>
                <a:cs typeface="Calibri"/>
              </a:rPr>
              <a:t>s</a:t>
            </a:r>
            <a:r>
              <a:rPr dirty="0" smtClean="0" sz="1550" spc="0" b="1">
                <a:latin typeface="Calibri"/>
                <a:cs typeface="Calibri"/>
              </a:rPr>
              <a:t>t</a:t>
            </a:r>
            <a:r>
              <a:rPr dirty="0" smtClean="0" sz="1550" spc="-34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azi</a:t>
            </a:r>
            <a:r>
              <a:rPr dirty="0" smtClean="0" sz="1550" spc="4" b="1">
                <a:latin typeface="Calibri"/>
                <a:cs typeface="Calibri"/>
              </a:rPr>
              <a:t>o</a:t>
            </a:r>
            <a:r>
              <a:rPr dirty="0" smtClean="0" sz="1550" spc="4" b="1">
                <a:latin typeface="Calibri"/>
                <a:cs typeface="Calibri"/>
              </a:rPr>
              <a:t>n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61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0" b="1">
                <a:latin typeface="Calibri"/>
                <a:cs typeface="Calibri"/>
              </a:rPr>
              <a:t>i</a:t>
            </a:r>
            <a:r>
              <a:rPr dirty="0" smtClean="0" sz="1550" spc="15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mi</a:t>
            </a:r>
            <a:r>
              <a:rPr dirty="0" smtClean="0" sz="1550" spc="4" b="1">
                <a:latin typeface="Calibri"/>
                <a:cs typeface="Calibri"/>
              </a:rPr>
              <a:t>n</a:t>
            </a: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-34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ali</a:t>
            </a:r>
            <a:r>
              <a:rPr dirty="0" smtClean="0" sz="1550" spc="68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-9" b="1">
                <a:latin typeface="Calibri"/>
                <a:cs typeface="Calibri"/>
              </a:rPr>
              <a:t>i</a:t>
            </a:r>
            <a:r>
              <a:rPr dirty="0" smtClean="0" sz="1550" spc="-9" b="1">
                <a:latin typeface="Calibri"/>
                <a:cs typeface="Calibri"/>
              </a:rPr>
              <a:t>v</a:t>
            </a:r>
            <a:r>
              <a:rPr dirty="0" smtClean="0" sz="1550" spc="-4" b="1">
                <a:latin typeface="Calibri"/>
                <a:cs typeface="Calibri"/>
              </a:rPr>
              <a:t>e</a:t>
            </a:r>
            <a:r>
              <a:rPr dirty="0" smtClean="0" sz="1550" spc="-25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si</a:t>
            </a:r>
            <a:r>
              <a:rPr dirty="0" smtClean="0" sz="1550" spc="26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0" b="1">
                <a:latin typeface="Calibri"/>
                <a:cs typeface="Calibri"/>
              </a:rPr>
              <a:t>al</a:t>
            </a:r>
            <a:r>
              <a:rPr dirty="0" smtClean="0" sz="1550" spc="31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mi</a:t>
            </a:r>
            <a:r>
              <a:rPr dirty="0" smtClean="0" sz="1550" spc="4" b="1">
                <a:latin typeface="Calibri"/>
                <a:cs typeface="Calibri"/>
              </a:rPr>
              <a:t>n</a:t>
            </a: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-35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ale</a:t>
            </a:r>
            <a:r>
              <a:rPr dirty="0" smtClean="0" sz="1550" spc="0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0" b="1">
                <a:latin typeface="Calibri"/>
                <a:cs typeface="Calibri"/>
              </a:rPr>
              <a:t>i</a:t>
            </a:r>
            <a:r>
              <a:rPr dirty="0" smtClean="0" sz="1550" spc="15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u</a:t>
            </a:r>
            <a:r>
              <a:rPr dirty="0" smtClean="0" sz="1550" spc="-35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anio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88435" y="2054467"/>
            <a:ext cx="6758123" cy="561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746" marR="806300">
              <a:lnSpc>
                <a:spcPct val="101826"/>
              </a:lnSpc>
              <a:spcBef>
                <a:spcPts val="315"/>
              </a:spcBef>
            </a:pP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-19" b="1">
                <a:latin typeface="Calibri"/>
                <a:cs typeface="Calibri"/>
              </a:rPr>
              <a:t>s</a:t>
            </a:r>
            <a:r>
              <a:rPr dirty="0" smtClean="0" sz="1550" spc="0" b="1">
                <a:latin typeface="Calibri"/>
                <a:cs typeface="Calibri"/>
              </a:rPr>
              <a:t>t</a:t>
            </a:r>
            <a:r>
              <a:rPr dirty="0" smtClean="0" sz="1550" spc="-34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azi</a:t>
            </a:r>
            <a:r>
              <a:rPr dirty="0" smtClean="0" sz="1550" spc="4" b="1">
                <a:latin typeface="Calibri"/>
                <a:cs typeface="Calibri"/>
              </a:rPr>
              <a:t>o</a:t>
            </a:r>
            <a:r>
              <a:rPr dirty="0" smtClean="0" sz="1550" spc="-4" b="1">
                <a:latin typeface="Calibri"/>
                <a:cs typeface="Calibri"/>
              </a:rPr>
              <a:t>n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53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0" b="1">
                <a:latin typeface="Calibri"/>
                <a:cs typeface="Calibri"/>
              </a:rPr>
              <a:t>i</a:t>
            </a:r>
            <a:r>
              <a:rPr dirty="0" smtClean="0" sz="1550" spc="15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g</a:t>
            </a:r>
            <a:r>
              <a:rPr dirty="0" smtClean="0" sz="1550" spc="-34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ani</a:t>
            </a:r>
            <a:r>
              <a:rPr dirty="0" smtClean="0" sz="1550" spc="-4" b="1">
                <a:latin typeface="Calibri"/>
                <a:cs typeface="Calibri"/>
              </a:rPr>
              <a:t>t</a:t>
            </a:r>
            <a:r>
              <a:rPr dirty="0" smtClean="0" sz="1550" spc="0" b="1">
                <a:latin typeface="Calibri"/>
                <a:cs typeface="Calibri"/>
              </a:rPr>
              <a:t>oidi,</a:t>
            </a:r>
            <a:r>
              <a:rPr dirty="0" smtClean="0" sz="1550" spc="89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q</a:t>
            </a:r>
            <a:r>
              <a:rPr dirty="0" smtClean="0" sz="1550" spc="4" b="1">
                <a:latin typeface="Calibri"/>
                <a:cs typeface="Calibri"/>
              </a:rPr>
              <a:t>u</a:t>
            </a:r>
            <a:r>
              <a:rPr dirty="0" smtClean="0" sz="1550" spc="0" b="1">
                <a:latin typeface="Calibri"/>
                <a:cs typeface="Calibri"/>
              </a:rPr>
              <a:t>ali</a:t>
            </a:r>
            <a:r>
              <a:rPr dirty="0" smtClean="0" sz="1550" spc="37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g</a:t>
            </a:r>
            <a:r>
              <a:rPr dirty="0" smtClean="0" sz="1550" spc="-34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anit</a:t>
            </a:r>
            <a:r>
              <a:rPr dirty="0" smtClean="0" sz="1550" spc="4" b="1">
                <a:latin typeface="Calibri"/>
                <a:cs typeface="Calibri"/>
              </a:rPr>
              <a:t>i</a:t>
            </a:r>
            <a:r>
              <a:rPr dirty="0" smtClean="0" sz="1550" spc="0" b="1">
                <a:latin typeface="Calibri"/>
                <a:cs typeface="Calibri"/>
              </a:rPr>
              <a:t>,</a:t>
            </a:r>
            <a:r>
              <a:rPr dirty="0" smtClean="0" sz="1550" spc="68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si</a:t>
            </a: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4" b="1">
                <a:latin typeface="Calibri"/>
                <a:cs typeface="Calibri"/>
              </a:rPr>
              <a:t>n</a:t>
            </a:r>
            <a:r>
              <a:rPr dirty="0" smtClean="0" sz="1550" spc="-9" b="1">
                <a:latin typeface="Calibri"/>
                <a:cs typeface="Calibri"/>
              </a:rPr>
              <a:t>i</a:t>
            </a:r>
            <a:r>
              <a:rPr dirty="0" smtClean="0" sz="1550" spc="-19" b="1">
                <a:latin typeface="Calibri"/>
                <a:cs typeface="Calibri"/>
              </a:rPr>
              <a:t>t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50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22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or</a:t>
            </a:r>
            <a:r>
              <a:rPr dirty="0" smtClean="0" sz="1550" spc="-9" b="1">
                <a:latin typeface="Calibri"/>
                <a:cs typeface="Calibri"/>
              </a:rPr>
              <a:t>t</a:t>
            </a:r>
            <a:r>
              <a:rPr dirty="0" smtClean="0" sz="1550" spc="0" b="1">
                <a:latin typeface="Calibri"/>
                <a:cs typeface="Calibri"/>
              </a:rPr>
              <a:t>og</a:t>
            </a:r>
            <a:r>
              <a:rPr dirty="0" smtClean="0" sz="1550" spc="4" b="1">
                <a:latin typeface="Calibri"/>
                <a:cs typeface="Calibri"/>
              </a:rPr>
              <a:t>n</a:t>
            </a: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-9" b="1">
                <a:latin typeface="Calibri"/>
                <a:cs typeface="Calibri"/>
              </a:rPr>
              <a:t>i</a:t>
            </a:r>
            <a:r>
              <a:rPr dirty="0" smtClean="0" sz="1550" spc="-9" b="1">
                <a:latin typeface="Calibri"/>
                <a:cs typeface="Calibri"/>
              </a:rPr>
              <a:t>s</a:t>
            </a:r>
            <a:r>
              <a:rPr dirty="0" smtClean="0" sz="1550" spc="9" b="1">
                <a:latin typeface="Calibri"/>
                <a:cs typeface="Calibri"/>
              </a:rPr>
              <a:t>s</a:t>
            </a:r>
            <a:r>
              <a:rPr dirty="0" smtClean="0" sz="1550" spc="0" b="1">
                <a:latin typeface="Calibri"/>
                <a:cs typeface="Calibri"/>
              </a:rPr>
              <a:t>,</a:t>
            </a:r>
            <a:r>
              <a:rPr dirty="0" smtClean="0" sz="1550" spc="91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p</a:t>
            </a:r>
            <a:r>
              <a:rPr dirty="0" smtClean="0" sz="1550" spc="-4" b="1">
                <a:latin typeface="Calibri"/>
                <a:cs typeface="Calibri"/>
              </a:rPr>
              <a:t>o</a:t>
            </a:r>
            <a:r>
              <a:rPr dirty="0" smtClean="0" sz="1550" spc="0" b="1">
                <a:latin typeface="Calibri"/>
                <a:cs typeface="Calibri"/>
              </a:rPr>
              <a:t>r</a:t>
            </a:r>
            <a:r>
              <a:rPr dirty="0" smtClean="0" sz="1550" spc="-9" b="1">
                <a:latin typeface="Calibri"/>
                <a:cs typeface="Calibri"/>
              </a:rPr>
              <a:t>f</a:t>
            </a:r>
            <a:r>
              <a:rPr dirty="0" smtClean="0" sz="1550" spc="0" b="1">
                <a:latin typeface="Calibri"/>
                <a:cs typeface="Calibri"/>
              </a:rPr>
              <a:t>i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-9" b="1">
                <a:latin typeface="Calibri"/>
                <a:cs typeface="Calibri"/>
              </a:rPr>
              <a:t>i</a:t>
            </a:r>
            <a:r>
              <a:rPr dirty="0" smtClean="0" sz="1550" spc="0" b="1">
                <a:latin typeface="Calibri"/>
                <a:cs typeface="Calibri"/>
              </a:rPr>
              <a:t>,</a:t>
            </a:r>
            <a:r>
              <a:rPr dirty="0" smtClean="0" sz="1550" spc="46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tu</a:t>
            </a:r>
            <a:r>
              <a:rPr dirty="0" smtClean="0" sz="1550" spc="-19" b="1">
                <a:latin typeface="Calibri"/>
                <a:cs typeface="Calibri"/>
              </a:rPr>
              <a:t>f</a:t>
            </a:r>
            <a:r>
              <a:rPr dirty="0" smtClean="0" sz="1550" spc="-14" b="1">
                <a:latin typeface="Calibri"/>
                <a:cs typeface="Calibri"/>
              </a:rPr>
              <a:t>o</a:t>
            </a:r>
            <a:r>
              <a:rPr dirty="0" smtClean="0" sz="1550" spc="0" b="1">
                <a:latin typeface="Calibri"/>
                <a:cs typeface="Calibri"/>
              </a:rPr>
              <a:t>,</a:t>
            </a:r>
            <a:r>
              <a:rPr dirty="0" smtClean="0" sz="1550" spc="0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p</a:t>
            </a:r>
            <a:r>
              <a:rPr dirty="0" smtClean="0" sz="1550" spc="-14" b="1">
                <a:latin typeface="Calibri"/>
                <a:cs typeface="Calibri"/>
              </a:rPr>
              <a:t>o</a:t>
            </a:r>
            <a:r>
              <a:rPr dirty="0" smtClean="0" sz="1550" spc="0" b="1">
                <a:latin typeface="Calibri"/>
                <a:cs typeface="Calibri"/>
              </a:rPr>
              <a:t>z</a:t>
            </a:r>
            <a:r>
              <a:rPr dirty="0" smtClean="0" sz="1550" spc="-25" b="1">
                <a:latin typeface="Calibri"/>
                <a:cs typeface="Calibri"/>
              </a:rPr>
              <a:t>z</a:t>
            </a:r>
            <a:r>
              <a:rPr dirty="0" smtClean="0" sz="1550" spc="0" b="1">
                <a:latin typeface="Calibri"/>
                <a:cs typeface="Calibri"/>
              </a:rPr>
              <a:t>olana,</a:t>
            </a:r>
            <a:r>
              <a:rPr dirty="0" smtClean="0" sz="1550" spc="68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l</a:t>
            </a:r>
            <a:r>
              <a:rPr dirty="0" smtClean="0" sz="1550" spc="-19" b="1">
                <a:latin typeface="Calibri"/>
                <a:cs typeface="Calibri"/>
              </a:rPr>
              <a:t>a</a:t>
            </a:r>
            <a:r>
              <a:rPr dirty="0" smtClean="0" sz="1550" spc="-19" b="1">
                <a:latin typeface="Calibri"/>
                <a:cs typeface="Calibri"/>
              </a:rPr>
              <a:t>v</a:t>
            </a:r>
            <a:r>
              <a:rPr dirty="0" smtClean="0" sz="1550" spc="0" b="1">
                <a:latin typeface="Calibri"/>
                <a:cs typeface="Calibri"/>
              </a:rPr>
              <a:t>a,</a:t>
            </a:r>
            <a:r>
              <a:rPr dirty="0" smtClean="0" sz="1550" spc="53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b</a:t>
            </a:r>
            <a:r>
              <a:rPr dirty="0" smtClean="0" sz="1550" spc="0" b="1">
                <a:latin typeface="Calibri"/>
                <a:cs typeface="Calibri"/>
              </a:rPr>
              <a:t>a</a:t>
            </a:r>
            <a:r>
              <a:rPr dirty="0" smtClean="0" sz="1550" spc="-9" b="1">
                <a:latin typeface="Calibri"/>
                <a:cs typeface="Calibri"/>
              </a:rPr>
              <a:t>s</a:t>
            </a:r>
            <a:r>
              <a:rPr dirty="0" smtClean="0" sz="1550" spc="0" b="1">
                <a:latin typeface="Calibri"/>
                <a:cs typeface="Calibri"/>
              </a:rPr>
              <a:t>al</a:t>
            </a:r>
            <a:r>
              <a:rPr dirty="0" smtClean="0" sz="1550" spc="-19" b="1">
                <a:latin typeface="Calibri"/>
                <a:cs typeface="Calibri"/>
              </a:rPr>
              <a:t>t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049" y="2615797"/>
            <a:ext cx="3811386" cy="8018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123" marR="1251667" indent="0">
              <a:lnSpc>
                <a:spcPct val="101826"/>
              </a:lnSpc>
              <a:spcBef>
                <a:spcPts val="315"/>
              </a:spcBef>
            </a:pPr>
            <a:r>
              <a:rPr dirty="0" smtClean="0" sz="1550" spc="0" b="1">
                <a:latin typeface="Calibri"/>
                <a:cs typeface="Calibri"/>
              </a:rPr>
              <a:t>In</a:t>
            </a:r>
            <a:r>
              <a:rPr dirty="0" smtClean="0" sz="1550" spc="9" b="1">
                <a:latin typeface="Calibri"/>
                <a:cs typeface="Calibri"/>
              </a:rPr>
              <a:t>d</a:t>
            </a:r>
            <a:r>
              <a:rPr dirty="0" smtClean="0" sz="1550" spc="4" b="1">
                <a:latin typeface="Calibri"/>
                <a:cs typeface="Calibri"/>
              </a:rPr>
              <a:t>u</a:t>
            </a:r>
            <a:r>
              <a:rPr dirty="0" smtClean="0" sz="1550" spc="-19" b="1">
                <a:latin typeface="Calibri"/>
                <a:cs typeface="Calibri"/>
              </a:rPr>
              <a:t>s</a:t>
            </a:r>
            <a:r>
              <a:rPr dirty="0" smtClean="0" sz="1550" spc="0" b="1">
                <a:latin typeface="Calibri"/>
                <a:cs typeface="Calibri"/>
              </a:rPr>
              <a:t>tria</a:t>
            </a:r>
            <a:r>
              <a:rPr dirty="0" smtClean="0" sz="1550" spc="60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0" b="1">
                <a:latin typeface="Calibri"/>
                <a:cs typeface="Calibri"/>
              </a:rPr>
              <a:t>llo</a:t>
            </a:r>
            <a:r>
              <a:rPr dirty="0" smtClean="0" sz="1550" spc="52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z</a:t>
            </a:r>
            <a:r>
              <a:rPr dirty="0" smtClean="0" sz="1550" spc="-9" b="1">
                <a:latin typeface="Calibri"/>
                <a:cs typeface="Calibri"/>
              </a:rPr>
              <a:t>i</a:t>
            </a:r>
            <a:r>
              <a:rPr dirty="0" smtClean="0" sz="1550" spc="-25" b="1">
                <a:latin typeface="Calibri"/>
                <a:cs typeface="Calibri"/>
              </a:rPr>
              <a:t>r</a:t>
            </a:r>
            <a:r>
              <a:rPr dirty="0" smtClean="0" sz="1550" spc="-9" b="1">
                <a:latin typeface="Calibri"/>
                <a:cs typeface="Calibri"/>
              </a:rPr>
              <a:t>c</a:t>
            </a:r>
            <a:r>
              <a:rPr dirty="0" smtClean="0" sz="1550" spc="-4" b="1">
                <a:latin typeface="Calibri"/>
                <a:cs typeface="Calibri"/>
              </a:rPr>
              <a:t>o</a:t>
            </a:r>
            <a:r>
              <a:rPr dirty="0" smtClean="0" sz="1550" spc="4" b="1">
                <a:latin typeface="Calibri"/>
                <a:cs typeface="Calibri"/>
              </a:rPr>
              <a:t>n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20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7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0" b="1">
                <a:latin typeface="Calibri"/>
                <a:cs typeface="Calibri"/>
              </a:rPr>
              <a:t>llo</a:t>
            </a:r>
            <a:r>
              <a:rPr dirty="0" smtClean="0" sz="1550" spc="0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z</a:t>
            </a:r>
            <a:r>
              <a:rPr dirty="0" smtClean="0" sz="1550" spc="4" b="1">
                <a:latin typeface="Calibri"/>
                <a:cs typeface="Calibri"/>
              </a:rPr>
              <a:t>i</a:t>
            </a:r>
            <a:r>
              <a:rPr dirty="0" smtClean="0" sz="1550" spc="-25" b="1">
                <a:latin typeface="Calibri"/>
                <a:cs typeface="Calibri"/>
              </a:rPr>
              <a:t>r</a:t>
            </a:r>
            <a:r>
              <a:rPr dirty="0" smtClean="0" sz="1550" spc="-9" b="1">
                <a:latin typeface="Calibri"/>
                <a:cs typeface="Calibri"/>
              </a:rPr>
              <a:t>c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9" b="1">
                <a:latin typeface="Calibri"/>
                <a:cs typeface="Calibri"/>
              </a:rPr>
              <a:t>n</a:t>
            </a:r>
            <a:r>
              <a:rPr dirty="0" smtClean="0" sz="1550" spc="-9" b="1">
                <a:latin typeface="Calibri"/>
                <a:cs typeface="Calibri"/>
              </a:rPr>
              <a:t>i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88435" y="2615797"/>
            <a:ext cx="6758123" cy="8018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746">
              <a:lnSpc>
                <a:spcPct val="101725"/>
              </a:lnSpc>
              <a:spcBef>
                <a:spcPts val="315"/>
              </a:spcBef>
            </a:pPr>
            <a:r>
              <a:rPr dirty="0" smtClean="0" sz="1550" spc="0">
                <a:latin typeface="Calibri"/>
                <a:cs typeface="Calibri"/>
              </a:rPr>
              <a:t>L</a:t>
            </a:r>
            <a:r>
              <a:rPr dirty="0" smtClean="0" sz="1550" spc="-19">
                <a:latin typeface="Calibri"/>
                <a:cs typeface="Calibri"/>
              </a:rPr>
              <a:t>a</a:t>
            </a:r>
            <a:r>
              <a:rPr dirty="0" smtClean="0" sz="1550" spc="-4">
                <a:latin typeface="Calibri"/>
                <a:cs typeface="Calibri"/>
              </a:rPr>
              <a:t>v</a:t>
            </a:r>
            <a:r>
              <a:rPr dirty="0" smtClean="0" sz="1550" spc="0">
                <a:latin typeface="Calibri"/>
                <a:cs typeface="Calibri"/>
              </a:rPr>
              <a:t>o</a:t>
            </a:r>
            <a:r>
              <a:rPr dirty="0" smtClean="0" sz="1550" spc="-34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az</a:t>
            </a:r>
            <a:r>
              <a:rPr dirty="0" smtClean="0" sz="1550" spc="-4">
                <a:latin typeface="Calibri"/>
                <a:cs typeface="Calibri"/>
              </a:rPr>
              <a:t>i</a:t>
            </a:r>
            <a:r>
              <a:rPr dirty="0" smtClean="0" sz="1550" spc="0">
                <a:latin typeface="Calibri"/>
                <a:cs typeface="Calibri"/>
              </a:rPr>
              <a:t>one</a:t>
            </a:r>
            <a:r>
              <a:rPr dirty="0" smtClean="0" sz="1550" spc="95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d</a:t>
            </a:r>
            <a:r>
              <a:rPr dirty="0" smtClean="0" sz="1550" spc="4">
                <a:latin typeface="Calibri"/>
                <a:cs typeface="Calibri"/>
              </a:rPr>
              <a:t>e</a:t>
            </a:r>
            <a:r>
              <a:rPr dirty="0" smtClean="0" sz="1550" spc="-4">
                <a:latin typeface="Calibri"/>
                <a:cs typeface="Calibri"/>
              </a:rPr>
              <a:t>l</a:t>
            </a:r>
            <a:r>
              <a:rPr dirty="0" smtClean="0" sz="1550" spc="-4">
                <a:latin typeface="Calibri"/>
                <a:cs typeface="Calibri"/>
              </a:rPr>
              <a:t>l</a:t>
            </a:r>
            <a:r>
              <a:rPr dirty="0" smtClean="0" sz="1550" spc="0">
                <a:latin typeface="Calibri"/>
                <a:cs typeface="Calibri"/>
              </a:rPr>
              <a:t>e</a:t>
            </a:r>
            <a:r>
              <a:rPr dirty="0" smtClean="0" sz="1550" spc="57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s</a:t>
            </a:r>
            <a:r>
              <a:rPr dirty="0" smtClean="0" sz="1550" spc="4">
                <a:latin typeface="Calibri"/>
                <a:cs typeface="Calibri"/>
              </a:rPr>
              <a:t>a</a:t>
            </a:r>
            <a:r>
              <a:rPr dirty="0" smtClean="0" sz="1550" spc="0">
                <a:latin typeface="Calibri"/>
                <a:cs typeface="Calibri"/>
              </a:rPr>
              <a:t>bb</a:t>
            </a:r>
            <a:r>
              <a:rPr dirty="0" smtClean="0" sz="1550" spc="-4">
                <a:latin typeface="Calibri"/>
                <a:cs typeface="Calibri"/>
              </a:rPr>
              <a:t>i</a:t>
            </a:r>
            <a:r>
              <a:rPr dirty="0" smtClean="0" sz="1550" spc="0">
                <a:latin typeface="Calibri"/>
                <a:cs typeface="Calibri"/>
              </a:rPr>
              <a:t>e</a:t>
            </a:r>
            <a:r>
              <a:rPr dirty="0" smtClean="0" sz="1550" spc="49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zi</a:t>
            </a:r>
            <a:r>
              <a:rPr dirty="0" smtClean="0" sz="1550" spc="-29">
                <a:latin typeface="Calibri"/>
                <a:cs typeface="Calibri"/>
              </a:rPr>
              <a:t>r</a:t>
            </a:r>
            <a:r>
              <a:rPr dirty="0" smtClean="0" sz="1550" spc="-14">
                <a:latin typeface="Calibri"/>
                <a:cs typeface="Calibri"/>
              </a:rPr>
              <a:t>c</a:t>
            </a:r>
            <a:r>
              <a:rPr dirty="0" smtClean="0" sz="1550" spc="0">
                <a:latin typeface="Calibri"/>
                <a:cs typeface="Calibri"/>
              </a:rPr>
              <a:t>oni</a:t>
            </a:r>
            <a:r>
              <a:rPr dirty="0" smtClean="0" sz="1550" spc="-44">
                <a:latin typeface="Calibri"/>
                <a:cs typeface="Calibri"/>
              </a:rPr>
              <a:t>f</a:t>
            </a:r>
            <a:r>
              <a:rPr dirty="0" smtClean="0" sz="1550" spc="0">
                <a:latin typeface="Calibri"/>
                <a:cs typeface="Calibri"/>
              </a:rPr>
              <a:t>e</a:t>
            </a:r>
            <a:r>
              <a:rPr dirty="0" smtClean="0" sz="1550" spc="-19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e</a:t>
            </a:r>
            <a:endParaRPr sz="1550">
              <a:latin typeface="Calibri"/>
              <a:cs typeface="Calibri"/>
            </a:endParaRPr>
          </a:p>
          <a:p>
            <a:pPr marL="80746">
              <a:lnSpc>
                <a:spcPct val="101725"/>
              </a:lnSpc>
            </a:pPr>
            <a:r>
              <a:rPr dirty="0" smtClean="0" sz="1550" spc="0">
                <a:latin typeface="Calibri"/>
                <a:cs typeface="Calibri"/>
              </a:rPr>
              <a:t>p</a:t>
            </a:r>
            <a:r>
              <a:rPr dirty="0" smtClean="0" sz="1550" spc="-19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oduzione</a:t>
            </a:r>
            <a:r>
              <a:rPr dirty="0" smtClean="0" sz="1550" spc="101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di</a:t>
            </a:r>
            <a:r>
              <a:rPr dirty="0" smtClean="0" sz="1550" spc="26">
                <a:latin typeface="Calibri"/>
                <a:cs typeface="Calibri"/>
              </a:rPr>
              <a:t> </a:t>
            </a:r>
            <a:r>
              <a:rPr dirty="0" smtClean="0" sz="1550" spc="-25">
                <a:latin typeface="Calibri"/>
                <a:cs typeface="Calibri"/>
              </a:rPr>
              <a:t>r</a:t>
            </a:r>
            <a:r>
              <a:rPr dirty="0" smtClean="0" sz="1550" spc="-4">
                <a:latin typeface="Calibri"/>
                <a:cs typeface="Calibri"/>
              </a:rPr>
              <a:t>e</a:t>
            </a:r>
            <a:r>
              <a:rPr dirty="0" smtClean="0" sz="1550" spc="0">
                <a:latin typeface="Calibri"/>
                <a:cs typeface="Calibri"/>
              </a:rPr>
              <a:t>f</a:t>
            </a:r>
            <a:r>
              <a:rPr dirty="0" smtClean="0" sz="1550" spc="-34">
                <a:latin typeface="Calibri"/>
                <a:cs typeface="Calibri"/>
              </a:rPr>
              <a:t>r</a:t>
            </a:r>
            <a:r>
              <a:rPr dirty="0" smtClean="0" sz="1550" spc="-9">
                <a:latin typeface="Calibri"/>
                <a:cs typeface="Calibri"/>
              </a:rPr>
              <a:t>a</a:t>
            </a:r>
            <a:r>
              <a:rPr dirty="0" smtClean="0" sz="1550" spc="-25">
                <a:latin typeface="Calibri"/>
                <a:cs typeface="Calibri"/>
              </a:rPr>
              <a:t>t</a:t>
            </a:r>
            <a:r>
              <a:rPr dirty="0" smtClean="0" sz="1550" spc="-25">
                <a:latin typeface="Calibri"/>
                <a:cs typeface="Calibri"/>
              </a:rPr>
              <a:t>t</a:t>
            </a:r>
            <a:r>
              <a:rPr dirty="0" smtClean="0" sz="1550" spc="0">
                <a:latin typeface="Calibri"/>
                <a:cs typeface="Calibri"/>
              </a:rPr>
              <a:t>ari</a:t>
            </a:r>
            <a:r>
              <a:rPr dirty="0" smtClean="0" sz="1550" spc="0" b="1">
                <a:latin typeface="Calibri"/>
                <a:cs typeface="Calibri"/>
              </a:rPr>
              <a:t>,</a:t>
            </a:r>
            <a:r>
              <a:rPr dirty="0" smtClean="0" sz="1550" spc="81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c</a:t>
            </a: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-34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amich</a:t>
            </a:r>
            <a:r>
              <a:rPr dirty="0" smtClean="0" sz="1550" spc="-4" b="1">
                <a:latin typeface="Calibri"/>
                <a:cs typeface="Calibri"/>
              </a:rPr>
              <a:t>e</a:t>
            </a:r>
            <a:r>
              <a:rPr dirty="0" smtClean="0" sz="1550" spc="0" b="1">
                <a:latin typeface="Calibri"/>
                <a:cs typeface="Calibri"/>
              </a:rPr>
              <a:t>,</a:t>
            </a:r>
            <a:r>
              <a:rPr dirty="0" smtClean="0" sz="1550" spc="54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p</a:t>
            </a:r>
            <a:r>
              <a:rPr dirty="0" smtClean="0" sz="1550" spc="0" b="1">
                <a:latin typeface="Calibri"/>
                <a:cs typeface="Calibri"/>
              </a:rPr>
              <a:t>ia</a:t>
            </a:r>
            <a:r>
              <a:rPr dirty="0" smtClean="0" sz="1550" spc="-19" b="1">
                <a:latin typeface="Calibri"/>
                <a:cs typeface="Calibri"/>
              </a:rPr>
              <a:t>s</a:t>
            </a:r>
            <a:r>
              <a:rPr dirty="0" smtClean="0" sz="1550" spc="0" b="1">
                <a:latin typeface="Calibri"/>
                <a:cs typeface="Calibri"/>
              </a:rPr>
              <a:t>t</a:t>
            </a:r>
            <a:r>
              <a:rPr dirty="0" smtClean="0" sz="1550" spc="-25" b="1">
                <a:latin typeface="Calibri"/>
                <a:cs typeface="Calibri"/>
              </a:rPr>
              <a:t>r</a:t>
            </a: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0" b="1">
                <a:latin typeface="Calibri"/>
                <a:cs typeface="Calibri"/>
              </a:rPr>
              <a:t>lle,</a:t>
            </a:r>
            <a:r>
              <a:rPr dirty="0" smtClean="0" sz="1550" spc="86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p</a:t>
            </a:r>
            <a:r>
              <a:rPr dirty="0" smtClean="0" sz="1550" spc="-25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9" b="1">
                <a:latin typeface="Calibri"/>
                <a:cs typeface="Calibri"/>
              </a:rPr>
              <a:t>d</a:t>
            </a:r>
            <a:r>
              <a:rPr dirty="0" smtClean="0" sz="1550" spc="4" b="1">
                <a:latin typeface="Calibri"/>
                <a:cs typeface="Calibri"/>
              </a:rPr>
              <a:t>u</a:t>
            </a:r>
            <a:r>
              <a:rPr dirty="0" smtClean="0" sz="1550" spc="0" b="1">
                <a:latin typeface="Calibri"/>
                <a:cs typeface="Calibri"/>
              </a:rPr>
              <a:t>z</a:t>
            </a:r>
            <a:r>
              <a:rPr dirty="0" smtClean="0" sz="1550" spc="-4" b="1">
                <a:latin typeface="Calibri"/>
                <a:cs typeface="Calibri"/>
              </a:rPr>
              <a:t>i</a:t>
            </a:r>
            <a:r>
              <a:rPr dirty="0" smtClean="0" sz="1550" spc="-4" b="1">
                <a:latin typeface="Calibri"/>
                <a:cs typeface="Calibri"/>
              </a:rPr>
              <a:t>o</a:t>
            </a:r>
            <a:r>
              <a:rPr dirty="0" smtClean="0" sz="1550" spc="-4" b="1">
                <a:latin typeface="Calibri"/>
                <a:cs typeface="Calibri"/>
              </a:rPr>
              <a:t>n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83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0" b="1">
                <a:latin typeface="Calibri"/>
                <a:cs typeface="Calibri"/>
              </a:rPr>
              <a:t>i</a:t>
            </a:r>
            <a:r>
              <a:rPr dirty="0" smtClean="0" sz="1550" spc="-9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4" b="1">
                <a:latin typeface="Calibri"/>
                <a:cs typeface="Calibri"/>
              </a:rPr>
              <a:t>s</a:t>
            </a:r>
            <a:r>
              <a:rPr dirty="0" smtClean="0" sz="1550" spc="0" b="1">
                <a:latin typeface="Calibri"/>
                <a:cs typeface="Calibri"/>
              </a:rPr>
              <a:t>si</a:t>
            </a:r>
            <a:r>
              <a:rPr dirty="0" smtClean="0" sz="1550" spc="9" b="1">
                <a:latin typeface="Calibri"/>
                <a:cs typeface="Calibri"/>
              </a:rPr>
              <a:t>d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43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0" b="1">
                <a:latin typeface="Calibri"/>
                <a:cs typeface="Calibri"/>
              </a:rPr>
              <a:t>i</a:t>
            </a:r>
            <a:r>
              <a:rPr dirty="0" smtClean="0" sz="1550" spc="15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z</a:t>
            </a:r>
            <a:r>
              <a:rPr dirty="0" smtClean="0" sz="1550" spc="4" b="1">
                <a:latin typeface="Calibri"/>
                <a:cs typeface="Calibri"/>
              </a:rPr>
              <a:t>i</a:t>
            </a:r>
            <a:r>
              <a:rPr dirty="0" smtClean="0" sz="1550" spc="-25" b="1">
                <a:latin typeface="Calibri"/>
                <a:cs typeface="Calibri"/>
              </a:rPr>
              <a:t>r</a:t>
            </a:r>
            <a:r>
              <a:rPr dirty="0" smtClean="0" sz="1550" spc="-9" b="1">
                <a:latin typeface="Calibri"/>
                <a:cs typeface="Calibri"/>
              </a:rPr>
              <a:t>c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9" b="1">
                <a:latin typeface="Calibri"/>
                <a:cs typeface="Calibri"/>
              </a:rPr>
              <a:t>n</a:t>
            </a:r>
            <a:r>
              <a:rPr dirty="0" smtClean="0" sz="1550" spc="0" b="1">
                <a:latin typeface="Calibri"/>
                <a:cs typeface="Calibri"/>
              </a:rPr>
              <a:t>io</a:t>
            </a:r>
            <a:r>
              <a:rPr dirty="0" smtClean="0" sz="1550" spc="30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endParaRPr sz="1550">
              <a:latin typeface="Calibri"/>
              <a:cs typeface="Calibri"/>
            </a:endParaRPr>
          </a:p>
          <a:p>
            <a:pPr marL="80746">
              <a:lnSpc>
                <a:spcPct val="101725"/>
              </a:lnSpc>
            </a:pPr>
            <a:r>
              <a:rPr dirty="0" smtClean="0" sz="1550" spc="0" b="1">
                <a:latin typeface="Calibri"/>
                <a:cs typeface="Calibri"/>
              </a:rPr>
              <a:t>zi</a:t>
            </a:r>
            <a:r>
              <a:rPr dirty="0" smtClean="0" sz="1550" spc="-19" b="1">
                <a:latin typeface="Calibri"/>
                <a:cs typeface="Calibri"/>
              </a:rPr>
              <a:t>r</a:t>
            </a:r>
            <a:r>
              <a:rPr dirty="0" smtClean="0" sz="1550" spc="-9" b="1">
                <a:latin typeface="Calibri"/>
                <a:cs typeface="Calibri"/>
              </a:rPr>
              <a:t>c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4" b="1">
                <a:latin typeface="Calibri"/>
                <a:cs typeface="Calibri"/>
              </a:rPr>
              <a:t>n</a:t>
            </a:r>
            <a:r>
              <a:rPr dirty="0" smtClean="0" sz="1550" spc="-9" b="1">
                <a:latin typeface="Calibri"/>
                <a:cs typeface="Calibri"/>
              </a:rPr>
              <a:t>i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81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m</a:t>
            </a:r>
            <a:r>
              <a:rPr dirty="0" smtClean="0" sz="1550" spc="-9" b="1">
                <a:latin typeface="Calibri"/>
                <a:cs typeface="Calibri"/>
              </a:rPr>
              <a:t>e</a:t>
            </a:r>
            <a:r>
              <a:rPr dirty="0" smtClean="0" sz="1550" spc="-9" b="1">
                <a:latin typeface="Calibri"/>
                <a:cs typeface="Calibri"/>
              </a:rPr>
              <a:t>t</a:t>
            </a:r>
            <a:r>
              <a:rPr dirty="0" smtClean="0" sz="1550" spc="0" b="1">
                <a:latin typeface="Calibri"/>
                <a:cs typeface="Calibri"/>
              </a:rPr>
              <a:t>alli</a:t>
            </a:r>
            <a:r>
              <a:rPr dirty="0" smtClean="0" sz="1550" spc="-9" b="1">
                <a:latin typeface="Calibri"/>
                <a:cs typeface="Calibri"/>
              </a:rPr>
              <a:t>c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049" y="3417697"/>
            <a:ext cx="3811386" cy="15236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123" marR="678298" indent="0">
              <a:lnSpc>
                <a:spcPct val="101826"/>
              </a:lnSpc>
              <a:spcBef>
                <a:spcPts val="315"/>
              </a:spcBef>
            </a:pPr>
            <a:r>
              <a:rPr dirty="0" smtClean="0" sz="1550" spc="0">
                <a:latin typeface="Calibri"/>
                <a:cs typeface="Calibri"/>
              </a:rPr>
              <a:t>L</a:t>
            </a:r>
            <a:r>
              <a:rPr dirty="0" smtClean="0" sz="1550" spc="-19">
                <a:latin typeface="Calibri"/>
                <a:cs typeface="Calibri"/>
              </a:rPr>
              <a:t>a</a:t>
            </a:r>
            <a:r>
              <a:rPr dirty="0" smtClean="0" sz="1550" spc="-4">
                <a:latin typeface="Calibri"/>
                <a:cs typeface="Calibri"/>
              </a:rPr>
              <a:t>v</a:t>
            </a:r>
            <a:r>
              <a:rPr dirty="0" smtClean="0" sz="1550" spc="0">
                <a:latin typeface="Calibri"/>
                <a:cs typeface="Calibri"/>
              </a:rPr>
              <a:t>o</a:t>
            </a:r>
            <a:r>
              <a:rPr dirty="0" smtClean="0" sz="1550" spc="-34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az</a:t>
            </a:r>
            <a:r>
              <a:rPr dirty="0" smtClean="0" sz="1550" spc="-4">
                <a:latin typeface="Calibri"/>
                <a:cs typeface="Calibri"/>
              </a:rPr>
              <a:t>i</a:t>
            </a:r>
            <a:r>
              <a:rPr dirty="0" smtClean="0" sz="1550" spc="0">
                <a:latin typeface="Calibri"/>
                <a:cs typeface="Calibri"/>
              </a:rPr>
              <a:t>one</a:t>
            </a:r>
            <a:r>
              <a:rPr dirty="0" smtClean="0" sz="1550" spc="95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di</a:t>
            </a:r>
            <a:r>
              <a:rPr dirty="0" smtClean="0" sz="1550" spc="26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mine</a:t>
            </a:r>
            <a:r>
              <a:rPr dirty="0" smtClean="0" sz="1550" spc="-29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al</a:t>
            </a:r>
            <a:r>
              <a:rPr dirty="0" smtClean="0" sz="1550" spc="0">
                <a:latin typeface="Calibri"/>
                <a:cs typeface="Calibri"/>
              </a:rPr>
              <a:t>i</a:t>
            </a:r>
            <a:r>
              <a:rPr dirty="0" smtClean="0" sz="1550" spc="70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7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p</a:t>
            </a:r>
            <a:r>
              <a:rPr dirty="0" smtClean="0" sz="1550" spc="-25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9" b="1">
                <a:latin typeface="Calibri"/>
                <a:cs typeface="Calibri"/>
              </a:rPr>
              <a:t>d</a:t>
            </a:r>
            <a:r>
              <a:rPr dirty="0" smtClean="0" sz="1550" spc="4" b="1">
                <a:latin typeface="Calibri"/>
                <a:cs typeface="Calibri"/>
              </a:rPr>
              <a:t>u</a:t>
            </a:r>
            <a:r>
              <a:rPr dirty="0" smtClean="0" sz="1550" spc="0" b="1">
                <a:latin typeface="Calibri"/>
                <a:cs typeface="Calibri"/>
              </a:rPr>
              <a:t>z</a:t>
            </a:r>
            <a:r>
              <a:rPr dirty="0" smtClean="0" sz="1550" spc="-4" b="1">
                <a:latin typeface="Calibri"/>
                <a:cs typeface="Calibri"/>
              </a:rPr>
              <a:t>i</a:t>
            </a:r>
            <a:r>
              <a:rPr dirty="0" smtClean="0" sz="1550" spc="0" b="1">
                <a:latin typeface="Calibri"/>
                <a:cs typeface="Calibri"/>
              </a:rPr>
              <a:t>one</a:t>
            </a:r>
            <a:r>
              <a:rPr dirty="0" smtClean="0" sz="1550" spc="0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p</a:t>
            </a:r>
            <a:r>
              <a:rPr dirty="0" smtClean="0" sz="1550" spc="0" b="1">
                <a:latin typeface="Calibri"/>
                <a:cs typeface="Calibri"/>
              </a:rPr>
              <a:t>rima</a:t>
            </a:r>
            <a:r>
              <a:rPr dirty="0" smtClean="0" sz="1550" spc="-4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ia</a:t>
            </a:r>
            <a:r>
              <a:rPr dirty="0" smtClean="0" sz="1550" spc="66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0" b="1">
                <a:latin typeface="Calibri"/>
                <a:cs typeface="Calibri"/>
              </a:rPr>
              <a:t>i</a:t>
            </a:r>
            <a:r>
              <a:rPr dirty="0" smtClean="0" sz="1550" spc="15" b="1">
                <a:latin typeface="Calibri"/>
                <a:cs typeface="Calibri"/>
              </a:rPr>
              <a:t> </a:t>
            </a:r>
            <a:r>
              <a:rPr dirty="0" smtClean="0" sz="1550" spc="-34" b="1">
                <a:latin typeface="Calibri"/>
                <a:cs typeface="Calibri"/>
              </a:rPr>
              <a:t>f</a:t>
            </a: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0" b="1">
                <a:latin typeface="Calibri"/>
                <a:cs typeface="Calibri"/>
              </a:rPr>
              <a:t>r</a:t>
            </a:r>
            <a:r>
              <a:rPr dirty="0" smtClean="0" sz="1550" spc="-29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88435" y="3417697"/>
            <a:ext cx="6758123" cy="15236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746" marR="3660029" algn="just">
              <a:lnSpc>
                <a:spcPct val="101725"/>
              </a:lnSpc>
              <a:spcBef>
                <a:spcPts val="315"/>
              </a:spcBef>
            </a:pPr>
            <a:r>
              <a:rPr dirty="0" smtClean="0" sz="1550" spc="0">
                <a:latin typeface="Calibri"/>
                <a:cs typeface="Calibri"/>
              </a:rPr>
              <a:t>E</a:t>
            </a:r>
            <a:r>
              <a:rPr dirty="0" smtClean="0" sz="1550" spc="-19">
                <a:latin typeface="Calibri"/>
                <a:cs typeface="Calibri"/>
              </a:rPr>
              <a:t>s</a:t>
            </a:r>
            <a:r>
              <a:rPr dirty="0" smtClean="0" sz="1550" spc="0">
                <a:latin typeface="Calibri"/>
                <a:cs typeface="Calibri"/>
              </a:rPr>
              <a:t>t</a:t>
            </a:r>
            <a:r>
              <a:rPr dirty="0" smtClean="0" sz="1550" spc="-34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az</a:t>
            </a:r>
            <a:r>
              <a:rPr dirty="0" smtClean="0" sz="1550" spc="-4">
                <a:latin typeface="Calibri"/>
                <a:cs typeface="Calibri"/>
              </a:rPr>
              <a:t>i</a:t>
            </a:r>
            <a:r>
              <a:rPr dirty="0" smtClean="0" sz="1550" spc="0">
                <a:latin typeface="Calibri"/>
                <a:cs typeface="Calibri"/>
              </a:rPr>
              <a:t>one</a:t>
            </a:r>
            <a:r>
              <a:rPr dirty="0" smtClean="0" sz="1550" spc="95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di</a:t>
            </a:r>
            <a:r>
              <a:rPr dirty="0" smtClean="0" sz="1550" spc="26">
                <a:latin typeface="Calibri"/>
                <a:cs typeface="Calibri"/>
              </a:rPr>
              <a:t> </a:t>
            </a:r>
            <a:r>
              <a:rPr dirty="0" smtClean="0" sz="1550" spc="-25">
                <a:latin typeface="Calibri"/>
                <a:cs typeface="Calibri"/>
              </a:rPr>
              <a:t>t</a:t>
            </a:r>
            <a:r>
              <a:rPr dirty="0" smtClean="0" sz="1550" spc="0">
                <a:latin typeface="Calibri"/>
                <a:cs typeface="Calibri"/>
              </a:rPr>
              <a:t>er</a:t>
            </a:r>
            <a:r>
              <a:rPr dirty="0" smtClean="0" sz="1550" spc="-25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e</a:t>
            </a:r>
            <a:r>
              <a:rPr dirty="0" smtClean="0" sz="1550" spc="56">
                <a:latin typeface="Calibri"/>
                <a:cs typeface="Calibri"/>
              </a:rPr>
              <a:t> </a:t>
            </a:r>
            <a:r>
              <a:rPr dirty="0" smtClean="0" sz="1550" spc="-34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a</a:t>
            </a:r>
            <a:r>
              <a:rPr dirty="0" smtClean="0" sz="1550" spc="-25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e</a:t>
            </a:r>
            <a:r>
              <a:rPr dirty="0" smtClean="0" sz="1550" spc="5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0" b="1">
                <a:latin typeface="Calibri"/>
                <a:cs typeface="Calibri"/>
              </a:rPr>
              <a:t>a</a:t>
            </a:r>
            <a:r>
              <a:rPr dirty="0" smtClean="0" sz="1550" spc="20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mo</a:t>
            </a:r>
            <a:r>
              <a:rPr dirty="0" smtClean="0" sz="1550" spc="4" b="1">
                <a:latin typeface="Calibri"/>
                <a:cs typeface="Calibri"/>
              </a:rPr>
              <a:t>n</a:t>
            </a:r>
            <a:r>
              <a:rPr dirty="0" smtClean="0" sz="1550" spc="0" b="1">
                <a:latin typeface="Calibri"/>
                <a:cs typeface="Calibri"/>
              </a:rPr>
              <a:t>azi</a:t>
            </a:r>
            <a:r>
              <a:rPr dirty="0" smtClean="0" sz="1550" spc="-14" b="1">
                <a:latin typeface="Calibri"/>
                <a:cs typeface="Calibri"/>
              </a:rPr>
              <a:t>t</a:t>
            </a:r>
            <a:r>
              <a:rPr dirty="0" smtClean="0" sz="1550" spc="-4" b="1">
                <a:latin typeface="Calibri"/>
                <a:cs typeface="Calibri"/>
              </a:rPr>
              <a:t>e</a:t>
            </a:r>
            <a:r>
              <a:rPr dirty="0" smtClean="0" sz="1550" spc="0" b="1">
                <a:latin typeface="Calibri"/>
                <a:cs typeface="Calibri"/>
              </a:rPr>
              <a:t>;</a:t>
            </a:r>
            <a:endParaRPr sz="1550">
              <a:latin typeface="Calibri"/>
              <a:cs typeface="Calibri"/>
            </a:endParaRPr>
          </a:p>
          <a:p>
            <a:pPr marL="80746" marR="395646" algn="just">
              <a:lnSpc>
                <a:spcPct val="101826"/>
              </a:lnSpc>
            </a:pPr>
            <a:r>
              <a:rPr dirty="0" smtClean="0" sz="1550" spc="0">
                <a:latin typeface="Calibri"/>
                <a:cs typeface="Calibri"/>
              </a:rPr>
              <a:t>e</a:t>
            </a:r>
            <a:r>
              <a:rPr dirty="0" smtClean="0" sz="1550" spc="-14">
                <a:latin typeface="Calibri"/>
                <a:cs typeface="Calibri"/>
              </a:rPr>
              <a:t>s</a:t>
            </a:r>
            <a:r>
              <a:rPr dirty="0" smtClean="0" sz="1550" spc="0">
                <a:latin typeface="Calibri"/>
                <a:cs typeface="Calibri"/>
              </a:rPr>
              <a:t>t</a:t>
            </a:r>
            <a:r>
              <a:rPr dirty="0" smtClean="0" sz="1550" spc="-34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az</a:t>
            </a:r>
            <a:r>
              <a:rPr dirty="0" smtClean="0" sz="1550" spc="-4">
                <a:latin typeface="Calibri"/>
                <a:cs typeface="Calibri"/>
              </a:rPr>
              <a:t>i</a:t>
            </a:r>
            <a:r>
              <a:rPr dirty="0" smtClean="0" sz="1550" spc="0">
                <a:latin typeface="Calibri"/>
                <a:cs typeface="Calibri"/>
              </a:rPr>
              <a:t>one</a:t>
            </a:r>
            <a:r>
              <a:rPr dirty="0" smtClean="0" sz="1550" spc="79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di</a:t>
            </a:r>
            <a:r>
              <a:rPr dirty="0" smtClean="0" sz="1550" spc="10">
                <a:latin typeface="Calibri"/>
                <a:cs typeface="Calibri"/>
              </a:rPr>
              <a:t> </a:t>
            </a:r>
            <a:r>
              <a:rPr dirty="0" smtClean="0" sz="1550" spc="-19">
                <a:latin typeface="Calibri"/>
                <a:cs typeface="Calibri"/>
              </a:rPr>
              <a:t>s</a:t>
            </a:r>
            <a:r>
              <a:rPr dirty="0" smtClean="0" sz="1550" spc="-25">
                <a:latin typeface="Calibri"/>
                <a:cs typeface="Calibri"/>
              </a:rPr>
              <a:t>t</a:t>
            </a:r>
            <a:r>
              <a:rPr dirty="0" smtClean="0" sz="1550" spc="0">
                <a:latin typeface="Calibri"/>
                <a:cs typeface="Calibri"/>
              </a:rPr>
              <a:t>a</a:t>
            </a:r>
            <a:r>
              <a:rPr dirty="0" smtClean="0" sz="1550" spc="4">
                <a:latin typeface="Calibri"/>
                <a:cs typeface="Calibri"/>
              </a:rPr>
              <a:t>g</a:t>
            </a:r>
            <a:r>
              <a:rPr dirty="0" smtClean="0" sz="1550" spc="0">
                <a:latin typeface="Calibri"/>
                <a:cs typeface="Calibri"/>
              </a:rPr>
              <a:t>n</a:t>
            </a:r>
            <a:r>
              <a:rPr dirty="0" smtClean="0" sz="1550" spc="9">
                <a:latin typeface="Calibri"/>
                <a:cs typeface="Calibri"/>
              </a:rPr>
              <a:t>o</a:t>
            </a:r>
            <a:r>
              <a:rPr dirty="0" smtClean="0" sz="1550" spc="0" b="1">
                <a:latin typeface="Calibri"/>
                <a:cs typeface="Calibri"/>
              </a:rPr>
              <a:t>;</a:t>
            </a:r>
            <a:r>
              <a:rPr dirty="0" smtClean="0" sz="1550" spc="54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-19" b="1">
                <a:latin typeface="Calibri"/>
                <a:cs typeface="Calibri"/>
              </a:rPr>
              <a:t>s</a:t>
            </a:r>
            <a:r>
              <a:rPr dirty="0" smtClean="0" sz="1550" spc="0" b="1">
                <a:latin typeface="Calibri"/>
                <a:cs typeface="Calibri"/>
              </a:rPr>
              <a:t>t</a:t>
            </a:r>
            <a:r>
              <a:rPr dirty="0" smtClean="0" sz="1550" spc="-34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azione</a:t>
            </a:r>
            <a:r>
              <a:rPr dirty="0" smtClean="0" sz="1550" spc="42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0" b="1">
                <a:latin typeface="Calibri"/>
                <a:cs typeface="Calibri"/>
              </a:rPr>
              <a:t>i</a:t>
            </a:r>
            <a:r>
              <a:rPr dirty="0" smtClean="0" sz="1550" spc="0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p</a:t>
            </a:r>
            <a:r>
              <a:rPr dirty="0" smtClean="0" sz="1550" spc="0" b="1">
                <a:latin typeface="Calibri"/>
                <a:cs typeface="Calibri"/>
              </a:rPr>
              <a:t>io</a:t>
            </a:r>
            <a:r>
              <a:rPr dirty="0" smtClean="0" sz="1550" spc="4" b="1">
                <a:latin typeface="Calibri"/>
                <a:cs typeface="Calibri"/>
              </a:rPr>
              <a:t>m</a:t>
            </a:r>
            <a:r>
              <a:rPr dirty="0" smtClean="0" sz="1550" spc="4" b="1">
                <a:latin typeface="Calibri"/>
                <a:cs typeface="Calibri"/>
              </a:rPr>
              <a:t>b</a:t>
            </a:r>
            <a:r>
              <a:rPr dirty="0" smtClean="0" sz="1550" spc="-4" b="1">
                <a:latin typeface="Calibri"/>
                <a:cs typeface="Calibri"/>
              </a:rPr>
              <a:t>o</a:t>
            </a:r>
            <a:r>
              <a:rPr dirty="0" smtClean="0" sz="1550" spc="0" b="1">
                <a:latin typeface="Calibri"/>
                <a:cs typeface="Calibri"/>
              </a:rPr>
              <a:t>;</a:t>
            </a:r>
            <a:r>
              <a:rPr dirty="0" smtClean="0" sz="1550" spc="27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-19" b="1">
                <a:latin typeface="Calibri"/>
                <a:cs typeface="Calibri"/>
              </a:rPr>
              <a:t>s</a:t>
            </a:r>
            <a:r>
              <a:rPr dirty="0" smtClean="0" sz="1550" spc="0" b="1">
                <a:latin typeface="Calibri"/>
                <a:cs typeface="Calibri"/>
              </a:rPr>
              <a:t>t</a:t>
            </a:r>
            <a:r>
              <a:rPr dirty="0" smtClean="0" sz="1550" spc="-34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azi</a:t>
            </a:r>
            <a:r>
              <a:rPr dirty="0" smtClean="0" sz="1550" spc="4" b="1">
                <a:latin typeface="Calibri"/>
                <a:cs typeface="Calibri"/>
              </a:rPr>
              <a:t>o</a:t>
            </a:r>
            <a:r>
              <a:rPr dirty="0" smtClean="0" sz="1550" spc="-4" b="1">
                <a:latin typeface="Calibri"/>
                <a:cs typeface="Calibri"/>
              </a:rPr>
              <a:t>n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67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0" b="1">
                <a:latin typeface="Calibri"/>
                <a:cs typeface="Calibri"/>
              </a:rPr>
              <a:t>i</a:t>
            </a:r>
            <a:r>
              <a:rPr dirty="0" smtClean="0" sz="1550" spc="0" b="1">
                <a:latin typeface="Calibri"/>
                <a:cs typeface="Calibri"/>
              </a:rPr>
              <a:t> </a:t>
            </a:r>
            <a:r>
              <a:rPr dirty="0" smtClean="0" sz="1550" spc="-34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am</a:t>
            </a:r>
            <a:r>
              <a:rPr dirty="0" smtClean="0" sz="1550" spc="-4" b="1">
                <a:latin typeface="Calibri"/>
                <a:cs typeface="Calibri"/>
              </a:rPr>
              <a:t>e</a:t>
            </a:r>
            <a:r>
              <a:rPr dirty="0" smtClean="0" sz="1550" spc="0" b="1">
                <a:latin typeface="Calibri"/>
                <a:cs typeface="Calibri"/>
              </a:rPr>
              <a:t>;</a:t>
            </a:r>
            <a:r>
              <a:rPr dirty="0" smtClean="0" sz="1550" spc="21" b="1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e</a:t>
            </a:r>
            <a:r>
              <a:rPr dirty="0" smtClean="0" sz="1550" spc="-14">
                <a:latin typeface="Calibri"/>
                <a:cs typeface="Calibri"/>
              </a:rPr>
              <a:t>s</a:t>
            </a:r>
            <a:r>
              <a:rPr dirty="0" smtClean="0" sz="1550" spc="0">
                <a:latin typeface="Calibri"/>
                <a:cs typeface="Calibri"/>
              </a:rPr>
              <a:t>t</a:t>
            </a:r>
            <a:r>
              <a:rPr dirty="0" smtClean="0" sz="1550" spc="-34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az</a:t>
            </a:r>
            <a:r>
              <a:rPr dirty="0" smtClean="0" sz="1550" spc="-4">
                <a:latin typeface="Calibri"/>
                <a:cs typeface="Calibri"/>
              </a:rPr>
              <a:t>i</a:t>
            </a:r>
            <a:r>
              <a:rPr dirty="0" smtClean="0" sz="1550" spc="0">
                <a:latin typeface="Calibri"/>
                <a:cs typeface="Calibri"/>
              </a:rPr>
              <a:t>one</a:t>
            </a:r>
            <a:r>
              <a:rPr dirty="0" smtClean="0" sz="1550" spc="79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di</a:t>
            </a:r>
            <a:r>
              <a:rPr dirty="0" smtClean="0" sz="1550" spc="0">
                <a:latin typeface="Calibri"/>
                <a:cs typeface="Calibri"/>
              </a:rPr>
              <a:t> </a:t>
            </a:r>
            <a:r>
              <a:rPr dirty="0" smtClean="0" sz="1550" spc="-39">
                <a:latin typeface="Calibri"/>
                <a:cs typeface="Calibri"/>
              </a:rPr>
              <a:t>f</a:t>
            </a:r>
            <a:r>
              <a:rPr dirty="0" smtClean="0" sz="1550" spc="0">
                <a:latin typeface="Calibri"/>
                <a:cs typeface="Calibri"/>
              </a:rPr>
              <a:t>er</a:t>
            </a:r>
            <a:r>
              <a:rPr dirty="0" smtClean="0" sz="1550" spc="-25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o-niob</a:t>
            </a:r>
            <a:r>
              <a:rPr dirty="0" smtClean="0" sz="1550" spc="-4">
                <a:latin typeface="Calibri"/>
                <a:cs typeface="Calibri"/>
              </a:rPr>
              <a:t>i</a:t>
            </a:r>
            <a:r>
              <a:rPr dirty="0" smtClean="0" sz="1550" spc="0">
                <a:latin typeface="Calibri"/>
                <a:cs typeface="Calibri"/>
              </a:rPr>
              <a:t>o</a:t>
            </a:r>
            <a:r>
              <a:rPr dirty="0" smtClean="0" sz="1550" spc="75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da</a:t>
            </a:r>
            <a:r>
              <a:rPr dirty="0" smtClean="0" sz="1550" spc="0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pi</a:t>
            </a:r>
            <a:r>
              <a:rPr dirty="0" smtClean="0" sz="1550" spc="-25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o</a:t>
            </a:r>
            <a:r>
              <a:rPr dirty="0" smtClean="0" sz="1550" spc="-4">
                <a:latin typeface="Calibri"/>
                <a:cs typeface="Calibri"/>
              </a:rPr>
              <a:t>c</a:t>
            </a:r>
            <a:r>
              <a:rPr dirty="0" smtClean="0" sz="1550" spc="-4">
                <a:latin typeface="Calibri"/>
                <a:cs typeface="Calibri"/>
              </a:rPr>
              <a:t>l</a:t>
            </a:r>
            <a:r>
              <a:rPr dirty="0" smtClean="0" sz="1550" spc="0">
                <a:latin typeface="Calibri"/>
                <a:cs typeface="Calibri"/>
              </a:rPr>
              <a:t>o</a:t>
            </a:r>
            <a:r>
              <a:rPr dirty="0" smtClean="0" sz="1550" spc="-25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o;</a:t>
            </a:r>
            <a:r>
              <a:rPr dirty="0" smtClean="0" sz="1550" spc="69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e</a:t>
            </a:r>
            <a:r>
              <a:rPr dirty="0" smtClean="0" sz="1550" spc="-14">
                <a:latin typeface="Calibri"/>
                <a:cs typeface="Calibri"/>
              </a:rPr>
              <a:t>s</a:t>
            </a:r>
            <a:r>
              <a:rPr dirty="0" smtClean="0" sz="1550" spc="0">
                <a:latin typeface="Calibri"/>
                <a:cs typeface="Calibri"/>
              </a:rPr>
              <a:t>t</a:t>
            </a:r>
            <a:r>
              <a:rPr dirty="0" smtClean="0" sz="1550" spc="-34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az</a:t>
            </a:r>
            <a:r>
              <a:rPr dirty="0" smtClean="0" sz="1550" spc="-4">
                <a:latin typeface="Calibri"/>
                <a:cs typeface="Calibri"/>
              </a:rPr>
              <a:t>i</a:t>
            </a:r>
            <a:r>
              <a:rPr dirty="0" smtClean="0" sz="1550" spc="0">
                <a:latin typeface="Calibri"/>
                <a:cs typeface="Calibri"/>
              </a:rPr>
              <a:t>one</a:t>
            </a:r>
            <a:r>
              <a:rPr dirty="0" smtClean="0" sz="1550" spc="70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di</a:t>
            </a:r>
            <a:r>
              <a:rPr dirty="0" smtClean="0" sz="1550" spc="1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al</a:t>
            </a:r>
            <a:r>
              <a:rPr dirty="0" smtClean="0" sz="1550" spc="-9">
                <a:latin typeface="Calibri"/>
                <a:cs typeface="Calibri"/>
              </a:rPr>
              <a:t>l</a:t>
            </a:r>
            <a:r>
              <a:rPr dirty="0" smtClean="0" sz="1550" spc="0">
                <a:latin typeface="Calibri"/>
                <a:cs typeface="Calibri"/>
              </a:rPr>
              <a:t>uminio</a:t>
            </a:r>
            <a:r>
              <a:rPr dirty="0" smtClean="0" sz="1550" spc="56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da</a:t>
            </a:r>
            <a:r>
              <a:rPr dirty="0" smtClean="0" sz="1550" spc="9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ba</a:t>
            </a:r>
            <a:r>
              <a:rPr dirty="0" smtClean="0" sz="1550" spc="4">
                <a:latin typeface="Calibri"/>
                <a:cs typeface="Calibri"/>
              </a:rPr>
              <a:t>u</a:t>
            </a:r>
            <a:r>
              <a:rPr dirty="0" smtClean="0" sz="1550" spc="0">
                <a:latin typeface="Calibri"/>
                <a:cs typeface="Calibri"/>
              </a:rPr>
              <a:t>x</a:t>
            </a:r>
            <a:r>
              <a:rPr dirty="0" smtClean="0" sz="1550" spc="-4">
                <a:latin typeface="Calibri"/>
                <a:cs typeface="Calibri"/>
              </a:rPr>
              <a:t>i</a:t>
            </a:r>
            <a:r>
              <a:rPr dirty="0" smtClean="0" sz="1550" spc="-25">
                <a:latin typeface="Calibri"/>
                <a:cs typeface="Calibri"/>
              </a:rPr>
              <a:t>t</a:t>
            </a:r>
            <a:r>
              <a:rPr dirty="0" smtClean="0" sz="1550" spc="25">
                <a:latin typeface="Calibri"/>
                <a:cs typeface="Calibri"/>
              </a:rPr>
              <a:t>e</a:t>
            </a:r>
            <a:r>
              <a:rPr dirty="0" smtClean="0" sz="1550" spc="0" b="1">
                <a:latin typeface="Calibri"/>
                <a:cs typeface="Calibri"/>
              </a:rPr>
              <a:t>;</a:t>
            </a:r>
            <a:r>
              <a:rPr dirty="0" smtClean="0" sz="1550" spc="49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l</a:t>
            </a:r>
            <a:r>
              <a:rPr dirty="0" smtClean="0" sz="1550" spc="-19" b="1">
                <a:latin typeface="Calibri"/>
                <a:cs typeface="Calibri"/>
              </a:rPr>
              <a:t>a</a:t>
            </a:r>
            <a:r>
              <a:rPr dirty="0" smtClean="0" sz="1550" spc="-9" b="1">
                <a:latin typeface="Calibri"/>
                <a:cs typeface="Calibri"/>
              </a:rPr>
              <a:t>v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-29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azio</a:t>
            </a:r>
            <a:r>
              <a:rPr dirty="0" smtClean="0" sz="1550" spc="-4" b="1">
                <a:latin typeface="Calibri"/>
                <a:cs typeface="Calibri"/>
              </a:rPr>
              <a:t>n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60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-4" b="1">
                <a:latin typeface="Calibri"/>
                <a:cs typeface="Calibri"/>
              </a:rPr>
              <a:t>e</a:t>
            </a:r>
            <a:r>
              <a:rPr dirty="0" smtClean="0" sz="1550" spc="0" b="1">
                <a:latin typeface="Calibri"/>
                <a:cs typeface="Calibri"/>
              </a:rPr>
              <a:t>l</a:t>
            </a:r>
            <a:r>
              <a:rPr dirty="0" smtClean="0" sz="1550" spc="0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mi</a:t>
            </a:r>
            <a:r>
              <a:rPr dirty="0" smtClean="0" sz="1550" spc="4" b="1">
                <a:latin typeface="Calibri"/>
                <a:cs typeface="Calibri"/>
              </a:rPr>
              <a:t>n</a:t>
            </a: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-34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ale</a:t>
            </a:r>
            <a:r>
              <a:rPr dirty="0" smtClean="0" sz="1550" spc="27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n</a:t>
            </a:r>
            <a:r>
              <a:rPr dirty="0" smtClean="0" sz="1550" spc="0" b="1">
                <a:latin typeface="Calibri"/>
                <a:cs typeface="Calibri"/>
              </a:rPr>
              <a:t>io</a:t>
            </a:r>
            <a:r>
              <a:rPr dirty="0" smtClean="0" sz="1550" spc="9" b="1">
                <a:latin typeface="Calibri"/>
                <a:cs typeface="Calibri"/>
              </a:rPr>
              <a:t>b</a:t>
            </a:r>
            <a:r>
              <a:rPr dirty="0" smtClean="0" sz="1550" spc="0" b="1">
                <a:latin typeface="Calibri"/>
                <a:cs typeface="Calibri"/>
              </a:rPr>
              <a:t>i</a:t>
            </a:r>
            <a:r>
              <a:rPr dirty="0" smtClean="0" sz="1550" spc="-19" b="1">
                <a:latin typeface="Calibri"/>
                <a:cs typeface="Calibri"/>
              </a:rPr>
              <a:t>t</a:t>
            </a:r>
            <a:r>
              <a:rPr dirty="0" smtClean="0" sz="1550" spc="0" b="1">
                <a:latin typeface="Calibri"/>
                <a:cs typeface="Calibri"/>
              </a:rPr>
              <a:t>e-</a:t>
            </a:r>
            <a:r>
              <a:rPr dirty="0" smtClean="0" sz="1550" spc="-19" b="1">
                <a:latin typeface="Calibri"/>
                <a:cs typeface="Calibri"/>
              </a:rPr>
              <a:t>t</a:t>
            </a:r>
            <a:r>
              <a:rPr dirty="0" smtClean="0" sz="1550" spc="0" b="1">
                <a:latin typeface="Calibri"/>
                <a:cs typeface="Calibri"/>
              </a:rPr>
              <a:t>a</a:t>
            </a:r>
            <a:r>
              <a:rPr dirty="0" smtClean="0" sz="1550" spc="-14" b="1">
                <a:latin typeface="Calibri"/>
                <a:cs typeface="Calibri"/>
              </a:rPr>
              <a:t>n</a:t>
            </a:r>
            <a:r>
              <a:rPr dirty="0" smtClean="0" sz="1550" spc="-9" b="1">
                <a:latin typeface="Calibri"/>
                <a:cs typeface="Calibri"/>
              </a:rPr>
              <a:t>t</a:t>
            </a:r>
            <a:r>
              <a:rPr dirty="0" smtClean="0" sz="1550" spc="0" b="1">
                <a:latin typeface="Calibri"/>
                <a:cs typeface="Calibri"/>
              </a:rPr>
              <a:t>a</a:t>
            </a:r>
            <a:r>
              <a:rPr dirty="0" smtClean="0" sz="1550" spc="-9" b="1">
                <a:latin typeface="Calibri"/>
                <a:cs typeface="Calibri"/>
              </a:rPr>
              <a:t>l</a:t>
            </a:r>
            <a:r>
              <a:rPr dirty="0" smtClean="0" sz="1550" spc="0" b="1">
                <a:latin typeface="Calibri"/>
                <a:cs typeface="Calibri"/>
              </a:rPr>
              <a:t>i</a:t>
            </a:r>
            <a:r>
              <a:rPr dirty="0" smtClean="0" sz="1550" spc="-19" b="1">
                <a:latin typeface="Calibri"/>
                <a:cs typeface="Calibri"/>
              </a:rPr>
              <a:t>t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endParaRPr sz="1550">
              <a:latin typeface="Calibri"/>
              <a:cs typeface="Calibri"/>
            </a:endParaRPr>
          </a:p>
          <a:p>
            <a:pPr marL="80746" marR="670560" algn="just">
              <a:lnSpc>
                <a:spcPct val="101725"/>
              </a:lnSpc>
            </a:pPr>
            <a:r>
              <a:rPr dirty="0" smtClean="0" sz="1550" spc="0" b="1">
                <a:latin typeface="Calibri"/>
                <a:cs typeface="Calibri"/>
              </a:rPr>
              <a:t>utili</a:t>
            </a:r>
            <a:r>
              <a:rPr dirty="0" smtClean="0" sz="1550" spc="9" b="1">
                <a:latin typeface="Calibri"/>
                <a:cs typeface="Calibri"/>
              </a:rPr>
              <a:t>z</a:t>
            </a:r>
            <a:r>
              <a:rPr dirty="0" smtClean="0" sz="1550" spc="-29" b="1">
                <a:latin typeface="Calibri"/>
                <a:cs typeface="Calibri"/>
              </a:rPr>
              <a:t>z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61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d</a:t>
            </a: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0" b="1">
                <a:latin typeface="Calibri"/>
                <a:cs typeface="Calibri"/>
              </a:rPr>
              <a:t>l</a:t>
            </a:r>
            <a:r>
              <a:rPr dirty="0" smtClean="0" sz="1550" spc="24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cl</a:t>
            </a:r>
            <a:r>
              <a:rPr dirty="0" smtClean="0" sz="1550" spc="4" b="1">
                <a:latin typeface="Calibri"/>
                <a:cs typeface="Calibri"/>
              </a:rPr>
              <a:t>o</a:t>
            </a:r>
            <a:r>
              <a:rPr dirty="0" smtClean="0" sz="1550" spc="0" b="1">
                <a:latin typeface="Calibri"/>
                <a:cs typeface="Calibri"/>
              </a:rPr>
              <a:t>ru</a:t>
            </a:r>
            <a:r>
              <a:rPr dirty="0" smtClean="0" sz="1550" spc="-25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82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di</a:t>
            </a:r>
            <a:r>
              <a:rPr dirty="0" smtClean="0" sz="1550" spc="24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p</a:t>
            </a:r>
            <a:r>
              <a:rPr dirty="0" smtClean="0" sz="1550" spc="4" b="1">
                <a:latin typeface="Calibri"/>
                <a:cs typeface="Calibri"/>
              </a:rPr>
              <a:t>o</a:t>
            </a:r>
            <a:r>
              <a:rPr dirty="0" smtClean="0" sz="1550" spc="-9" b="1">
                <a:latin typeface="Calibri"/>
                <a:cs typeface="Calibri"/>
              </a:rPr>
              <a:t>t</a:t>
            </a:r>
            <a:r>
              <a:rPr dirty="0" smtClean="0" sz="1550" spc="0" b="1">
                <a:latin typeface="Calibri"/>
                <a:cs typeface="Calibri"/>
              </a:rPr>
              <a:t>ass</a:t>
            </a:r>
            <a:r>
              <a:rPr dirty="0" smtClean="0" sz="1550" spc="-9" b="1">
                <a:latin typeface="Calibri"/>
                <a:cs typeface="Calibri"/>
              </a:rPr>
              <a:t>i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108" b="1">
                <a:latin typeface="Calibri"/>
                <a:cs typeface="Calibri"/>
              </a:rPr>
              <a:t> </a:t>
            </a:r>
            <a:r>
              <a:rPr dirty="0" smtClean="0" sz="1550" spc="-9" b="1">
                <a:latin typeface="Calibri"/>
                <a:cs typeface="Calibri"/>
              </a:rPr>
              <a:t>c</a:t>
            </a:r>
            <a:r>
              <a:rPr dirty="0" smtClean="0" sz="1550" spc="0" b="1">
                <a:latin typeface="Calibri"/>
                <a:cs typeface="Calibri"/>
              </a:rPr>
              <a:t>ome</a:t>
            </a:r>
            <a:r>
              <a:rPr dirty="0" smtClean="0" sz="1550" spc="40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ad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0" b="1">
                <a:latin typeface="Calibri"/>
                <a:cs typeface="Calibri"/>
              </a:rPr>
              <a:t>iti</a:t>
            </a:r>
            <a:r>
              <a:rPr dirty="0" smtClean="0" sz="1550" spc="-9" b="1">
                <a:latin typeface="Calibri"/>
                <a:cs typeface="Calibri"/>
              </a:rPr>
              <a:t>v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75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n</a:t>
            </a: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0" b="1">
                <a:latin typeface="Calibri"/>
                <a:cs typeface="Calibri"/>
              </a:rPr>
              <a:t>lla</a:t>
            </a:r>
            <a:r>
              <a:rPr dirty="0" smtClean="0" sz="1550" spc="47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-14" b="1">
                <a:latin typeface="Calibri"/>
                <a:cs typeface="Calibri"/>
              </a:rPr>
              <a:t>s</a:t>
            </a:r>
            <a:r>
              <a:rPr dirty="0" smtClean="0" sz="1550" spc="0" b="1">
                <a:latin typeface="Calibri"/>
                <a:cs typeface="Calibri"/>
              </a:rPr>
              <a:t>t</a:t>
            </a:r>
            <a:r>
              <a:rPr dirty="0" smtClean="0" sz="1550" spc="-34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azi</a:t>
            </a:r>
            <a:r>
              <a:rPr dirty="0" smtClean="0" sz="1550" spc="-4" b="1">
                <a:latin typeface="Calibri"/>
                <a:cs typeface="Calibri"/>
              </a:rPr>
              <a:t>o</a:t>
            </a:r>
            <a:r>
              <a:rPr dirty="0" smtClean="0" sz="1550" spc="0" b="1">
                <a:latin typeface="Calibri"/>
                <a:cs typeface="Calibri"/>
              </a:rPr>
              <a:t>ne</a:t>
            </a:r>
            <a:r>
              <a:rPr dirty="0" smtClean="0" sz="1550" spc="108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d</a:t>
            </a: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0" b="1">
                <a:latin typeface="Calibri"/>
                <a:cs typeface="Calibri"/>
              </a:rPr>
              <a:t>i</a:t>
            </a:r>
            <a:r>
              <a:rPr dirty="0" smtClean="0" sz="1550" spc="24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m</a:t>
            </a:r>
            <a:r>
              <a:rPr dirty="0" smtClean="0" sz="1550" spc="-10" b="1">
                <a:latin typeface="Calibri"/>
                <a:cs typeface="Calibri"/>
              </a:rPr>
              <a:t>e</a:t>
            </a:r>
            <a:r>
              <a:rPr dirty="0" smtClean="0" sz="1550" spc="-10" b="1">
                <a:latin typeface="Calibri"/>
                <a:cs typeface="Calibri"/>
              </a:rPr>
              <a:t>t</a:t>
            </a:r>
            <a:r>
              <a:rPr dirty="0" smtClean="0" sz="1550" spc="0" b="1">
                <a:latin typeface="Calibri"/>
                <a:cs typeface="Calibri"/>
              </a:rPr>
              <a:t>alli</a:t>
            </a:r>
            <a:endParaRPr sz="1550">
              <a:latin typeface="Calibri"/>
              <a:cs typeface="Calibri"/>
            </a:endParaRPr>
          </a:p>
          <a:p>
            <a:pPr marL="80746" marR="5369394" algn="just">
              <a:lnSpc>
                <a:spcPct val="101725"/>
              </a:lnSpc>
            </a:pPr>
            <a:r>
              <a:rPr dirty="0" smtClean="0" sz="1550" spc="0" b="1">
                <a:latin typeface="Calibri"/>
                <a:cs typeface="Calibri"/>
              </a:rPr>
              <a:t>t</a:t>
            </a:r>
            <a:r>
              <a:rPr dirty="0" smtClean="0" sz="1550" spc="-34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ami</a:t>
            </a:r>
            <a:r>
              <a:rPr dirty="0" smtClean="0" sz="1550" spc="-19" b="1">
                <a:latin typeface="Calibri"/>
                <a:cs typeface="Calibri"/>
              </a:rPr>
              <a:t>t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58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fusi</a:t>
            </a:r>
            <a:r>
              <a:rPr dirty="0" smtClean="0" sz="1550" spc="4" b="1">
                <a:latin typeface="Calibri"/>
                <a:cs typeface="Calibri"/>
              </a:rPr>
              <a:t>o</a:t>
            </a:r>
            <a:r>
              <a:rPr dirty="0" smtClean="0" sz="1550" spc="4" b="1">
                <a:latin typeface="Calibri"/>
                <a:cs typeface="Calibri"/>
              </a:rPr>
              <a:t>n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049" y="4941307"/>
            <a:ext cx="3811386" cy="8018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123">
              <a:lnSpc>
                <a:spcPct val="101725"/>
              </a:lnSpc>
              <a:spcBef>
                <a:spcPts val="320"/>
              </a:spcBef>
            </a:pPr>
            <a:r>
              <a:rPr dirty="0" smtClean="0" sz="1550" spc="0">
                <a:latin typeface="Calibri"/>
                <a:cs typeface="Calibri"/>
              </a:rPr>
              <a:t>L</a:t>
            </a:r>
            <a:r>
              <a:rPr dirty="0" smtClean="0" sz="1550" spc="-19">
                <a:latin typeface="Calibri"/>
                <a:cs typeface="Calibri"/>
              </a:rPr>
              <a:t>a</a:t>
            </a:r>
            <a:r>
              <a:rPr dirty="0" smtClean="0" sz="1550" spc="-4">
                <a:latin typeface="Calibri"/>
                <a:cs typeface="Calibri"/>
              </a:rPr>
              <a:t>v</a:t>
            </a:r>
            <a:r>
              <a:rPr dirty="0" smtClean="0" sz="1550" spc="0">
                <a:latin typeface="Calibri"/>
                <a:cs typeface="Calibri"/>
              </a:rPr>
              <a:t>o</a:t>
            </a:r>
            <a:r>
              <a:rPr dirty="0" smtClean="0" sz="1550" spc="-34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az</a:t>
            </a:r>
            <a:r>
              <a:rPr dirty="0" smtClean="0" sz="1550" spc="-4">
                <a:latin typeface="Calibri"/>
                <a:cs typeface="Calibri"/>
              </a:rPr>
              <a:t>i</a:t>
            </a:r>
            <a:r>
              <a:rPr dirty="0" smtClean="0" sz="1550" spc="0">
                <a:latin typeface="Calibri"/>
                <a:cs typeface="Calibri"/>
              </a:rPr>
              <a:t>oni</a:t>
            </a:r>
            <a:r>
              <a:rPr dirty="0" smtClean="0" sz="1550" spc="81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di</a:t>
            </a:r>
            <a:r>
              <a:rPr dirty="0" smtClean="0" sz="1550" spc="26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mine</a:t>
            </a:r>
            <a:r>
              <a:rPr dirty="0" smtClean="0" sz="1550" spc="-29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al</a:t>
            </a:r>
            <a:r>
              <a:rPr dirty="0" smtClean="0" sz="1550" spc="0">
                <a:latin typeface="Calibri"/>
                <a:cs typeface="Calibri"/>
              </a:rPr>
              <a:t>i</a:t>
            </a:r>
            <a:r>
              <a:rPr dirty="0" smtClean="0" sz="1550" spc="60">
                <a:latin typeface="Calibri"/>
                <a:cs typeface="Calibri"/>
              </a:rPr>
              <a:t> </a:t>
            </a:r>
            <a:r>
              <a:rPr dirty="0" smtClean="0" sz="1550" spc="-29">
                <a:latin typeface="Calibri"/>
                <a:cs typeface="Calibri"/>
              </a:rPr>
              <a:t>f</a:t>
            </a:r>
            <a:r>
              <a:rPr dirty="0" smtClean="0" sz="1550" spc="0">
                <a:latin typeface="Calibri"/>
                <a:cs typeface="Calibri"/>
              </a:rPr>
              <a:t>o</a:t>
            </a:r>
            <a:r>
              <a:rPr dirty="0" smtClean="0" sz="1550" spc="-9">
                <a:latin typeface="Calibri"/>
                <a:cs typeface="Calibri"/>
              </a:rPr>
              <a:t>s</a:t>
            </a:r>
            <a:r>
              <a:rPr dirty="0" smtClean="0" sz="1550" spc="-29">
                <a:latin typeface="Calibri"/>
                <a:cs typeface="Calibri"/>
              </a:rPr>
              <a:t>f</a:t>
            </a:r>
            <a:r>
              <a:rPr dirty="0" smtClean="0" sz="1550" spc="-9">
                <a:latin typeface="Calibri"/>
                <a:cs typeface="Calibri"/>
              </a:rPr>
              <a:t>a</a:t>
            </a:r>
            <a:r>
              <a:rPr dirty="0" smtClean="0" sz="1550" spc="0">
                <a:latin typeface="Calibri"/>
                <a:cs typeface="Calibri"/>
              </a:rPr>
              <a:t>t</a:t>
            </a:r>
            <a:r>
              <a:rPr dirty="0" smtClean="0" sz="1550" spc="-4">
                <a:latin typeface="Calibri"/>
                <a:cs typeface="Calibri"/>
              </a:rPr>
              <a:t>i</a:t>
            </a:r>
            <a:r>
              <a:rPr dirty="0" smtClean="0" sz="1550" spc="-4">
                <a:latin typeface="Calibri"/>
                <a:cs typeface="Calibri"/>
              </a:rPr>
              <a:t>c</a:t>
            </a:r>
            <a:r>
              <a:rPr dirty="0" smtClean="0" sz="1550" spc="0">
                <a:latin typeface="Calibri"/>
                <a:cs typeface="Calibri"/>
              </a:rPr>
              <a:t>i</a:t>
            </a:r>
            <a:r>
              <a:rPr dirty="0" smtClean="0" sz="1550" spc="68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e</a:t>
            </a:r>
            <a:endParaRPr sz="1550">
              <a:latin typeface="Calibri"/>
              <a:cs typeface="Calibri"/>
            </a:endParaRPr>
          </a:p>
          <a:p>
            <a:pPr marL="80123">
              <a:lnSpc>
                <a:spcPct val="101725"/>
              </a:lnSpc>
            </a:pPr>
            <a:r>
              <a:rPr dirty="0" smtClean="0" sz="1550" spc="4" b="1">
                <a:latin typeface="Calibri"/>
                <a:cs typeface="Calibri"/>
              </a:rPr>
              <a:t>p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-4" b="1">
                <a:latin typeface="Calibri"/>
                <a:cs typeface="Calibri"/>
              </a:rPr>
              <a:t>t</a:t>
            </a:r>
            <a:r>
              <a:rPr dirty="0" smtClean="0" sz="1550" spc="0" b="1">
                <a:latin typeface="Calibri"/>
                <a:cs typeface="Calibri"/>
              </a:rPr>
              <a:t>ass</a:t>
            </a:r>
            <a:r>
              <a:rPr dirty="0" smtClean="0" sz="1550" spc="-4" b="1">
                <a:latin typeface="Calibri"/>
                <a:cs typeface="Calibri"/>
              </a:rPr>
              <a:t>i</a:t>
            </a:r>
            <a:r>
              <a:rPr dirty="0" smtClean="0" sz="1550" spc="0" b="1">
                <a:latin typeface="Calibri"/>
                <a:cs typeface="Calibri"/>
              </a:rPr>
              <a:t>ci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88435" y="4941307"/>
            <a:ext cx="6758123" cy="8018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746" marR="496277">
              <a:lnSpc>
                <a:spcPct val="101826"/>
              </a:lnSpc>
              <a:spcBef>
                <a:spcPts val="320"/>
              </a:spcBef>
            </a:pPr>
            <a:r>
              <a:rPr dirty="0" smtClean="0" sz="1550" spc="4" b="1">
                <a:latin typeface="Calibri"/>
                <a:cs typeface="Calibri"/>
              </a:rPr>
              <a:t>p</a:t>
            </a:r>
            <a:r>
              <a:rPr dirty="0" smtClean="0" sz="1550" spc="-25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9" b="1">
                <a:latin typeface="Calibri"/>
                <a:cs typeface="Calibri"/>
              </a:rPr>
              <a:t>d</a:t>
            </a:r>
            <a:r>
              <a:rPr dirty="0" smtClean="0" sz="1550" spc="4" b="1">
                <a:latin typeface="Calibri"/>
                <a:cs typeface="Calibri"/>
              </a:rPr>
              <a:t>u</a:t>
            </a:r>
            <a:r>
              <a:rPr dirty="0" smtClean="0" sz="1550" spc="-4" b="1">
                <a:latin typeface="Calibri"/>
                <a:cs typeface="Calibri"/>
              </a:rPr>
              <a:t>z</a:t>
            </a:r>
            <a:r>
              <a:rPr dirty="0" smtClean="0" sz="1550" spc="0" b="1">
                <a:latin typeface="Calibri"/>
                <a:cs typeface="Calibri"/>
              </a:rPr>
              <a:t>i</a:t>
            </a:r>
            <a:r>
              <a:rPr dirty="0" smtClean="0" sz="1550" spc="-4" b="1">
                <a:latin typeface="Calibri"/>
                <a:cs typeface="Calibri"/>
              </a:rPr>
              <a:t>o</a:t>
            </a:r>
            <a:r>
              <a:rPr dirty="0" smtClean="0" sz="1550" spc="-4" b="1">
                <a:latin typeface="Calibri"/>
                <a:cs typeface="Calibri"/>
              </a:rPr>
              <a:t>n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73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0" b="1">
                <a:latin typeface="Calibri"/>
                <a:cs typeface="Calibri"/>
              </a:rPr>
              <a:t>i</a:t>
            </a:r>
            <a:r>
              <a:rPr dirty="0" smtClean="0" sz="1550" spc="15" b="1">
                <a:latin typeface="Calibri"/>
                <a:cs typeface="Calibri"/>
              </a:rPr>
              <a:t> </a:t>
            </a:r>
            <a:r>
              <a:rPr dirty="0" smtClean="0" sz="1550" spc="-25" b="1">
                <a:latin typeface="Calibri"/>
                <a:cs typeface="Calibri"/>
              </a:rPr>
              <a:t>f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-4" b="1">
                <a:latin typeface="Calibri"/>
                <a:cs typeface="Calibri"/>
              </a:rPr>
              <a:t>s</a:t>
            </a:r>
            <a:r>
              <a:rPr dirty="0" smtClean="0" sz="1550" spc="-25" b="1">
                <a:latin typeface="Calibri"/>
                <a:cs typeface="Calibri"/>
              </a:rPr>
              <a:t>f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-19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60" b="1">
                <a:latin typeface="Calibri"/>
                <a:cs typeface="Calibri"/>
              </a:rPr>
              <a:t> </a:t>
            </a:r>
            <a:r>
              <a:rPr dirty="0" smtClean="0" sz="1550" spc="-4" b="1">
                <a:latin typeface="Calibri"/>
                <a:cs typeface="Calibri"/>
              </a:rPr>
              <a:t>c</a:t>
            </a:r>
            <a:r>
              <a:rPr dirty="0" smtClean="0" sz="1550" spc="0" b="1">
                <a:latin typeface="Calibri"/>
                <a:cs typeface="Calibri"/>
              </a:rPr>
              <a:t>on</a:t>
            </a:r>
            <a:r>
              <a:rPr dirty="0" smtClean="0" sz="1550" spc="-1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p</a:t>
            </a:r>
            <a:r>
              <a:rPr dirty="0" smtClean="0" sz="1550" spc="-25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4" b="1">
                <a:latin typeface="Calibri"/>
                <a:cs typeface="Calibri"/>
              </a:rPr>
              <a:t>c</a:t>
            </a: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0" b="1">
                <a:latin typeface="Calibri"/>
                <a:cs typeface="Calibri"/>
              </a:rPr>
              <a:t>s</a:t>
            </a:r>
            <a:r>
              <a:rPr dirty="0" smtClean="0" sz="1550" spc="-9" b="1">
                <a:latin typeface="Calibri"/>
                <a:cs typeface="Calibri"/>
              </a:rPr>
              <a:t>s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69" b="1">
                <a:latin typeface="Calibri"/>
                <a:cs typeface="Calibri"/>
              </a:rPr>
              <a:t> </a:t>
            </a:r>
            <a:r>
              <a:rPr dirty="0" smtClean="0" sz="1550" spc="-19" b="1">
                <a:latin typeface="Calibri"/>
                <a:cs typeface="Calibri"/>
              </a:rPr>
              <a:t>t</a:t>
            </a: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0" b="1">
                <a:latin typeface="Calibri"/>
                <a:cs typeface="Calibri"/>
              </a:rPr>
              <a:t>rm</a:t>
            </a:r>
            <a:r>
              <a:rPr dirty="0" smtClean="0" sz="1550" spc="-9" b="1">
                <a:latin typeface="Calibri"/>
                <a:cs typeface="Calibri"/>
              </a:rPr>
              <a:t>i</a:t>
            </a:r>
            <a:r>
              <a:rPr dirty="0" smtClean="0" sz="1550" spc="-9" b="1">
                <a:latin typeface="Calibri"/>
                <a:cs typeface="Calibri"/>
              </a:rPr>
              <a:t>c</a:t>
            </a:r>
            <a:r>
              <a:rPr dirty="0" smtClean="0" sz="1550" spc="-4" b="1">
                <a:latin typeface="Calibri"/>
                <a:cs typeface="Calibri"/>
              </a:rPr>
              <a:t>o</a:t>
            </a:r>
            <a:r>
              <a:rPr dirty="0" smtClean="0" sz="1550" spc="0" b="1">
                <a:latin typeface="Calibri"/>
                <a:cs typeface="Calibri"/>
              </a:rPr>
              <a:t>;</a:t>
            </a:r>
            <a:r>
              <a:rPr dirty="0" smtClean="0" sz="1550" spc="48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p</a:t>
            </a:r>
            <a:r>
              <a:rPr dirty="0" smtClean="0" sz="1550" spc="-25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9" b="1">
                <a:latin typeface="Calibri"/>
                <a:cs typeface="Calibri"/>
              </a:rPr>
              <a:t>d</a:t>
            </a:r>
            <a:r>
              <a:rPr dirty="0" smtClean="0" sz="1550" spc="4" b="1">
                <a:latin typeface="Calibri"/>
                <a:cs typeface="Calibri"/>
              </a:rPr>
              <a:t>u</a:t>
            </a:r>
            <a:r>
              <a:rPr dirty="0" smtClean="0" sz="1550" spc="0" b="1">
                <a:latin typeface="Calibri"/>
                <a:cs typeface="Calibri"/>
              </a:rPr>
              <a:t>z</a:t>
            </a:r>
            <a:r>
              <a:rPr dirty="0" smtClean="0" sz="1550" spc="-4" b="1">
                <a:latin typeface="Calibri"/>
                <a:cs typeface="Calibri"/>
              </a:rPr>
              <a:t>i</a:t>
            </a:r>
            <a:r>
              <a:rPr dirty="0" smtClean="0" sz="1550" spc="0" b="1">
                <a:latin typeface="Calibri"/>
                <a:cs typeface="Calibri"/>
              </a:rPr>
              <a:t>one</a:t>
            </a:r>
            <a:r>
              <a:rPr dirty="0" smtClean="0" sz="1550" spc="53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0" b="1">
                <a:latin typeface="Calibri"/>
                <a:cs typeface="Calibri"/>
              </a:rPr>
              <a:t>i</a:t>
            </a:r>
            <a:r>
              <a:rPr dirty="0" smtClean="0" sz="1550" spc="15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aci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24" b="1">
                <a:latin typeface="Calibri"/>
                <a:cs typeface="Calibri"/>
              </a:rPr>
              <a:t> </a:t>
            </a:r>
            <a:r>
              <a:rPr dirty="0" smtClean="0" sz="1550" spc="-25" b="1">
                <a:latin typeface="Calibri"/>
                <a:cs typeface="Calibri"/>
              </a:rPr>
              <a:t>f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-4" b="1">
                <a:latin typeface="Calibri"/>
                <a:cs typeface="Calibri"/>
              </a:rPr>
              <a:t>s</a:t>
            </a:r>
            <a:r>
              <a:rPr dirty="0" smtClean="0" sz="1550" spc="-25" b="1">
                <a:latin typeface="Calibri"/>
                <a:cs typeface="Calibri"/>
              </a:rPr>
              <a:t>f</a:t>
            </a:r>
            <a:r>
              <a:rPr dirty="0" smtClean="0" sz="1550" spc="0" b="1">
                <a:latin typeface="Calibri"/>
                <a:cs typeface="Calibri"/>
              </a:rPr>
              <a:t>ori</a:t>
            </a:r>
            <a:r>
              <a:rPr dirty="0" smtClean="0" sz="1550" spc="-4" b="1">
                <a:latin typeface="Calibri"/>
                <a:cs typeface="Calibri"/>
              </a:rPr>
              <a:t>c</a:t>
            </a:r>
            <a:r>
              <a:rPr dirty="0" smtClean="0" sz="1550" spc="0" b="1">
                <a:latin typeface="Calibri"/>
                <a:cs typeface="Calibri"/>
              </a:rPr>
              <a:t>o;</a:t>
            </a:r>
            <a:r>
              <a:rPr dirty="0" smtClean="0" sz="1550" spc="0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p</a:t>
            </a:r>
            <a:r>
              <a:rPr dirty="0" smtClean="0" sz="1550" spc="-25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9" b="1">
                <a:latin typeface="Calibri"/>
                <a:cs typeface="Calibri"/>
              </a:rPr>
              <a:t>d</a:t>
            </a:r>
            <a:r>
              <a:rPr dirty="0" smtClean="0" sz="1550" spc="4" b="1">
                <a:latin typeface="Calibri"/>
                <a:cs typeface="Calibri"/>
              </a:rPr>
              <a:t>u</a:t>
            </a:r>
            <a:r>
              <a:rPr dirty="0" smtClean="0" sz="1550" spc="-4" b="1">
                <a:latin typeface="Calibri"/>
                <a:cs typeface="Calibri"/>
              </a:rPr>
              <a:t>z</a:t>
            </a:r>
            <a:r>
              <a:rPr dirty="0" smtClean="0" sz="1550" spc="0" b="1">
                <a:latin typeface="Calibri"/>
                <a:cs typeface="Calibri"/>
              </a:rPr>
              <a:t>i</a:t>
            </a:r>
            <a:r>
              <a:rPr dirty="0" smtClean="0" sz="1550" spc="-4" b="1">
                <a:latin typeface="Calibri"/>
                <a:cs typeface="Calibri"/>
              </a:rPr>
              <a:t>o</a:t>
            </a:r>
            <a:r>
              <a:rPr dirty="0" smtClean="0" sz="1550" spc="-4" b="1">
                <a:latin typeface="Calibri"/>
                <a:cs typeface="Calibri"/>
              </a:rPr>
              <a:t>n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73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-2" b="1">
                <a:latin typeface="Calibri"/>
                <a:cs typeface="Calibri"/>
              </a:rPr>
              <a:t> </a:t>
            </a:r>
            <a:r>
              <a:rPr dirty="0" smtClean="0" sz="1550" spc="-14">
                <a:latin typeface="Calibri"/>
                <a:cs typeface="Calibri"/>
              </a:rPr>
              <a:t>c</a:t>
            </a:r>
            <a:r>
              <a:rPr dirty="0" smtClean="0" sz="1550" spc="0">
                <a:latin typeface="Calibri"/>
                <a:cs typeface="Calibri"/>
              </a:rPr>
              <a:t>omm</a:t>
            </a:r>
            <a:r>
              <a:rPr dirty="0" smtClean="0" sz="1550" spc="4">
                <a:latin typeface="Calibri"/>
                <a:cs typeface="Calibri"/>
              </a:rPr>
              <a:t>e</a:t>
            </a:r>
            <a:r>
              <a:rPr dirty="0" smtClean="0" sz="1550" spc="-25">
                <a:latin typeface="Calibri"/>
                <a:cs typeface="Calibri"/>
              </a:rPr>
              <a:t>r</a:t>
            </a:r>
            <a:r>
              <a:rPr dirty="0" smtClean="0" sz="1550" spc="-4">
                <a:latin typeface="Calibri"/>
                <a:cs typeface="Calibri"/>
              </a:rPr>
              <a:t>c</a:t>
            </a:r>
            <a:r>
              <a:rPr dirty="0" smtClean="0" sz="1550" spc="-4">
                <a:latin typeface="Calibri"/>
                <a:cs typeface="Calibri"/>
              </a:rPr>
              <a:t>i</a:t>
            </a:r>
            <a:r>
              <a:rPr dirty="0" smtClean="0" sz="1550" spc="0">
                <a:latin typeface="Calibri"/>
                <a:cs typeface="Calibri"/>
              </a:rPr>
              <a:t>o</a:t>
            </a:r>
            <a:r>
              <a:rPr dirty="0" smtClean="0" sz="1550" spc="117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al</a:t>
            </a:r>
            <a:r>
              <a:rPr dirty="0" smtClean="0" sz="1550" spc="-9">
                <a:latin typeface="Calibri"/>
                <a:cs typeface="Calibri"/>
              </a:rPr>
              <a:t>l</a:t>
            </a:r>
            <a:r>
              <a:rPr dirty="0" smtClean="0" sz="1550" spc="0">
                <a:latin typeface="Calibri"/>
                <a:cs typeface="Calibri"/>
              </a:rPr>
              <a:t>'</a:t>
            </a:r>
            <a:r>
              <a:rPr dirty="0" smtClean="0" sz="1550" spc="-4">
                <a:latin typeface="Calibri"/>
                <a:cs typeface="Calibri"/>
              </a:rPr>
              <a:t>i</a:t>
            </a:r>
            <a:r>
              <a:rPr dirty="0" smtClean="0" sz="1550" spc="0">
                <a:latin typeface="Calibri"/>
                <a:cs typeface="Calibri"/>
              </a:rPr>
              <a:t>n</a:t>
            </a:r>
            <a:r>
              <a:rPr dirty="0" smtClean="0" sz="1550" spc="4">
                <a:latin typeface="Calibri"/>
                <a:cs typeface="Calibri"/>
              </a:rPr>
              <a:t>g</a:t>
            </a:r>
            <a:r>
              <a:rPr dirty="0" smtClean="0" sz="1550" spc="-25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os</a:t>
            </a:r>
            <a:r>
              <a:rPr dirty="0" smtClean="0" sz="1550" spc="4">
                <a:latin typeface="Calibri"/>
                <a:cs typeface="Calibri"/>
              </a:rPr>
              <a:t>s</a:t>
            </a:r>
            <a:r>
              <a:rPr dirty="0" smtClean="0" sz="1550" spc="0">
                <a:latin typeface="Calibri"/>
                <a:cs typeface="Calibri"/>
              </a:rPr>
              <a:t>o</a:t>
            </a:r>
            <a:r>
              <a:rPr dirty="0" smtClean="0" sz="1550" spc="91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di</a:t>
            </a:r>
            <a:r>
              <a:rPr dirty="0" smtClean="0" sz="1550" spc="26">
                <a:latin typeface="Calibri"/>
                <a:cs typeface="Calibri"/>
              </a:rPr>
              <a:t> </a:t>
            </a:r>
            <a:r>
              <a:rPr dirty="0" smtClean="0" sz="1550" spc="-39">
                <a:latin typeface="Calibri"/>
                <a:cs typeface="Calibri"/>
              </a:rPr>
              <a:t>f</a:t>
            </a:r>
            <a:r>
              <a:rPr dirty="0" smtClean="0" sz="1550" spc="0">
                <a:latin typeface="Calibri"/>
                <a:cs typeface="Calibri"/>
              </a:rPr>
              <a:t>ert</a:t>
            </a:r>
            <a:r>
              <a:rPr dirty="0" smtClean="0" sz="1550" spc="-4">
                <a:latin typeface="Calibri"/>
                <a:cs typeface="Calibri"/>
              </a:rPr>
              <a:t>i</a:t>
            </a:r>
            <a:r>
              <a:rPr dirty="0" smtClean="0" sz="1550" spc="-4">
                <a:latin typeface="Calibri"/>
                <a:cs typeface="Calibri"/>
              </a:rPr>
              <a:t>l</a:t>
            </a:r>
            <a:r>
              <a:rPr dirty="0" smtClean="0" sz="1550" spc="-4">
                <a:latin typeface="Calibri"/>
                <a:cs typeface="Calibri"/>
              </a:rPr>
              <a:t>i</a:t>
            </a:r>
            <a:r>
              <a:rPr dirty="0" smtClean="0" sz="1550" spc="0">
                <a:latin typeface="Calibri"/>
                <a:cs typeface="Calibri"/>
              </a:rPr>
              <a:t>z</a:t>
            </a:r>
            <a:r>
              <a:rPr dirty="0" smtClean="0" sz="1550" spc="-25">
                <a:latin typeface="Calibri"/>
                <a:cs typeface="Calibri"/>
              </a:rPr>
              <a:t>z</a:t>
            </a:r>
            <a:r>
              <a:rPr dirty="0" smtClean="0" sz="1550" spc="0">
                <a:latin typeface="Calibri"/>
                <a:cs typeface="Calibri"/>
              </a:rPr>
              <a:t>a</a:t>
            </a:r>
            <a:r>
              <a:rPr dirty="0" smtClean="0" sz="1550" spc="-4">
                <a:latin typeface="Calibri"/>
                <a:cs typeface="Calibri"/>
              </a:rPr>
              <a:t>n</a:t>
            </a:r>
            <a:r>
              <a:rPr dirty="0" smtClean="0" sz="1550" spc="0">
                <a:latin typeface="Calibri"/>
                <a:cs typeface="Calibri"/>
              </a:rPr>
              <a:t>ti</a:t>
            </a:r>
            <a:r>
              <a:rPr dirty="0" smtClean="0" sz="1550" spc="127">
                <a:latin typeface="Calibri"/>
                <a:cs typeface="Calibri"/>
              </a:rPr>
              <a:t> </a:t>
            </a:r>
            <a:r>
              <a:rPr dirty="0" smtClean="0" sz="1550" spc="-29">
                <a:latin typeface="Calibri"/>
                <a:cs typeface="Calibri"/>
              </a:rPr>
              <a:t>f</a:t>
            </a:r>
            <a:r>
              <a:rPr dirty="0" smtClean="0" sz="1550" spc="0">
                <a:latin typeface="Calibri"/>
                <a:cs typeface="Calibri"/>
              </a:rPr>
              <a:t>o</a:t>
            </a:r>
            <a:r>
              <a:rPr dirty="0" smtClean="0" sz="1550" spc="-9">
                <a:latin typeface="Calibri"/>
                <a:cs typeface="Calibri"/>
              </a:rPr>
              <a:t>s</a:t>
            </a:r>
            <a:r>
              <a:rPr dirty="0" smtClean="0" sz="1550" spc="-29">
                <a:latin typeface="Calibri"/>
                <a:cs typeface="Calibri"/>
              </a:rPr>
              <a:t>f</a:t>
            </a:r>
            <a:r>
              <a:rPr dirty="0" smtClean="0" sz="1550" spc="-9">
                <a:latin typeface="Calibri"/>
                <a:cs typeface="Calibri"/>
              </a:rPr>
              <a:t>a</a:t>
            </a:r>
            <a:r>
              <a:rPr dirty="0" smtClean="0" sz="1550" spc="0">
                <a:latin typeface="Calibri"/>
                <a:cs typeface="Calibri"/>
              </a:rPr>
              <a:t>t</a:t>
            </a:r>
            <a:r>
              <a:rPr dirty="0" smtClean="0" sz="1550" spc="-4">
                <a:latin typeface="Calibri"/>
                <a:cs typeface="Calibri"/>
              </a:rPr>
              <a:t>i</a:t>
            </a:r>
            <a:r>
              <a:rPr dirty="0" smtClean="0" sz="1550" spc="-4">
                <a:latin typeface="Calibri"/>
                <a:cs typeface="Calibri"/>
              </a:rPr>
              <a:t>c</a:t>
            </a:r>
            <a:r>
              <a:rPr dirty="0" smtClean="0" sz="1550" spc="0">
                <a:latin typeface="Calibri"/>
                <a:cs typeface="Calibri"/>
              </a:rPr>
              <a:t>i</a:t>
            </a:r>
            <a:r>
              <a:rPr dirty="0" smtClean="0" sz="1550" spc="83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7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p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-4" b="1">
                <a:latin typeface="Calibri"/>
                <a:cs typeface="Calibri"/>
              </a:rPr>
              <a:t>t</a:t>
            </a:r>
            <a:r>
              <a:rPr dirty="0" smtClean="0" sz="1550" spc="0" b="1">
                <a:latin typeface="Calibri"/>
                <a:cs typeface="Calibri"/>
              </a:rPr>
              <a:t>ass</a:t>
            </a:r>
            <a:r>
              <a:rPr dirty="0" smtClean="0" sz="1550" spc="-4" b="1">
                <a:latin typeface="Calibri"/>
                <a:cs typeface="Calibri"/>
              </a:rPr>
              <a:t>i</a:t>
            </a:r>
            <a:r>
              <a:rPr dirty="0" smtClean="0" sz="1550" spc="0" b="1">
                <a:latin typeface="Calibri"/>
                <a:cs typeface="Calibri"/>
              </a:rPr>
              <a:t>c</a:t>
            </a:r>
            <a:r>
              <a:rPr dirty="0" smtClean="0" sz="1550" spc="-4" b="1">
                <a:latin typeface="Calibri"/>
                <a:cs typeface="Calibri"/>
              </a:rPr>
              <a:t>i</a:t>
            </a:r>
            <a:r>
              <a:rPr dirty="0" smtClean="0" sz="1550" spc="0" b="1">
                <a:latin typeface="Calibri"/>
                <a:cs typeface="Calibri"/>
              </a:rPr>
              <a:t>;</a:t>
            </a:r>
            <a:r>
              <a:rPr dirty="0" smtClean="0" sz="1550" spc="0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p</a:t>
            </a:r>
            <a:r>
              <a:rPr dirty="0" smtClean="0" sz="1550" spc="-25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4" b="1">
                <a:latin typeface="Calibri"/>
                <a:cs typeface="Calibri"/>
              </a:rPr>
              <a:t>u</a:t>
            </a:r>
            <a:r>
              <a:rPr dirty="0" smtClean="0" sz="1550" spc="-4" b="1">
                <a:latin typeface="Calibri"/>
                <a:cs typeface="Calibri"/>
              </a:rPr>
              <a:t>z</a:t>
            </a:r>
            <a:r>
              <a:rPr dirty="0" smtClean="0" sz="1550" spc="0" b="1">
                <a:latin typeface="Calibri"/>
                <a:cs typeface="Calibri"/>
              </a:rPr>
              <a:t>i</a:t>
            </a:r>
            <a:r>
              <a:rPr dirty="0" smtClean="0" sz="1550" spc="-4" b="1">
                <a:latin typeface="Calibri"/>
                <a:cs typeface="Calibri"/>
              </a:rPr>
              <a:t>o</a:t>
            </a:r>
            <a:r>
              <a:rPr dirty="0" smtClean="0" sz="1550" spc="-4" b="1">
                <a:latin typeface="Calibri"/>
                <a:cs typeface="Calibri"/>
              </a:rPr>
              <a:t>n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126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-12" b="1">
                <a:latin typeface="Calibri"/>
                <a:cs typeface="Calibri"/>
              </a:rPr>
              <a:t> </a:t>
            </a:r>
            <a:r>
              <a:rPr dirty="0" smtClean="0" sz="1550" spc="-9" b="1">
                <a:latin typeface="Calibri"/>
                <a:cs typeface="Calibri"/>
              </a:rPr>
              <a:t>c</a:t>
            </a:r>
            <a:r>
              <a:rPr dirty="0" smtClean="0" sz="1550" spc="0" b="1">
                <a:latin typeface="Calibri"/>
                <a:cs typeface="Calibri"/>
              </a:rPr>
              <a:t>omm</a:t>
            </a:r>
            <a:r>
              <a:rPr dirty="0" smtClean="0" sz="1550" spc="9" b="1">
                <a:latin typeface="Calibri"/>
                <a:cs typeface="Calibri"/>
              </a:rPr>
              <a:t>e</a:t>
            </a:r>
            <a:r>
              <a:rPr dirty="0" smtClean="0" sz="1550" spc="-25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cio</a:t>
            </a:r>
            <a:r>
              <a:rPr dirty="0" smtClean="0" sz="1550" spc="65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all’</a:t>
            </a:r>
            <a:r>
              <a:rPr dirty="0" smtClean="0" sz="1550" spc="4" b="1">
                <a:latin typeface="Calibri"/>
                <a:cs typeface="Calibri"/>
              </a:rPr>
              <a:t>i</a:t>
            </a:r>
            <a:r>
              <a:rPr dirty="0" smtClean="0" sz="1550" spc="4" b="1">
                <a:latin typeface="Calibri"/>
                <a:cs typeface="Calibri"/>
              </a:rPr>
              <a:t>n</a:t>
            </a:r>
            <a:r>
              <a:rPr dirty="0" smtClean="0" sz="1550" spc="0" b="1">
                <a:latin typeface="Calibri"/>
                <a:cs typeface="Calibri"/>
              </a:rPr>
              <a:t>g</a:t>
            </a:r>
            <a:r>
              <a:rPr dirty="0" smtClean="0" sz="1550" spc="-25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4" b="1">
                <a:latin typeface="Calibri"/>
                <a:cs typeface="Calibri"/>
              </a:rPr>
              <a:t>s</a:t>
            </a:r>
            <a:r>
              <a:rPr dirty="0" smtClean="0" sz="1550" spc="-9" b="1">
                <a:latin typeface="Calibri"/>
                <a:cs typeface="Calibri"/>
              </a:rPr>
              <a:t>s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133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0" b="1">
                <a:latin typeface="Calibri"/>
                <a:cs typeface="Calibri"/>
              </a:rPr>
              <a:t>i</a:t>
            </a:r>
            <a:r>
              <a:rPr dirty="0" smtClean="0" sz="1550" spc="24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c</a:t>
            </a:r>
            <a:r>
              <a:rPr dirty="0" smtClean="0" sz="1550" spc="4" b="1">
                <a:latin typeface="Calibri"/>
                <a:cs typeface="Calibri"/>
              </a:rPr>
              <a:t>l</a:t>
            </a:r>
            <a:r>
              <a:rPr dirty="0" smtClean="0" sz="1550" spc="-9" b="1">
                <a:latin typeface="Calibri"/>
                <a:cs typeface="Calibri"/>
              </a:rPr>
              <a:t>o</a:t>
            </a:r>
            <a:r>
              <a:rPr dirty="0" smtClean="0" sz="1550" spc="0" b="1">
                <a:latin typeface="Calibri"/>
                <a:cs typeface="Calibri"/>
              </a:rPr>
              <a:t>r</a:t>
            </a:r>
            <a:r>
              <a:rPr dirty="0" smtClean="0" sz="1550" spc="-9" b="1">
                <a:latin typeface="Calibri"/>
                <a:cs typeface="Calibri"/>
              </a:rPr>
              <a:t>u</a:t>
            </a:r>
            <a:r>
              <a:rPr dirty="0" smtClean="0" sz="1550" spc="-25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42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0" b="1">
                <a:latin typeface="Calibri"/>
                <a:cs typeface="Calibri"/>
              </a:rPr>
              <a:t>i</a:t>
            </a:r>
            <a:r>
              <a:rPr dirty="0" smtClean="0" sz="1550" spc="24" b="1">
                <a:latin typeface="Calibri"/>
                <a:cs typeface="Calibri"/>
              </a:rPr>
              <a:t> </a:t>
            </a:r>
            <a:r>
              <a:rPr dirty="0" smtClean="0" sz="1550" spc="5" b="1">
                <a:latin typeface="Calibri"/>
                <a:cs typeface="Calibri"/>
              </a:rPr>
              <a:t>p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-10" b="1">
                <a:latin typeface="Calibri"/>
                <a:cs typeface="Calibri"/>
              </a:rPr>
              <a:t>t</a:t>
            </a:r>
            <a:r>
              <a:rPr dirty="0" smtClean="0" sz="1550" spc="0" b="1">
                <a:latin typeface="Calibri"/>
                <a:cs typeface="Calibri"/>
              </a:rPr>
              <a:t>ass</a:t>
            </a:r>
            <a:r>
              <a:rPr dirty="0" smtClean="0" sz="1550" spc="-10" b="1">
                <a:latin typeface="Calibri"/>
                <a:cs typeface="Calibri"/>
              </a:rPr>
              <a:t>i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049" y="5743207"/>
            <a:ext cx="3811386" cy="111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50"/>
              </a:lnSpc>
              <a:spcBef>
                <a:spcPts val="24"/>
              </a:spcBef>
            </a:pPr>
            <a:endParaRPr sz="850"/>
          </a:p>
        </p:txBody>
      </p:sp>
      <p:sp>
        <p:nvSpPr>
          <p:cNvPr id="8" name="object 8"/>
          <p:cNvSpPr txBox="1"/>
          <p:nvPr/>
        </p:nvSpPr>
        <p:spPr>
          <a:xfrm>
            <a:off x="3888435" y="5743207"/>
            <a:ext cx="6758123" cy="561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746">
              <a:lnSpc>
                <a:spcPct val="101725"/>
              </a:lnSpc>
              <a:spcBef>
                <a:spcPts val="320"/>
              </a:spcBef>
            </a:pPr>
            <a:r>
              <a:rPr dirty="0" smtClean="0" sz="1550" spc="-25" b="1">
                <a:latin typeface="Calibri"/>
                <a:cs typeface="Calibri"/>
              </a:rPr>
              <a:t>g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-14" b="1">
                <a:latin typeface="Calibri"/>
                <a:cs typeface="Calibri"/>
              </a:rPr>
              <a:t>s</a:t>
            </a:r>
            <a:r>
              <a:rPr dirty="0" smtClean="0" sz="1550" spc="0" b="1">
                <a:latin typeface="Calibri"/>
                <a:cs typeface="Calibri"/>
              </a:rPr>
              <a:t>tio</a:t>
            </a:r>
            <a:r>
              <a:rPr dirty="0" smtClean="0" sz="1550" spc="4" b="1">
                <a:latin typeface="Calibri"/>
                <a:cs typeface="Calibri"/>
              </a:rPr>
              <a:t>n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79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25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manu</a:t>
            </a:r>
            <a:r>
              <a:rPr dirty="0" smtClean="0" sz="1550" spc="-14" b="1">
                <a:latin typeface="Calibri"/>
                <a:cs typeface="Calibri"/>
              </a:rPr>
              <a:t>t</a:t>
            </a:r>
            <a:r>
              <a:rPr dirty="0" smtClean="0" sz="1550" spc="0" b="1">
                <a:latin typeface="Calibri"/>
                <a:cs typeface="Calibri"/>
              </a:rPr>
              <a:t>enz</a:t>
            </a:r>
            <a:r>
              <a:rPr dirty="0" smtClean="0" sz="1550" spc="-9" b="1">
                <a:latin typeface="Calibri"/>
                <a:cs typeface="Calibri"/>
              </a:rPr>
              <a:t>i</a:t>
            </a:r>
            <a:r>
              <a:rPr dirty="0" smtClean="0" sz="1550" spc="-4" b="1">
                <a:latin typeface="Calibri"/>
                <a:cs typeface="Calibri"/>
              </a:rPr>
              <a:t>o</a:t>
            </a:r>
            <a:r>
              <a:rPr dirty="0" smtClean="0" sz="1550" spc="0" b="1">
                <a:latin typeface="Calibri"/>
                <a:cs typeface="Calibri"/>
              </a:rPr>
              <a:t>ne</a:t>
            </a:r>
            <a:r>
              <a:rPr dirty="0" smtClean="0" sz="1550" spc="160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d</a:t>
            </a: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0" b="1">
                <a:latin typeface="Calibri"/>
                <a:cs typeface="Calibri"/>
              </a:rPr>
              <a:t>gli</a:t>
            </a:r>
            <a:r>
              <a:rPr dirty="0" smtClean="0" sz="1550" spc="37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impia</a:t>
            </a:r>
            <a:r>
              <a:rPr dirty="0" smtClean="0" sz="1550" spc="-4" b="1">
                <a:latin typeface="Calibri"/>
                <a:cs typeface="Calibri"/>
              </a:rPr>
              <a:t>n</a:t>
            </a:r>
            <a:r>
              <a:rPr dirty="0" smtClean="0" sz="1550" spc="0" b="1">
                <a:latin typeface="Calibri"/>
                <a:cs typeface="Calibri"/>
              </a:rPr>
              <a:t>ti</a:t>
            </a:r>
            <a:r>
              <a:rPr dirty="0" smtClean="0" sz="1550" spc="82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di</a:t>
            </a:r>
            <a:r>
              <a:rPr dirty="0" smtClean="0" sz="1550" spc="24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p</a:t>
            </a:r>
            <a:r>
              <a:rPr dirty="0" smtClean="0" sz="1550" spc="-19" b="1">
                <a:latin typeface="Calibri"/>
                <a:cs typeface="Calibri"/>
              </a:rPr>
              <a:t>r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0" b="1">
                <a:latin typeface="Calibri"/>
                <a:cs typeface="Calibri"/>
              </a:rPr>
              <a:t>u</a:t>
            </a:r>
            <a:r>
              <a:rPr dirty="0" smtClean="0" sz="1550" spc="4" b="1">
                <a:latin typeface="Calibri"/>
                <a:cs typeface="Calibri"/>
              </a:rPr>
              <a:t>z</a:t>
            </a:r>
            <a:r>
              <a:rPr dirty="0" smtClean="0" sz="1550" spc="-9" b="1">
                <a:latin typeface="Calibri"/>
                <a:cs typeface="Calibri"/>
              </a:rPr>
              <a:t>i</a:t>
            </a:r>
            <a:r>
              <a:rPr dirty="0" smtClean="0" sz="1550" spc="-4" b="1">
                <a:latin typeface="Calibri"/>
                <a:cs typeface="Calibri"/>
              </a:rPr>
              <a:t>o</a:t>
            </a:r>
            <a:r>
              <a:rPr dirty="0" smtClean="0" sz="1550" spc="-4" b="1">
                <a:latin typeface="Calibri"/>
                <a:cs typeface="Calibri"/>
              </a:rPr>
              <a:t>n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146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del</a:t>
            </a:r>
            <a:r>
              <a:rPr dirty="0" smtClean="0" sz="1550" spc="34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pi</a:t>
            </a:r>
            <a:r>
              <a:rPr dirty="0" smtClean="0" sz="1550" spc="-4" b="1">
                <a:latin typeface="Calibri"/>
                <a:cs typeface="Calibri"/>
              </a:rPr>
              <a:t>g</a:t>
            </a:r>
            <a:r>
              <a:rPr dirty="0" smtClean="0" sz="1550" spc="0" b="1">
                <a:latin typeface="Calibri"/>
                <a:cs typeface="Calibri"/>
              </a:rPr>
              <a:t>m</a:t>
            </a:r>
            <a:r>
              <a:rPr dirty="0" smtClean="0" sz="1550" spc="-9" b="1">
                <a:latin typeface="Calibri"/>
                <a:cs typeface="Calibri"/>
              </a:rPr>
              <a:t>e</a:t>
            </a:r>
            <a:r>
              <a:rPr dirty="0" smtClean="0" sz="1550" spc="-14" b="1">
                <a:latin typeface="Calibri"/>
                <a:cs typeface="Calibri"/>
              </a:rPr>
              <a:t>n</a:t>
            </a:r>
            <a:r>
              <a:rPr dirty="0" smtClean="0" sz="1550" spc="-9" b="1">
                <a:latin typeface="Calibri"/>
                <a:cs typeface="Calibri"/>
              </a:rPr>
              <a:t>t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r>
              <a:rPr dirty="0" smtClean="0" sz="1550" spc="93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bi</a:t>
            </a:r>
            <a:r>
              <a:rPr dirty="0" smtClean="0" sz="1550" spc="4" b="1">
                <a:latin typeface="Calibri"/>
                <a:cs typeface="Calibri"/>
              </a:rPr>
              <a:t>o</a:t>
            </a:r>
            <a:r>
              <a:rPr dirty="0" smtClean="0" sz="1550" spc="0" b="1">
                <a:latin typeface="Calibri"/>
                <a:cs typeface="Calibri"/>
              </a:rPr>
              <a:t>ss</a:t>
            </a:r>
            <a:r>
              <a:rPr dirty="0" smtClean="0" sz="1550" spc="-4" b="1">
                <a:latin typeface="Calibri"/>
                <a:cs typeface="Calibri"/>
              </a:rPr>
              <a:t>i</a:t>
            </a:r>
            <a:r>
              <a:rPr dirty="0" smtClean="0" sz="1550" spc="0" b="1">
                <a:latin typeface="Calibri"/>
                <a:cs typeface="Calibri"/>
              </a:rPr>
              <a:t>do</a:t>
            </a:r>
            <a:r>
              <a:rPr dirty="0" smtClean="0" sz="1550" spc="76" b="1">
                <a:latin typeface="Calibri"/>
                <a:cs typeface="Calibri"/>
              </a:rPr>
              <a:t> </a:t>
            </a:r>
            <a:r>
              <a:rPr dirty="0" smtClean="0" sz="1550" spc="0" b="1">
                <a:latin typeface="Calibri"/>
                <a:cs typeface="Calibri"/>
              </a:rPr>
              <a:t>di</a:t>
            </a:r>
            <a:endParaRPr sz="1550">
              <a:latin typeface="Calibri"/>
              <a:cs typeface="Calibri"/>
            </a:endParaRPr>
          </a:p>
          <a:p>
            <a:pPr marL="80746">
              <a:lnSpc>
                <a:spcPct val="101725"/>
              </a:lnSpc>
              <a:spcBef>
                <a:spcPts val="5"/>
              </a:spcBef>
            </a:pPr>
            <a:r>
              <a:rPr dirty="0" smtClean="0" sz="1550" b="1">
                <a:latin typeface="Calibri"/>
                <a:cs typeface="Calibri"/>
              </a:rPr>
              <a:t>ti</a:t>
            </a:r>
            <a:r>
              <a:rPr dirty="0" smtClean="0" sz="1550" spc="-9" b="1">
                <a:latin typeface="Calibri"/>
                <a:cs typeface="Calibri"/>
              </a:rPr>
              <a:t>t</a:t>
            </a:r>
            <a:r>
              <a:rPr dirty="0" smtClean="0" sz="1550" spc="0" b="1">
                <a:latin typeface="Calibri"/>
                <a:cs typeface="Calibri"/>
              </a:rPr>
              <a:t>anio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049" y="5854248"/>
            <a:ext cx="331919" cy="4502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123">
              <a:lnSpc>
                <a:spcPts val="1340"/>
              </a:lnSpc>
              <a:spcBef>
                <a:spcPts val="67"/>
              </a:spcBef>
            </a:pPr>
            <a:r>
              <a:rPr dirty="0" smtClean="0" baseline="5285" sz="2325" spc="0" b="1">
                <a:latin typeface="Calibri"/>
                <a:cs typeface="Calibri"/>
              </a:rPr>
              <a:t>Pr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8968" y="5854248"/>
            <a:ext cx="351499" cy="4502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760468" y="5854248"/>
            <a:ext cx="3127966" cy="4502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77049" y="6304537"/>
            <a:ext cx="331919" cy="2994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08968" y="6304537"/>
            <a:ext cx="351499" cy="2994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760468" y="6304537"/>
            <a:ext cx="9891659" cy="2994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50"/>
              </a:lnSpc>
              <a:spcBef>
                <a:spcPts val="16"/>
              </a:spcBef>
            </a:pPr>
            <a:endParaRPr sz="750"/>
          </a:p>
          <a:p>
            <a:pPr marR="200983" algn="r">
              <a:lnSpc>
                <a:spcPts val="1590"/>
              </a:lnSpc>
              <a:spcBef>
                <a:spcPts val="79"/>
              </a:spcBef>
            </a:pPr>
            <a:r>
              <a:rPr dirty="0" smtClean="0" baseline="-10617" sz="2325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-10617" sz="2325" spc="-9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-10617" sz="2325" spc="0" b="1">
                <a:solidFill>
                  <a:srgbClr val="002D5D"/>
                </a:solidFill>
                <a:latin typeface="Verdana"/>
                <a:cs typeface="Verdana"/>
              </a:rPr>
              <a:t>legat</a:t>
            </a:r>
            <a:r>
              <a:rPr dirty="0" smtClean="0" baseline="-10617" sz="2325" spc="-200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-359">
                <a:solidFill>
                  <a:srgbClr val="002D5D"/>
                </a:solidFill>
                <a:latin typeface="Verdana"/>
                <a:cs typeface="Verdana"/>
              </a:rPr>
              <a:t>4</a:t>
            </a:r>
            <a:r>
              <a:rPr dirty="0" smtClean="0" baseline="-10617" sz="2325" spc="0" b="1">
                <a:solidFill>
                  <a:srgbClr val="002D5D"/>
                </a:solidFill>
                <a:latin typeface="Verdana"/>
                <a:cs typeface="Verdana"/>
              </a:rPr>
              <a:t>II</a:t>
            </a:r>
            <a:endParaRPr sz="15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39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9082854" y="6334051"/>
            <a:ext cx="1474159" cy="323433"/>
          </a:xfrm>
          <a:custGeom>
            <a:avLst/>
            <a:gdLst/>
            <a:ahLst/>
            <a:cxnLst/>
            <a:rect l="l" t="t" r="r" b="b"/>
            <a:pathLst>
              <a:path w="1474159" h="323433">
                <a:moveTo>
                  <a:pt x="1474159" y="323433"/>
                </a:moveTo>
                <a:lnTo>
                  <a:pt x="1474159" y="0"/>
                </a:lnTo>
                <a:lnTo>
                  <a:pt x="0" y="0"/>
                </a:lnTo>
                <a:lnTo>
                  <a:pt x="0" y="323433"/>
                </a:lnTo>
                <a:lnTo>
                  <a:pt x="1474159" y="323433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20963" y="1464179"/>
            <a:ext cx="3887655" cy="320759"/>
          </a:xfrm>
          <a:custGeom>
            <a:avLst/>
            <a:gdLst/>
            <a:ahLst/>
            <a:cxnLst/>
            <a:rect l="l" t="t" r="r" b="b"/>
            <a:pathLst>
              <a:path w="3887655" h="320759">
                <a:moveTo>
                  <a:pt x="3887655" y="320759"/>
                </a:moveTo>
                <a:lnTo>
                  <a:pt x="3887655" y="0"/>
                </a:lnTo>
                <a:lnTo>
                  <a:pt x="0" y="0"/>
                </a:lnTo>
                <a:lnTo>
                  <a:pt x="0" y="320759"/>
                </a:lnTo>
                <a:lnTo>
                  <a:pt x="3887655" y="320759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908595" y="1464180"/>
            <a:ext cx="6681942" cy="320758"/>
          </a:xfrm>
          <a:custGeom>
            <a:avLst/>
            <a:gdLst/>
            <a:ahLst/>
            <a:cxnLst/>
            <a:rect l="l" t="t" r="r" b="b"/>
            <a:pathLst>
              <a:path w="6681942" h="320758">
                <a:moveTo>
                  <a:pt x="6681942" y="320758"/>
                </a:moveTo>
                <a:lnTo>
                  <a:pt x="6681942" y="0"/>
                </a:lnTo>
                <a:lnTo>
                  <a:pt x="0" y="0"/>
                </a:lnTo>
                <a:lnTo>
                  <a:pt x="0" y="320758"/>
                </a:lnTo>
                <a:lnTo>
                  <a:pt x="6681942" y="320758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20963" y="1784939"/>
            <a:ext cx="3887655" cy="325214"/>
          </a:xfrm>
          <a:custGeom>
            <a:avLst/>
            <a:gdLst/>
            <a:ahLst/>
            <a:cxnLst/>
            <a:rect l="l" t="t" r="r" b="b"/>
            <a:pathLst>
              <a:path w="3887655" h="325214">
                <a:moveTo>
                  <a:pt x="3887655" y="325214"/>
                </a:moveTo>
                <a:lnTo>
                  <a:pt x="3887655" y="0"/>
                </a:lnTo>
                <a:lnTo>
                  <a:pt x="0" y="0"/>
                </a:lnTo>
                <a:lnTo>
                  <a:pt x="0" y="325214"/>
                </a:lnTo>
                <a:lnTo>
                  <a:pt x="3887655" y="325214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908595" y="1784939"/>
            <a:ext cx="6681942" cy="325215"/>
          </a:xfrm>
          <a:custGeom>
            <a:avLst/>
            <a:gdLst/>
            <a:ahLst/>
            <a:cxnLst/>
            <a:rect l="l" t="t" r="r" b="b"/>
            <a:pathLst>
              <a:path w="6681942" h="325215">
                <a:moveTo>
                  <a:pt x="6681942" y="325215"/>
                </a:moveTo>
                <a:lnTo>
                  <a:pt x="6681942" y="0"/>
                </a:lnTo>
                <a:lnTo>
                  <a:pt x="0" y="0"/>
                </a:lnTo>
                <a:lnTo>
                  <a:pt x="0" y="325215"/>
                </a:lnTo>
                <a:lnTo>
                  <a:pt x="6681942" y="325215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20963" y="2110155"/>
            <a:ext cx="3887655" cy="801899"/>
          </a:xfrm>
          <a:custGeom>
            <a:avLst/>
            <a:gdLst/>
            <a:ahLst/>
            <a:cxnLst/>
            <a:rect l="l" t="t" r="r" b="b"/>
            <a:pathLst>
              <a:path w="3887655" h="801899">
                <a:moveTo>
                  <a:pt x="3887655" y="801899"/>
                </a:moveTo>
                <a:lnTo>
                  <a:pt x="3887655" y="0"/>
                </a:lnTo>
                <a:lnTo>
                  <a:pt x="0" y="0"/>
                </a:lnTo>
                <a:lnTo>
                  <a:pt x="0" y="801899"/>
                </a:lnTo>
                <a:lnTo>
                  <a:pt x="3887655" y="801899"/>
                </a:lnTo>
                <a:close/>
              </a:path>
            </a:pathLst>
          </a:custGeom>
          <a:solidFill>
            <a:srgbClr val="EAEEF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908595" y="2110154"/>
            <a:ext cx="6681942" cy="801900"/>
          </a:xfrm>
          <a:custGeom>
            <a:avLst/>
            <a:gdLst/>
            <a:ahLst/>
            <a:cxnLst/>
            <a:rect l="l" t="t" r="r" b="b"/>
            <a:pathLst>
              <a:path w="6681942" h="801900">
                <a:moveTo>
                  <a:pt x="6681942" y="801900"/>
                </a:moveTo>
                <a:lnTo>
                  <a:pt x="6681942" y="0"/>
                </a:lnTo>
                <a:lnTo>
                  <a:pt x="0" y="0"/>
                </a:lnTo>
                <a:lnTo>
                  <a:pt x="0" y="801900"/>
                </a:lnTo>
                <a:lnTo>
                  <a:pt x="6681942" y="801900"/>
                </a:lnTo>
                <a:close/>
              </a:path>
            </a:pathLst>
          </a:custGeom>
          <a:solidFill>
            <a:srgbClr val="EAEEF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20963" y="2912055"/>
            <a:ext cx="3887655" cy="561329"/>
          </a:xfrm>
          <a:custGeom>
            <a:avLst/>
            <a:gdLst/>
            <a:ahLst/>
            <a:cxnLst/>
            <a:rect l="l" t="t" r="r" b="b"/>
            <a:pathLst>
              <a:path w="3887655" h="561329">
                <a:moveTo>
                  <a:pt x="3887655" y="561329"/>
                </a:moveTo>
                <a:lnTo>
                  <a:pt x="3887655" y="0"/>
                </a:lnTo>
                <a:lnTo>
                  <a:pt x="0" y="0"/>
                </a:lnTo>
                <a:lnTo>
                  <a:pt x="0" y="561329"/>
                </a:lnTo>
                <a:lnTo>
                  <a:pt x="3887655" y="561329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908595" y="2912055"/>
            <a:ext cx="6681942" cy="561329"/>
          </a:xfrm>
          <a:custGeom>
            <a:avLst/>
            <a:gdLst/>
            <a:ahLst/>
            <a:cxnLst/>
            <a:rect l="l" t="t" r="r" b="b"/>
            <a:pathLst>
              <a:path w="6681942" h="561329">
                <a:moveTo>
                  <a:pt x="6681942" y="561329"/>
                </a:moveTo>
                <a:lnTo>
                  <a:pt x="6681942" y="0"/>
                </a:lnTo>
                <a:lnTo>
                  <a:pt x="0" y="0"/>
                </a:lnTo>
                <a:lnTo>
                  <a:pt x="0" y="561329"/>
                </a:lnTo>
                <a:lnTo>
                  <a:pt x="6681942" y="561329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20963" y="3473384"/>
            <a:ext cx="3887655" cy="801899"/>
          </a:xfrm>
          <a:custGeom>
            <a:avLst/>
            <a:gdLst/>
            <a:ahLst/>
            <a:cxnLst/>
            <a:rect l="l" t="t" r="r" b="b"/>
            <a:pathLst>
              <a:path w="3887655" h="801899">
                <a:moveTo>
                  <a:pt x="3887655" y="801899"/>
                </a:moveTo>
                <a:lnTo>
                  <a:pt x="3887655" y="0"/>
                </a:lnTo>
                <a:lnTo>
                  <a:pt x="0" y="0"/>
                </a:lnTo>
                <a:lnTo>
                  <a:pt x="0" y="801899"/>
                </a:lnTo>
                <a:lnTo>
                  <a:pt x="3887655" y="801899"/>
                </a:lnTo>
                <a:close/>
              </a:path>
            </a:pathLst>
          </a:custGeom>
          <a:solidFill>
            <a:srgbClr val="EAEEF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3908595" y="3473385"/>
            <a:ext cx="6681942" cy="801899"/>
          </a:xfrm>
          <a:custGeom>
            <a:avLst/>
            <a:gdLst/>
            <a:ahLst/>
            <a:cxnLst/>
            <a:rect l="l" t="t" r="r" b="b"/>
            <a:pathLst>
              <a:path w="6681942" h="801899">
                <a:moveTo>
                  <a:pt x="6681942" y="801899"/>
                </a:moveTo>
                <a:lnTo>
                  <a:pt x="6681942" y="0"/>
                </a:lnTo>
                <a:lnTo>
                  <a:pt x="0" y="0"/>
                </a:lnTo>
                <a:lnTo>
                  <a:pt x="0" y="801899"/>
                </a:lnTo>
                <a:lnTo>
                  <a:pt x="6681942" y="801899"/>
                </a:lnTo>
                <a:close/>
              </a:path>
            </a:pathLst>
          </a:custGeom>
          <a:solidFill>
            <a:srgbClr val="EAEEF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20963" y="4275284"/>
            <a:ext cx="3887655" cy="561329"/>
          </a:xfrm>
          <a:custGeom>
            <a:avLst/>
            <a:gdLst/>
            <a:ahLst/>
            <a:cxnLst/>
            <a:rect l="l" t="t" r="r" b="b"/>
            <a:pathLst>
              <a:path w="3887655" h="561329">
                <a:moveTo>
                  <a:pt x="3887655" y="561329"/>
                </a:moveTo>
                <a:lnTo>
                  <a:pt x="3887655" y="0"/>
                </a:lnTo>
                <a:lnTo>
                  <a:pt x="0" y="0"/>
                </a:lnTo>
                <a:lnTo>
                  <a:pt x="0" y="561329"/>
                </a:lnTo>
                <a:lnTo>
                  <a:pt x="3887655" y="561329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3908595" y="4275284"/>
            <a:ext cx="6681942" cy="561329"/>
          </a:xfrm>
          <a:custGeom>
            <a:avLst/>
            <a:gdLst/>
            <a:ahLst/>
            <a:cxnLst/>
            <a:rect l="l" t="t" r="r" b="b"/>
            <a:pathLst>
              <a:path w="6681942" h="561329">
                <a:moveTo>
                  <a:pt x="6681942" y="561329"/>
                </a:moveTo>
                <a:lnTo>
                  <a:pt x="6681942" y="0"/>
                </a:lnTo>
                <a:lnTo>
                  <a:pt x="0" y="0"/>
                </a:lnTo>
                <a:lnTo>
                  <a:pt x="0" y="561329"/>
                </a:lnTo>
                <a:lnTo>
                  <a:pt x="6681942" y="561329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20963" y="4836614"/>
            <a:ext cx="3887655" cy="325215"/>
          </a:xfrm>
          <a:custGeom>
            <a:avLst/>
            <a:gdLst/>
            <a:ahLst/>
            <a:cxnLst/>
            <a:rect l="l" t="t" r="r" b="b"/>
            <a:pathLst>
              <a:path w="3887655" h="325215">
                <a:moveTo>
                  <a:pt x="3887655" y="325215"/>
                </a:moveTo>
                <a:lnTo>
                  <a:pt x="3887655" y="0"/>
                </a:lnTo>
                <a:lnTo>
                  <a:pt x="0" y="0"/>
                </a:lnTo>
                <a:lnTo>
                  <a:pt x="0" y="325215"/>
                </a:lnTo>
                <a:lnTo>
                  <a:pt x="3887655" y="325215"/>
                </a:lnTo>
                <a:close/>
              </a:path>
            </a:pathLst>
          </a:custGeom>
          <a:solidFill>
            <a:srgbClr val="EAEEF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3908595" y="4836614"/>
            <a:ext cx="6681942" cy="325215"/>
          </a:xfrm>
          <a:custGeom>
            <a:avLst/>
            <a:gdLst/>
            <a:ahLst/>
            <a:cxnLst/>
            <a:rect l="l" t="t" r="r" b="b"/>
            <a:pathLst>
              <a:path w="6681942" h="325215">
                <a:moveTo>
                  <a:pt x="6681942" y="325215"/>
                </a:moveTo>
                <a:lnTo>
                  <a:pt x="6681942" y="0"/>
                </a:lnTo>
                <a:lnTo>
                  <a:pt x="0" y="0"/>
                </a:lnTo>
                <a:lnTo>
                  <a:pt x="0" y="325215"/>
                </a:lnTo>
                <a:lnTo>
                  <a:pt x="6681942" y="325215"/>
                </a:lnTo>
                <a:close/>
              </a:path>
            </a:pathLst>
          </a:custGeom>
          <a:solidFill>
            <a:srgbClr val="EAEEF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20963" y="5161829"/>
            <a:ext cx="3887655" cy="325215"/>
          </a:xfrm>
          <a:custGeom>
            <a:avLst/>
            <a:gdLst/>
            <a:ahLst/>
            <a:cxnLst/>
            <a:rect l="l" t="t" r="r" b="b"/>
            <a:pathLst>
              <a:path w="3887655" h="325215">
                <a:moveTo>
                  <a:pt x="3887655" y="325215"/>
                </a:moveTo>
                <a:lnTo>
                  <a:pt x="3887655" y="0"/>
                </a:lnTo>
                <a:lnTo>
                  <a:pt x="0" y="0"/>
                </a:lnTo>
                <a:lnTo>
                  <a:pt x="0" y="325215"/>
                </a:lnTo>
                <a:lnTo>
                  <a:pt x="3887655" y="325215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3908595" y="5161829"/>
            <a:ext cx="6681942" cy="325215"/>
          </a:xfrm>
          <a:custGeom>
            <a:avLst/>
            <a:gdLst/>
            <a:ahLst/>
            <a:cxnLst/>
            <a:rect l="l" t="t" r="r" b="b"/>
            <a:pathLst>
              <a:path w="6681942" h="325215">
                <a:moveTo>
                  <a:pt x="6681942" y="325215"/>
                </a:moveTo>
                <a:lnTo>
                  <a:pt x="6681942" y="0"/>
                </a:lnTo>
                <a:lnTo>
                  <a:pt x="0" y="0"/>
                </a:lnTo>
                <a:lnTo>
                  <a:pt x="0" y="325215"/>
                </a:lnTo>
                <a:lnTo>
                  <a:pt x="6681942" y="325215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15394" y="1784939"/>
            <a:ext cx="10580711" cy="0"/>
          </a:xfrm>
          <a:custGeom>
            <a:avLst/>
            <a:gdLst/>
            <a:ahLst/>
            <a:cxnLst/>
            <a:rect l="l" t="t" r="r" b="b"/>
            <a:pathLst>
              <a:path w="10580711" h="0">
                <a:moveTo>
                  <a:pt x="10580711" y="0"/>
                </a:moveTo>
                <a:lnTo>
                  <a:pt x="0" y="0"/>
                </a:lnTo>
              </a:path>
              <a:path w="10580711" h="0">
                <a:moveTo>
                  <a:pt x="0" y="1"/>
                </a:moveTo>
                <a:lnTo>
                  <a:pt x="10580711" y="0"/>
                </a:lnTo>
              </a:path>
            </a:pathLst>
          </a:custGeom>
          <a:ln w="3341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55104" y="939623"/>
            <a:ext cx="1550003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bella</a:t>
            </a:r>
            <a:r>
              <a:rPr dirty="0" smtClean="0" sz="1750" spc="-1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II-1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98908" y="939623"/>
            <a:ext cx="927358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(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con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.)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339" y="1528551"/>
            <a:ext cx="1494052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0" b="1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dirty="0" smtClean="0" baseline="3523" sz="2325" spc="-25" b="1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baseline="3523" sz="2325" spc="-9" b="1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mtClean="0" baseline="3523" sz="2325" spc="0" b="1">
                <a:solidFill>
                  <a:srgbClr val="FFFFFF"/>
                </a:solidFill>
                <a:latin typeface="Calibri"/>
                <a:cs typeface="Calibri"/>
              </a:rPr>
              <a:t>ori</a:t>
            </a:r>
            <a:r>
              <a:rPr dirty="0" smtClean="0" baseline="3523" sz="2325" spc="38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baseline="3523" sz="2325" spc="4" b="1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mtClean="0" baseline="3523" sz="2325" spc="4" b="1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mtClean="0" baseline="3523" sz="2325" spc="4" b="1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mtClean="0" baseline="3523" sz="2325" spc="-19" b="1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mtClean="0" baseline="3523" sz="2325" spc="0" b="1">
                <a:solidFill>
                  <a:srgbClr val="FFFFFF"/>
                </a:solidFill>
                <a:latin typeface="Calibri"/>
                <a:cs typeface="Calibri"/>
              </a:rPr>
              <a:t>tr</a:t>
            </a:r>
            <a:r>
              <a:rPr dirty="0" smtClean="0" baseline="3523" sz="2325" spc="-9" b="1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baseline="3523" sz="2325" spc="0" b="1">
                <a:solidFill>
                  <a:srgbClr val="FFFFFF"/>
                </a:solidFill>
                <a:latin typeface="Calibri"/>
                <a:cs typeface="Calibri"/>
              </a:rPr>
              <a:t>ali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76529" y="1528551"/>
            <a:ext cx="1921175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0" b="1">
                <a:solidFill>
                  <a:srgbClr val="FFFFFF"/>
                </a:solidFill>
                <a:latin typeface="Calibri"/>
                <a:cs typeface="Calibri"/>
              </a:rPr>
              <a:t>Classi</a:t>
            </a:r>
            <a:r>
              <a:rPr dirty="0" smtClean="0" baseline="3523" sz="2325" spc="61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mtClean="0" baseline="3523" sz="2325" spc="13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dirty="0" smtClean="0" baseline="3523" sz="2325" spc="9" b="1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mtClean="0" baseline="3523" sz="2325" spc="0" b="1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baseline="3523" sz="2325" spc="32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mtClean="0" baseline="3523" sz="2325" spc="0" b="1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mtClean="0" baseline="3523" sz="2325" spc="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mtClean="0" baseline="3523" sz="2325" spc="-35" b="1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baseline="3523" sz="2325" spc="-10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baseline="3523" sz="2325" spc="0" b="1">
                <a:solidFill>
                  <a:srgbClr val="FFFFFF"/>
                </a:solidFill>
                <a:latin typeface="Calibri"/>
                <a:cs typeface="Calibri"/>
              </a:rPr>
              <a:t>tic</a:t>
            </a:r>
            <a:r>
              <a:rPr dirty="0" smtClean="0" baseline="3523" sz="2325" spc="4" b="1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mtClean="0" baseline="3523" sz="2325" spc="0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339" y="1849311"/>
            <a:ext cx="1974938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0" b="1">
                <a:latin typeface="Calibri"/>
                <a:cs typeface="Calibri"/>
              </a:rPr>
              <a:t>P</a:t>
            </a:r>
            <a:r>
              <a:rPr dirty="0" smtClean="0" baseline="3523" sz="2325" spc="-25" b="1">
                <a:latin typeface="Calibri"/>
                <a:cs typeface="Calibri"/>
              </a:rPr>
              <a:t>r</a:t>
            </a:r>
            <a:r>
              <a:rPr dirty="0" smtClean="0" baseline="3523" sz="2325" spc="0" b="1">
                <a:latin typeface="Calibri"/>
                <a:cs typeface="Calibri"/>
              </a:rPr>
              <a:t>o</a:t>
            </a:r>
            <a:r>
              <a:rPr dirty="0" smtClean="0" baseline="3523" sz="2325" spc="9" b="1">
                <a:latin typeface="Calibri"/>
                <a:cs typeface="Calibri"/>
              </a:rPr>
              <a:t>d</a:t>
            </a:r>
            <a:r>
              <a:rPr dirty="0" smtClean="0" baseline="3523" sz="2325" spc="4" b="1">
                <a:latin typeface="Calibri"/>
                <a:cs typeface="Calibri"/>
              </a:rPr>
              <a:t>u</a:t>
            </a:r>
            <a:r>
              <a:rPr dirty="0" smtClean="0" baseline="3523" sz="2325" spc="0" b="1">
                <a:latin typeface="Calibri"/>
                <a:cs typeface="Calibri"/>
              </a:rPr>
              <a:t>z</a:t>
            </a:r>
            <a:r>
              <a:rPr dirty="0" smtClean="0" baseline="3523" sz="2325" spc="4" b="1">
                <a:latin typeface="Calibri"/>
                <a:cs typeface="Calibri"/>
              </a:rPr>
              <a:t>i</a:t>
            </a:r>
            <a:r>
              <a:rPr dirty="0" smtClean="0" baseline="3523" sz="2325" spc="-4" b="1">
                <a:latin typeface="Calibri"/>
                <a:cs typeface="Calibri"/>
              </a:rPr>
              <a:t>o</a:t>
            </a:r>
            <a:r>
              <a:rPr dirty="0" smtClean="0" baseline="3523" sz="2325" spc="-4" b="1"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latin typeface="Calibri"/>
                <a:cs typeface="Calibri"/>
              </a:rPr>
              <a:t>e</a:t>
            </a:r>
            <a:r>
              <a:rPr dirty="0" smtClean="0" baseline="3523" sz="2325" spc="83" b="1"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latin typeface="Calibri"/>
                <a:cs typeface="Calibri"/>
              </a:rPr>
              <a:t>d</a:t>
            </a:r>
            <a:r>
              <a:rPr dirty="0" smtClean="0" baseline="3523" sz="2325" spc="0" b="1">
                <a:latin typeface="Calibri"/>
                <a:cs typeface="Calibri"/>
              </a:rPr>
              <a:t>i</a:t>
            </a:r>
            <a:r>
              <a:rPr dirty="0" smtClean="0" baseline="3523" sz="2325" spc="15" b="1"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latin typeface="Calibri"/>
                <a:cs typeface="Calibri"/>
              </a:rPr>
              <a:t>ceme</a:t>
            </a:r>
            <a:r>
              <a:rPr dirty="0" smtClean="0" baseline="3523" sz="2325" spc="-19" b="1">
                <a:latin typeface="Calibri"/>
                <a:cs typeface="Calibri"/>
              </a:rPr>
              <a:t>n</a:t>
            </a:r>
            <a:r>
              <a:rPr dirty="0" smtClean="0" baseline="3523" sz="2325" spc="-9" b="1">
                <a:latin typeface="Calibri"/>
                <a:cs typeface="Calibri"/>
              </a:rPr>
              <a:t>t</a:t>
            </a:r>
            <a:r>
              <a:rPr dirty="0" smtClean="0" baseline="3523" sz="2325" spc="0" b="1"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76529" y="1849311"/>
            <a:ext cx="4195173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0" b="1">
                <a:latin typeface="Calibri"/>
                <a:cs typeface="Calibri"/>
              </a:rPr>
              <a:t>man</a:t>
            </a:r>
            <a:r>
              <a:rPr dirty="0" smtClean="0" baseline="3523" sz="2325" spc="9" b="1">
                <a:latin typeface="Calibri"/>
                <a:cs typeface="Calibri"/>
              </a:rPr>
              <a:t>u</a:t>
            </a:r>
            <a:r>
              <a:rPr dirty="0" smtClean="0" baseline="3523" sz="2325" spc="-19" b="1">
                <a:latin typeface="Calibri"/>
                <a:cs typeface="Calibri"/>
              </a:rPr>
              <a:t>t</a:t>
            </a:r>
            <a:r>
              <a:rPr dirty="0" smtClean="0" baseline="3523" sz="2325" spc="4" b="1">
                <a:latin typeface="Calibri"/>
                <a:cs typeface="Calibri"/>
              </a:rPr>
              <a:t>e</a:t>
            </a:r>
            <a:r>
              <a:rPr dirty="0" smtClean="0" baseline="3523" sz="2325" spc="4" b="1">
                <a:latin typeface="Calibri"/>
                <a:cs typeface="Calibri"/>
              </a:rPr>
              <a:t>n</a:t>
            </a:r>
            <a:r>
              <a:rPr dirty="0" smtClean="0" baseline="3523" sz="2325" spc="-4" b="1">
                <a:latin typeface="Calibri"/>
                <a:cs typeface="Calibri"/>
              </a:rPr>
              <a:t>z</a:t>
            </a:r>
            <a:r>
              <a:rPr dirty="0" smtClean="0" baseline="3523" sz="2325" spc="0" b="1">
                <a:latin typeface="Calibri"/>
                <a:cs typeface="Calibri"/>
              </a:rPr>
              <a:t>i</a:t>
            </a:r>
            <a:r>
              <a:rPr dirty="0" smtClean="0" baseline="3523" sz="2325" spc="-4" b="1">
                <a:latin typeface="Calibri"/>
                <a:cs typeface="Calibri"/>
              </a:rPr>
              <a:t>o</a:t>
            </a:r>
            <a:r>
              <a:rPr dirty="0" smtClean="0" baseline="3523" sz="2325" spc="-4" b="1"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latin typeface="Calibri"/>
                <a:cs typeface="Calibri"/>
              </a:rPr>
              <a:t>e</a:t>
            </a:r>
            <a:r>
              <a:rPr dirty="0" smtClean="0" baseline="3523" sz="2325" spc="68" b="1"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latin typeface="Calibri"/>
                <a:cs typeface="Calibri"/>
              </a:rPr>
              <a:t>d</a:t>
            </a:r>
            <a:r>
              <a:rPr dirty="0" smtClean="0" baseline="3523" sz="2325" spc="0" b="1">
                <a:latin typeface="Calibri"/>
                <a:cs typeface="Calibri"/>
              </a:rPr>
              <a:t>i</a:t>
            </a:r>
            <a:r>
              <a:rPr dirty="0" smtClean="0" baseline="3523" sz="2325" spc="15" b="1">
                <a:latin typeface="Calibri"/>
                <a:cs typeface="Calibri"/>
              </a:rPr>
              <a:t> </a:t>
            </a:r>
            <a:r>
              <a:rPr dirty="0" smtClean="0" baseline="3523" sz="2325" spc="-25" b="1">
                <a:latin typeface="Calibri"/>
                <a:cs typeface="Calibri"/>
              </a:rPr>
              <a:t>f</a:t>
            </a:r>
            <a:r>
              <a:rPr dirty="0" smtClean="0" baseline="3523" sz="2325" spc="0" b="1">
                <a:latin typeface="Calibri"/>
                <a:cs typeface="Calibri"/>
              </a:rPr>
              <a:t>or</a:t>
            </a:r>
            <a:r>
              <a:rPr dirty="0" smtClean="0" baseline="3523" sz="2325" spc="4" b="1"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latin typeface="Calibri"/>
                <a:cs typeface="Calibri"/>
              </a:rPr>
              <a:t>i</a:t>
            </a:r>
            <a:r>
              <a:rPr dirty="0" smtClean="0" baseline="3523" sz="2325" spc="34" b="1"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latin typeface="Calibri"/>
                <a:cs typeface="Calibri"/>
              </a:rPr>
              <a:t>p</a:t>
            </a:r>
            <a:r>
              <a:rPr dirty="0" smtClean="0" baseline="3523" sz="2325" spc="4" b="1">
                <a:latin typeface="Calibri"/>
                <a:cs typeface="Calibri"/>
              </a:rPr>
              <a:t>e</a:t>
            </a:r>
            <a:r>
              <a:rPr dirty="0" smtClean="0" baseline="3523" sz="2325" spc="0" b="1">
                <a:latin typeface="Calibri"/>
                <a:cs typeface="Calibri"/>
              </a:rPr>
              <a:t>r</a:t>
            </a:r>
            <a:r>
              <a:rPr dirty="0" smtClean="0" baseline="3523" sz="2325" spc="16" b="1"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latin typeface="Calibri"/>
                <a:cs typeface="Calibri"/>
              </a:rPr>
              <a:t>la</a:t>
            </a:r>
            <a:r>
              <a:rPr dirty="0" smtClean="0" baseline="3523" sz="2325" spc="32" b="1"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latin typeface="Calibri"/>
                <a:cs typeface="Calibri"/>
              </a:rPr>
              <a:t>p</a:t>
            </a:r>
            <a:r>
              <a:rPr dirty="0" smtClean="0" baseline="3523" sz="2325" spc="-25" b="1">
                <a:latin typeface="Calibri"/>
                <a:cs typeface="Calibri"/>
              </a:rPr>
              <a:t>r</a:t>
            </a:r>
            <a:r>
              <a:rPr dirty="0" smtClean="0" baseline="3523" sz="2325" spc="0" b="1">
                <a:latin typeface="Calibri"/>
                <a:cs typeface="Calibri"/>
              </a:rPr>
              <a:t>o</a:t>
            </a:r>
            <a:r>
              <a:rPr dirty="0" smtClean="0" baseline="3523" sz="2325" spc="9" b="1">
                <a:latin typeface="Calibri"/>
                <a:cs typeface="Calibri"/>
              </a:rPr>
              <a:t>d</a:t>
            </a:r>
            <a:r>
              <a:rPr dirty="0" smtClean="0" baseline="3523" sz="2325" spc="4" b="1">
                <a:latin typeface="Calibri"/>
                <a:cs typeface="Calibri"/>
              </a:rPr>
              <a:t>u</a:t>
            </a:r>
            <a:r>
              <a:rPr dirty="0" smtClean="0" baseline="3523" sz="2325" spc="-4" b="1">
                <a:latin typeface="Calibri"/>
                <a:cs typeface="Calibri"/>
              </a:rPr>
              <a:t>z</a:t>
            </a:r>
            <a:r>
              <a:rPr dirty="0" smtClean="0" baseline="3523" sz="2325" spc="0" b="1">
                <a:latin typeface="Calibri"/>
                <a:cs typeface="Calibri"/>
              </a:rPr>
              <a:t>i</a:t>
            </a:r>
            <a:r>
              <a:rPr dirty="0" smtClean="0" baseline="3523" sz="2325" spc="-4" b="1">
                <a:latin typeface="Calibri"/>
                <a:cs typeface="Calibri"/>
              </a:rPr>
              <a:t>o</a:t>
            </a:r>
            <a:r>
              <a:rPr dirty="0" smtClean="0" baseline="3523" sz="2325" spc="-4" b="1"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latin typeface="Calibri"/>
                <a:cs typeface="Calibri"/>
              </a:rPr>
              <a:t>e</a:t>
            </a:r>
            <a:r>
              <a:rPr dirty="0" smtClean="0" baseline="3523" sz="2325" spc="73" b="1"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latin typeface="Calibri"/>
                <a:cs typeface="Calibri"/>
              </a:rPr>
              <a:t>d</a:t>
            </a:r>
            <a:r>
              <a:rPr dirty="0" smtClean="0" baseline="3523" sz="2325" spc="0" b="1">
                <a:latin typeface="Calibri"/>
                <a:cs typeface="Calibri"/>
              </a:rPr>
              <a:t>i</a:t>
            </a:r>
            <a:r>
              <a:rPr dirty="0" smtClean="0" baseline="3523" sz="2325" spc="15" b="1"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latin typeface="Calibri"/>
                <a:cs typeface="Calibri"/>
              </a:rPr>
              <a:t>c</a:t>
            </a:r>
            <a:r>
              <a:rPr dirty="0" smtClean="0" baseline="3523" sz="2325" spc="4" b="1">
                <a:latin typeface="Calibri"/>
                <a:cs typeface="Calibri"/>
              </a:rPr>
              <a:t>l</a:t>
            </a:r>
            <a:r>
              <a:rPr dirty="0" smtClean="0" baseline="3523" sz="2325" spc="-9" b="1">
                <a:latin typeface="Calibri"/>
                <a:cs typeface="Calibri"/>
              </a:rPr>
              <a:t>i</a:t>
            </a:r>
            <a:r>
              <a:rPr dirty="0" smtClean="0" baseline="3523" sz="2325" spc="-4" b="1">
                <a:latin typeface="Calibri"/>
                <a:cs typeface="Calibri"/>
              </a:rPr>
              <a:t>n</a:t>
            </a:r>
            <a:r>
              <a:rPr dirty="0" smtClean="0" baseline="3523" sz="2325" spc="-44" b="1">
                <a:latin typeface="Calibri"/>
                <a:cs typeface="Calibri"/>
              </a:rPr>
              <a:t>k</a:t>
            </a:r>
            <a:r>
              <a:rPr dirty="0" smtClean="0" baseline="3523" sz="2325" spc="-4" b="1">
                <a:latin typeface="Calibri"/>
                <a:cs typeface="Calibri"/>
              </a:rPr>
              <a:t>e</a:t>
            </a:r>
            <a:r>
              <a:rPr dirty="0" smtClean="0" baseline="3523" sz="2325" spc="0" b="1">
                <a:latin typeface="Calibri"/>
                <a:cs typeface="Calibri"/>
              </a:rPr>
              <a:t>r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339" y="2174637"/>
            <a:ext cx="3052588" cy="7070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6044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0" b="1">
                <a:latin typeface="Calibri"/>
                <a:cs typeface="Calibri"/>
              </a:rPr>
              <a:t>P</a:t>
            </a:r>
            <a:r>
              <a:rPr dirty="0" smtClean="0" baseline="3523" sz="2325" spc="-25" b="1">
                <a:latin typeface="Calibri"/>
                <a:cs typeface="Calibri"/>
              </a:rPr>
              <a:t>r</a:t>
            </a:r>
            <a:r>
              <a:rPr dirty="0" smtClean="0" baseline="3523" sz="2325" spc="0" b="1">
                <a:latin typeface="Calibri"/>
                <a:cs typeface="Calibri"/>
              </a:rPr>
              <a:t>o</a:t>
            </a:r>
            <a:r>
              <a:rPr dirty="0" smtClean="0" baseline="3523" sz="2325" spc="9" b="1">
                <a:latin typeface="Calibri"/>
                <a:cs typeface="Calibri"/>
              </a:rPr>
              <a:t>d</a:t>
            </a:r>
            <a:r>
              <a:rPr dirty="0" smtClean="0" baseline="3523" sz="2325" spc="4" b="1">
                <a:latin typeface="Calibri"/>
                <a:cs typeface="Calibri"/>
              </a:rPr>
              <a:t>u</a:t>
            </a:r>
            <a:r>
              <a:rPr dirty="0" smtClean="0" baseline="3523" sz="2325" spc="0" b="1">
                <a:latin typeface="Calibri"/>
                <a:cs typeface="Calibri"/>
              </a:rPr>
              <a:t>z</a:t>
            </a:r>
            <a:r>
              <a:rPr dirty="0" smtClean="0" baseline="3523" sz="2325" spc="4" b="1">
                <a:latin typeface="Calibri"/>
                <a:cs typeface="Calibri"/>
              </a:rPr>
              <a:t>i</a:t>
            </a:r>
            <a:r>
              <a:rPr dirty="0" smtClean="0" baseline="3523" sz="2325" spc="-4" b="1">
                <a:latin typeface="Calibri"/>
                <a:cs typeface="Calibri"/>
              </a:rPr>
              <a:t>o</a:t>
            </a:r>
            <a:r>
              <a:rPr dirty="0" smtClean="0" baseline="3523" sz="2325" spc="-4" b="1"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latin typeface="Calibri"/>
                <a:cs typeface="Calibri"/>
              </a:rPr>
              <a:t>e</a:t>
            </a:r>
            <a:r>
              <a:rPr dirty="0" smtClean="0" baseline="3523" sz="2325" spc="83" b="1"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latin typeface="Calibri"/>
                <a:cs typeface="Calibri"/>
              </a:rPr>
              <a:t>d</a:t>
            </a:r>
            <a:r>
              <a:rPr dirty="0" smtClean="0" baseline="3523" sz="2325" spc="0" b="1">
                <a:latin typeface="Calibri"/>
                <a:cs typeface="Calibri"/>
              </a:rPr>
              <a:t>i</a:t>
            </a:r>
            <a:r>
              <a:rPr dirty="0" smtClean="0" baseline="3523" sz="2325" spc="15" b="1">
                <a:latin typeface="Calibri"/>
                <a:cs typeface="Calibri"/>
              </a:rPr>
              <a:t> </a:t>
            </a:r>
            <a:r>
              <a:rPr dirty="0" smtClean="0" baseline="3523" sz="2325" spc="-4" b="1">
                <a:latin typeface="Calibri"/>
                <a:cs typeface="Calibri"/>
              </a:rPr>
              <a:t>c</a:t>
            </a:r>
            <a:r>
              <a:rPr dirty="0" smtClean="0" baseline="3523" sz="2325" spc="0" b="1">
                <a:latin typeface="Calibri"/>
                <a:cs typeface="Calibri"/>
              </a:rPr>
              <a:t>o</a:t>
            </a:r>
            <a:r>
              <a:rPr dirty="0" smtClean="0" baseline="3523" sz="2325" spc="4" b="1">
                <a:latin typeface="Calibri"/>
                <a:cs typeface="Calibri"/>
              </a:rPr>
              <a:t>m</a:t>
            </a:r>
            <a:r>
              <a:rPr dirty="0" smtClean="0" baseline="3523" sz="2325" spc="-4" b="1">
                <a:latin typeface="Calibri"/>
                <a:cs typeface="Calibri"/>
              </a:rPr>
              <a:t>p</a:t>
            </a:r>
            <a:r>
              <a:rPr dirty="0" smtClean="0" baseline="3523" sz="2325" spc="-4" b="1">
                <a:latin typeface="Calibri"/>
                <a:cs typeface="Calibri"/>
              </a:rPr>
              <a:t>o</a:t>
            </a:r>
            <a:r>
              <a:rPr dirty="0" smtClean="0" baseline="3523" sz="2325" spc="-19" b="1">
                <a:latin typeface="Calibri"/>
                <a:cs typeface="Calibri"/>
              </a:rPr>
              <a:t>s</a:t>
            </a:r>
            <a:r>
              <a:rPr dirty="0" smtClean="0" baseline="3523" sz="2325" spc="0" b="1">
                <a:latin typeface="Calibri"/>
                <a:cs typeface="Calibri"/>
              </a:rPr>
              <a:t>ti</a:t>
            </a:r>
            <a:r>
              <a:rPr dirty="0" smtClean="0" baseline="3523" sz="2325" spc="74" b="1"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latin typeface="Calibri"/>
                <a:cs typeface="Calibri"/>
              </a:rPr>
              <a:t>d</a:t>
            </a:r>
            <a:r>
              <a:rPr dirty="0" smtClean="0" baseline="3523" sz="2325" spc="0" b="1">
                <a:latin typeface="Calibri"/>
                <a:cs typeface="Calibri"/>
              </a:rPr>
              <a:t>i</a:t>
            </a:r>
            <a:r>
              <a:rPr dirty="0" smtClean="0" baseline="3523" sz="2325" spc="15" b="1">
                <a:latin typeface="Calibri"/>
                <a:cs typeface="Calibri"/>
              </a:rPr>
              <a:t> </a:t>
            </a:r>
            <a:r>
              <a:rPr dirty="0" smtClean="0" baseline="3523" sz="2325" spc="-9" b="1">
                <a:latin typeface="Calibri"/>
                <a:cs typeface="Calibri"/>
              </a:rPr>
              <a:t>t</a:t>
            </a:r>
            <a:r>
              <a:rPr dirty="0" smtClean="0" baseline="3523" sz="2325" spc="0" b="1">
                <a:latin typeface="Calibri"/>
                <a:cs typeface="Calibri"/>
              </a:rPr>
              <a:t>or</a:t>
            </a:r>
            <a:r>
              <a:rPr dirty="0" smtClean="0" baseline="3523" sz="2325" spc="-9" b="1">
                <a:latin typeface="Calibri"/>
                <a:cs typeface="Calibri"/>
              </a:rPr>
              <a:t>i</a:t>
            </a:r>
            <a:r>
              <a:rPr dirty="0" smtClean="0" baseline="3523" sz="2325" spc="0" b="1">
                <a:latin typeface="Calibri"/>
                <a:cs typeface="Calibri"/>
              </a:rPr>
              <a:t>o</a:t>
            </a:r>
            <a:r>
              <a:rPr dirty="0" smtClean="0" baseline="3523" sz="2325" spc="36" b="1"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latin typeface="Calibri"/>
                <a:cs typeface="Calibri"/>
              </a:rPr>
              <a:t>e</a:t>
            </a:r>
            <a:endParaRPr sz="1550">
              <a:latin typeface="Calibri"/>
              <a:cs typeface="Calibri"/>
            </a:endParaRPr>
          </a:p>
          <a:p>
            <a:pPr marL="12700">
              <a:lnSpc>
                <a:spcPct val="101725"/>
              </a:lnSpc>
            </a:pPr>
            <a:r>
              <a:rPr dirty="0" smtClean="0" sz="1550" spc="-25" b="1">
                <a:latin typeface="Calibri"/>
                <a:cs typeface="Calibri"/>
              </a:rPr>
              <a:t>f</a:t>
            </a:r>
            <a:r>
              <a:rPr dirty="0" smtClean="0" sz="1550" spc="0" b="1">
                <a:latin typeface="Calibri"/>
                <a:cs typeface="Calibri"/>
              </a:rPr>
              <a:t>ab</a:t>
            </a:r>
            <a:r>
              <a:rPr dirty="0" smtClean="0" sz="1550" spc="9" b="1">
                <a:latin typeface="Calibri"/>
                <a:cs typeface="Calibri"/>
              </a:rPr>
              <a:t>b</a:t>
            </a:r>
            <a:r>
              <a:rPr dirty="0" smtClean="0" sz="1550" spc="0" b="1">
                <a:latin typeface="Calibri"/>
                <a:cs typeface="Calibri"/>
              </a:rPr>
              <a:t>ri</a:t>
            </a:r>
            <a:r>
              <a:rPr dirty="0" smtClean="0" sz="1550" spc="-9" b="1">
                <a:latin typeface="Calibri"/>
                <a:cs typeface="Calibri"/>
              </a:rPr>
              <a:t>c</a:t>
            </a:r>
            <a:r>
              <a:rPr dirty="0" smtClean="0" sz="1550" spc="0" b="1">
                <a:latin typeface="Calibri"/>
                <a:cs typeface="Calibri"/>
              </a:rPr>
              <a:t>azio</a:t>
            </a:r>
            <a:r>
              <a:rPr dirty="0" smtClean="0" sz="1550" spc="-4" b="1">
                <a:latin typeface="Calibri"/>
                <a:cs typeface="Calibri"/>
              </a:rPr>
              <a:t>n</a:t>
            </a:r>
            <a:r>
              <a:rPr dirty="0" smtClean="0" sz="1550" spc="0" b="1">
                <a:latin typeface="Calibri"/>
                <a:cs typeface="Calibri"/>
              </a:rPr>
              <a:t>e</a:t>
            </a:r>
            <a:r>
              <a:rPr dirty="0" smtClean="0" sz="1550" spc="86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0" b="1">
                <a:latin typeface="Calibri"/>
                <a:cs typeface="Calibri"/>
              </a:rPr>
              <a:t>i</a:t>
            </a:r>
            <a:r>
              <a:rPr dirty="0" smtClean="0" sz="1550" spc="15" b="1">
                <a:latin typeface="Calibri"/>
                <a:cs typeface="Calibri"/>
              </a:rPr>
              <a:t> </a:t>
            </a:r>
            <a:r>
              <a:rPr dirty="0" smtClean="0" sz="1550" spc="4" b="1">
                <a:latin typeface="Calibri"/>
                <a:cs typeface="Calibri"/>
              </a:rPr>
              <a:t>p</a:t>
            </a:r>
            <a:r>
              <a:rPr dirty="0" smtClean="0" sz="1550" spc="-25" b="1">
                <a:latin typeface="Calibri"/>
                <a:cs typeface="Calibri"/>
              </a:rPr>
              <a:t>r</a:t>
            </a:r>
            <a:r>
              <a:rPr dirty="0" smtClean="0" sz="1550" spc="-4" b="1">
                <a:latin typeface="Calibri"/>
                <a:cs typeface="Calibri"/>
              </a:rPr>
              <a:t>o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-4" b="1">
                <a:latin typeface="Calibri"/>
                <a:cs typeface="Calibri"/>
              </a:rPr>
              <a:t>o</a:t>
            </a:r>
            <a:r>
              <a:rPr dirty="0" smtClean="0" sz="1550" spc="-19" b="1">
                <a:latin typeface="Calibri"/>
                <a:cs typeface="Calibri"/>
              </a:rPr>
              <a:t>t</a:t>
            </a:r>
            <a:r>
              <a:rPr dirty="0" smtClean="0" sz="1550" spc="0" b="1">
                <a:latin typeface="Calibri"/>
                <a:cs typeface="Calibri"/>
              </a:rPr>
              <a:t>ti</a:t>
            </a:r>
            <a:r>
              <a:rPr dirty="0" smtClean="0" sz="1550" spc="47" b="1">
                <a:latin typeface="Calibri"/>
                <a:cs typeface="Calibri"/>
              </a:rPr>
              <a:t> </a:t>
            </a:r>
            <a:r>
              <a:rPr dirty="0" smtClean="0" sz="1550" spc="-9" b="1">
                <a:latin typeface="Calibri"/>
                <a:cs typeface="Calibri"/>
              </a:rPr>
              <a:t>c</a:t>
            </a:r>
            <a:r>
              <a:rPr dirty="0" smtClean="0" sz="1550" spc="0" b="1">
                <a:latin typeface="Calibri"/>
                <a:cs typeface="Calibri"/>
              </a:rPr>
              <a:t>on</a:t>
            </a:r>
            <a:r>
              <a:rPr dirty="0" smtClean="0" sz="1550" spc="-19" b="1">
                <a:latin typeface="Calibri"/>
                <a:cs typeface="Calibri"/>
              </a:rPr>
              <a:t>t</a:t>
            </a: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-4" b="1">
                <a:latin typeface="Calibri"/>
                <a:cs typeface="Calibri"/>
              </a:rPr>
              <a:t>n</a:t>
            </a:r>
            <a:r>
              <a:rPr dirty="0" smtClean="0" sz="1550" spc="-4" b="1">
                <a:latin typeface="Calibri"/>
                <a:cs typeface="Calibri"/>
              </a:rPr>
              <a:t>e</a:t>
            </a:r>
            <a:r>
              <a:rPr dirty="0" smtClean="0" sz="1550" spc="-14" b="1">
                <a:latin typeface="Calibri"/>
                <a:cs typeface="Calibri"/>
              </a:rPr>
              <a:t>n</a:t>
            </a:r>
            <a:r>
              <a:rPr dirty="0" smtClean="0" sz="1550" spc="0" b="1">
                <a:latin typeface="Calibri"/>
                <a:cs typeface="Calibri"/>
              </a:rPr>
              <a:t>ti</a:t>
            </a:r>
            <a:endParaRPr sz="1550">
              <a:latin typeface="Calibri"/>
              <a:cs typeface="Calibri"/>
            </a:endParaRPr>
          </a:p>
          <a:p>
            <a:pPr marL="12700" marR="36044">
              <a:lnSpc>
                <a:spcPct val="101725"/>
              </a:lnSpc>
            </a:pPr>
            <a:r>
              <a:rPr dirty="0" smtClean="0" sz="1550" spc="-10" b="1">
                <a:latin typeface="Calibri"/>
                <a:cs typeface="Calibri"/>
              </a:rPr>
              <a:t>t</a:t>
            </a:r>
            <a:r>
              <a:rPr dirty="0" smtClean="0" sz="1550" spc="0" b="1">
                <a:latin typeface="Calibri"/>
                <a:cs typeface="Calibri"/>
              </a:rPr>
              <a:t>orio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76529" y="2174637"/>
            <a:ext cx="6280281" cy="7070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6044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0">
                <a:latin typeface="Calibri"/>
                <a:cs typeface="Calibri"/>
              </a:rPr>
              <a:t>p</a:t>
            </a:r>
            <a:r>
              <a:rPr dirty="0" smtClean="0" baseline="3523" sz="2325" spc="-19">
                <a:latin typeface="Calibri"/>
                <a:cs typeface="Calibri"/>
              </a:rPr>
              <a:t>r</a:t>
            </a:r>
            <a:r>
              <a:rPr dirty="0" smtClean="0" baseline="3523" sz="2325" spc="0">
                <a:latin typeface="Calibri"/>
                <a:cs typeface="Calibri"/>
              </a:rPr>
              <a:t>oduzione</a:t>
            </a:r>
            <a:r>
              <a:rPr dirty="0" smtClean="0" baseline="3523" sz="2325" spc="101">
                <a:latin typeface="Calibri"/>
                <a:cs typeface="Calibri"/>
              </a:rPr>
              <a:t> </a:t>
            </a:r>
            <a:r>
              <a:rPr dirty="0" smtClean="0" baseline="3523" sz="2325" spc="0">
                <a:latin typeface="Calibri"/>
                <a:cs typeface="Calibri"/>
              </a:rPr>
              <a:t>di</a:t>
            </a:r>
            <a:r>
              <a:rPr dirty="0" smtClean="0" baseline="3523" sz="2325" spc="26">
                <a:latin typeface="Calibri"/>
                <a:cs typeface="Calibri"/>
              </a:rPr>
              <a:t> </a:t>
            </a:r>
            <a:r>
              <a:rPr dirty="0" smtClean="0" baseline="3523" sz="2325" spc="-14">
                <a:latin typeface="Calibri"/>
                <a:cs typeface="Calibri"/>
              </a:rPr>
              <a:t>c</a:t>
            </a:r>
            <a:r>
              <a:rPr dirty="0" smtClean="0" baseline="3523" sz="2325" spc="0">
                <a:latin typeface="Calibri"/>
                <a:cs typeface="Calibri"/>
              </a:rPr>
              <a:t>ompo</a:t>
            </a:r>
            <a:r>
              <a:rPr dirty="0" smtClean="0" baseline="3523" sz="2325" spc="-14">
                <a:latin typeface="Calibri"/>
                <a:cs typeface="Calibri"/>
              </a:rPr>
              <a:t>s</a:t>
            </a:r>
            <a:r>
              <a:rPr dirty="0" smtClean="0" baseline="3523" sz="2325" spc="0">
                <a:latin typeface="Calibri"/>
                <a:cs typeface="Calibri"/>
              </a:rPr>
              <a:t>ti</a:t>
            </a:r>
            <a:r>
              <a:rPr dirty="0" smtClean="0" baseline="3523" sz="2325" spc="83">
                <a:latin typeface="Calibri"/>
                <a:cs typeface="Calibri"/>
              </a:rPr>
              <a:t> </a:t>
            </a:r>
            <a:r>
              <a:rPr dirty="0" smtClean="0" baseline="3523" sz="2325" spc="0">
                <a:latin typeface="Calibri"/>
                <a:cs typeface="Calibri"/>
              </a:rPr>
              <a:t>di</a:t>
            </a:r>
            <a:r>
              <a:rPr dirty="0" smtClean="0" baseline="3523" sz="2325" spc="26">
                <a:latin typeface="Calibri"/>
                <a:cs typeface="Calibri"/>
              </a:rPr>
              <a:t> </a:t>
            </a:r>
            <a:r>
              <a:rPr dirty="0" smtClean="0" baseline="3523" sz="2325" spc="-14">
                <a:latin typeface="Calibri"/>
                <a:cs typeface="Calibri"/>
              </a:rPr>
              <a:t>t</a:t>
            </a:r>
            <a:r>
              <a:rPr dirty="0" smtClean="0" baseline="3523" sz="2325" spc="0">
                <a:latin typeface="Calibri"/>
                <a:cs typeface="Calibri"/>
              </a:rPr>
              <a:t>or</a:t>
            </a:r>
            <a:r>
              <a:rPr dirty="0" smtClean="0" baseline="3523" sz="2325" spc="-9">
                <a:latin typeface="Calibri"/>
                <a:cs typeface="Calibri"/>
              </a:rPr>
              <a:t>i</a:t>
            </a:r>
            <a:r>
              <a:rPr dirty="0" smtClean="0" baseline="3523" sz="2325" spc="0">
                <a:latin typeface="Calibri"/>
                <a:cs typeface="Calibri"/>
              </a:rPr>
              <a:t>o</a:t>
            </a:r>
            <a:r>
              <a:rPr dirty="0" smtClean="0" baseline="3523" sz="2325" spc="40">
                <a:latin typeface="Calibri"/>
                <a:cs typeface="Calibri"/>
              </a:rPr>
              <a:t> </a:t>
            </a:r>
            <a:r>
              <a:rPr dirty="0" smtClean="0" baseline="3523" sz="2325" spc="0">
                <a:latin typeface="Calibri"/>
                <a:cs typeface="Calibri"/>
              </a:rPr>
              <a:t>e</a:t>
            </a:r>
            <a:r>
              <a:rPr dirty="0" smtClean="0" baseline="3523" sz="2325" spc="27">
                <a:latin typeface="Calibri"/>
                <a:cs typeface="Calibri"/>
              </a:rPr>
              <a:t> </a:t>
            </a:r>
            <a:r>
              <a:rPr dirty="0" smtClean="0" baseline="3523" sz="2325" spc="-29">
                <a:latin typeface="Calibri"/>
                <a:cs typeface="Calibri"/>
              </a:rPr>
              <a:t>f</a:t>
            </a:r>
            <a:r>
              <a:rPr dirty="0" smtClean="0" baseline="3523" sz="2325" spc="0">
                <a:latin typeface="Calibri"/>
                <a:cs typeface="Calibri"/>
              </a:rPr>
              <a:t>ab</a:t>
            </a:r>
            <a:r>
              <a:rPr dirty="0" smtClean="0" baseline="3523" sz="2325" spc="4">
                <a:latin typeface="Calibri"/>
                <a:cs typeface="Calibri"/>
              </a:rPr>
              <a:t>b</a:t>
            </a:r>
            <a:r>
              <a:rPr dirty="0" smtClean="0" baseline="3523" sz="2325" spc="0">
                <a:latin typeface="Calibri"/>
                <a:cs typeface="Calibri"/>
              </a:rPr>
              <a:t>r</a:t>
            </a:r>
            <a:r>
              <a:rPr dirty="0" smtClean="0" baseline="3523" sz="2325" spc="-9">
                <a:latin typeface="Calibri"/>
                <a:cs typeface="Calibri"/>
              </a:rPr>
              <a:t>i</a:t>
            </a:r>
            <a:r>
              <a:rPr dirty="0" smtClean="0" baseline="3523" sz="2325" spc="-14">
                <a:latin typeface="Calibri"/>
                <a:cs typeface="Calibri"/>
              </a:rPr>
              <a:t>c</a:t>
            </a:r>
            <a:r>
              <a:rPr dirty="0" smtClean="0" baseline="3523" sz="2325" spc="0">
                <a:latin typeface="Calibri"/>
                <a:cs typeface="Calibri"/>
              </a:rPr>
              <a:t>az</a:t>
            </a:r>
            <a:r>
              <a:rPr dirty="0" smtClean="0" baseline="3523" sz="2325" spc="-4">
                <a:latin typeface="Calibri"/>
                <a:cs typeface="Calibri"/>
              </a:rPr>
              <a:t>i</a:t>
            </a:r>
            <a:r>
              <a:rPr dirty="0" smtClean="0" baseline="3523" sz="2325" spc="0">
                <a:latin typeface="Calibri"/>
                <a:cs typeface="Calibri"/>
              </a:rPr>
              <a:t>on</a:t>
            </a:r>
            <a:r>
              <a:rPr dirty="0" smtClean="0" baseline="3523" sz="2325" spc="4">
                <a:latin typeface="Calibri"/>
                <a:cs typeface="Calibri"/>
              </a:rPr>
              <a:t>e</a:t>
            </a:r>
            <a:r>
              <a:rPr dirty="0" smtClean="0" baseline="3523" sz="2325" spc="0">
                <a:latin typeface="Calibri"/>
                <a:cs typeface="Calibri"/>
              </a:rPr>
              <a:t>,</a:t>
            </a:r>
            <a:r>
              <a:rPr dirty="0" smtClean="0" baseline="3523" sz="2325" spc="133">
                <a:latin typeface="Calibri"/>
                <a:cs typeface="Calibri"/>
              </a:rPr>
              <a:t> </a:t>
            </a:r>
            <a:r>
              <a:rPr dirty="0" smtClean="0" baseline="3523" sz="2325" spc="-4">
                <a:latin typeface="Calibri"/>
                <a:cs typeface="Calibri"/>
              </a:rPr>
              <a:t>g</a:t>
            </a:r>
            <a:r>
              <a:rPr dirty="0" smtClean="0" baseline="3523" sz="2325" spc="0">
                <a:latin typeface="Calibri"/>
                <a:cs typeface="Calibri"/>
              </a:rPr>
              <a:t>e</a:t>
            </a:r>
            <a:r>
              <a:rPr dirty="0" smtClean="0" baseline="3523" sz="2325" spc="-14">
                <a:latin typeface="Calibri"/>
                <a:cs typeface="Calibri"/>
              </a:rPr>
              <a:t>s</a:t>
            </a:r>
            <a:r>
              <a:rPr dirty="0" smtClean="0" baseline="3523" sz="2325" spc="0">
                <a:latin typeface="Calibri"/>
                <a:cs typeface="Calibri"/>
              </a:rPr>
              <a:t>t</a:t>
            </a:r>
            <a:r>
              <a:rPr dirty="0" smtClean="0" baseline="3523" sz="2325" spc="-4">
                <a:latin typeface="Calibri"/>
                <a:cs typeface="Calibri"/>
              </a:rPr>
              <a:t>i</a:t>
            </a:r>
            <a:r>
              <a:rPr dirty="0" smtClean="0" baseline="3523" sz="2325" spc="0">
                <a:latin typeface="Calibri"/>
                <a:cs typeface="Calibri"/>
              </a:rPr>
              <a:t>one</a:t>
            </a:r>
            <a:r>
              <a:rPr dirty="0" smtClean="0" baseline="3523" sz="2325" spc="82">
                <a:latin typeface="Calibri"/>
                <a:cs typeface="Calibri"/>
              </a:rPr>
              <a:t> </a:t>
            </a:r>
            <a:r>
              <a:rPr dirty="0" smtClean="0" baseline="3523" sz="2325" spc="0">
                <a:latin typeface="Calibri"/>
                <a:cs typeface="Calibri"/>
              </a:rPr>
              <a:t>e</a:t>
            </a:r>
            <a:r>
              <a:rPr dirty="0" smtClean="0" baseline="3523" sz="2325" spc="12">
                <a:latin typeface="Calibri"/>
                <a:cs typeface="Calibri"/>
              </a:rPr>
              <a:t> </a:t>
            </a:r>
            <a:r>
              <a:rPr dirty="0" smtClean="0" baseline="3523" sz="2325" spc="-9">
                <a:latin typeface="Calibri"/>
                <a:cs typeface="Calibri"/>
              </a:rPr>
              <a:t>c</a:t>
            </a:r>
            <a:r>
              <a:rPr dirty="0" smtClean="0" baseline="3523" sz="2325" spc="0">
                <a:latin typeface="Calibri"/>
                <a:cs typeface="Calibri"/>
              </a:rPr>
              <a:t>on</a:t>
            </a:r>
            <a:r>
              <a:rPr dirty="0" smtClean="0" baseline="3523" sz="2325" spc="4">
                <a:latin typeface="Calibri"/>
                <a:cs typeface="Calibri"/>
              </a:rPr>
              <a:t>s</a:t>
            </a:r>
            <a:r>
              <a:rPr dirty="0" smtClean="0" baseline="3523" sz="2325" spc="0">
                <a:latin typeface="Calibri"/>
                <a:cs typeface="Calibri"/>
              </a:rPr>
              <a:t>e</a:t>
            </a:r>
            <a:r>
              <a:rPr dirty="0" smtClean="0" baseline="3523" sz="2325" spc="9">
                <a:latin typeface="Calibri"/>
                <a:cs typeface="Calibri"/>
              </a:rPr>
              <a:t>r</a:t>
            </a:r>
            <a:r>
              <a:rPr dirty="0" smtClean="0" baseline="3523" sz="2325" spc="-19">
                <a:latin typeface="Calibri"/>
                <a:cs typeface="Calibri"/>
              </a:rPr>
              <a:t>v</a:t>
            </a:r>
            <a:r>
              <a:rPr dirty="0" smtClean="0" baseline="3523" sz="2325" spc="0">
                <a:latin typeface="Calibri"/>
                <a:cs typeface="Calibri"/>
              </a:rPr>
              <a:t>az</a:t>
            </a:r>
            <a:r>
              <a:rPr dirty="0" smtClean="0" baseline="3523" sz="2325" spc="-4">
                <a:latin typeface="Calibri"/>
                <a:cs typeface="Calibri"/>
              </a:rPr>
              <a:t>i</a:t>
            </a:r>
            <a:r>
              <a:rPr dirty="0" smtClean="0" baseline="3523" sz="2325" spc="0">
                <a:latin typeface="Calibri"/>
                <a:cs typeface="Calibri"/>
              </a:rPr>
              <a:t>one</a:t>
            </a:r>
            <a:r>
              <a:rPr dirty="0" smtClean="0" baseline="3523" sz="2325" spc="116">
                <a:latin typeface="Calibri"/>
                <a:cs typeface="Calibri"/>
              </a:rPr>
              <a:t> </a:t>
            </a:r>
            <a:r>
              <a:rPr dirty="0" smtClean="0" baseline="3523" sz="2325" spc="0">
                <a:latin typeface="Calibri"/>
                <a:cs typeface="Calibri"/>
              </a:rPr>
              <a:t>di</a:t>
            </a:r>
            <a:endParaRPr sz="1550">
              <a:latin typeface="Calibri"/>
              <a:cs typeface="Calibri"/>
            </a:endParaRPr>
          </a:p>
          <a:p>
            <a:pPr marL="12700">
              <a:lnSpc>
                <a:spcPct val="101725"/>
              </a:lnSpc>
            </a:pPr>
            <a:r>
              <a:rPr dirty="0" smtClean="0" sz="1550" spc="0">
                <a:latin typeface="Calibri"/>
                <a:cs typeface="Calibri"/>
              </a:rPr>
              <a:t>p</a:t>
            </a:r>
            <a:r>
              <a:rPr dirty="0" smtClean="0" sz="1550" spc="-19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odo</a:t>
            </a:r>
            <a:r>
              <a:rPr dirty="0" smtClean="0" sz="1550" spc="-25">
                <a:latin typeface="Calibri"/>
                <a:cs typeface="Calibri"/>
              </a:rPr>
              <a:t>t</a:t>
            </a:r>
            <a:r>
              <a:rPr dirty="0" smtClean="0" sz="1550" spc="0">
                <a:latin typeface="Calibri"/>
                <a:cs typeface="Calibri"/>
              </a:rPr>
              <a:t>ti</a:t>
            </a:r>
            <a:r>
              <a:rPr dirty="0" smtClean="0" sz="1550" spc="70">
                <a:latin typeface="Calibri"/>
                <a:cs typeface="Calibri"/>
              </a:rPr>
              <a:t> </a:t>
            </a:r>
            <a:r>
              <a:rPr dirty="0" smtClean="0" sz="1550" spc="-14">
                <a:latin typeface="Calibri"/>
                <a:cs typeface="Calibri"/>
              </a:rPr>
              <a:t>c</a:t>
            </a:r>
            <a:r>
              <a:rPr dirty="0" smtClean="0" sz="1550" spc="0">
                <a:latin typeface="Calibri"/>
                <a:cs typeface="Calibri"/>
              </a:rPr>
              <a:t>o</a:t>
            </a:r>
            <a:r>
              <a:rPr dirty="0" smtClean="0" sz="1550" spc="-9">
                <a:latin typeface="Calibri"/>
                <a:cs typeface="Calibri"/>
              </a:rPr>
              <a:t>n</a:t>
            </a:r>
            <a:r>
              <a:rPr dirty="0" smtClean="0" sz="1550" spc="-25">
                <a:latin typeface="Calibri"/>
                <a:cs typeface="Calibri"/>
              </a:rPr>
              <a:t>t</a:t>
            </a:r>
            <a:r>
              <a:rPr dirty="0" smtClean="0" sz="1550" spc="0">
                <a:latin typeface="Calibri"/>
                <a:cs typeface="Calibri"/>
              </a:rPr>
              <a:t>e</a:t>
            </a:r>
            <a:r>
              <a:rPr dirty="0" smtClean="0" sz="1550" spc="4">
                <a:latin typeface="Calibri"/>
                <a:cs typeface="Calibri"/>
              </a:rPr>
              <a:t>n</a:t>
            </a:r>
            <a:r>
              <a:rPr dirty="0" smtClean="0" sz="1550" spc="0">
                <a:latin typeface="Calibri"/>
                <a:cs typeface="Calibri"/>
              </a:rPr>
              <a:t>e</a:t>
            </a:r>
            <a:r>
              <a:rPr dirty="0" smtClean="0" sz="1550" spc="-4">
                <a:latin typeface="Calibri"/>
                <a:cs typeface="Calibri"/>
              </a:rPr>
              <a:t>n</a:t>
            </a:r>
            <a:r>
              <a:rPr dirty="0" smtClean="0" sz="1550" spc="0">
                <a:latin typeface="Calibri"/>
                <a:cs typeface="Calibri"/>
              </a:rPr>
              <a:t>ti</a:t>
            </a:r>
            <a:r>
              <a:rPr dirty="0" smtClean="0" sz="1550" spc="98">
                <a:latin typeface="Calibri"/>
                <a:cs typeface="Calibri"/>
              </a:rPr>
              <a:t> </a:t>
            </a:r>
            <a:r>
              <a:rPr dirty="0" smtClean="0" sz="1550" spc="-14">
                <a:latin typeface="Calibri"/>
                <a:cs typeface="Calibri"/>
              </a:rPr>
              <a:t>t</a:t>
            </a:r>
            <a:r>
              <a:rPr dirty="0" smtClean="0" sz="1550" spc="0">
                <a:latin typeface="Calibri"/>
                <a:cs typeface="Calibri"/>
              </a:rPr>
              <a:t>or</a:t>
            </a:r>
            <a:r>
              <a:rPr dirty="0" smtClean="0" sz="1550" spc="-9">
                <a:latin typeface="Calibri"/>
                <a:cs typeface="Calibri"/>
              </a:rPr>
              <a:t>i</a:t>
            </a:r>
            <a:r>
              <a:rPr dirty="0" smtClean="0" sz="1550" spc="-29">
                <a:latin typeface="Calibri"/>
                <a:cs typeface="Calibri"/>
              </a:rPr>
              <a:t>o</a:t>
            </a:r>
            <a:r>
              <a:rPr dirty="0" smtClean="0" sz="1550" spc="0">
                <a:latin typeface="Calibri"/>
                <a:cs typeface="Calibri"/>
              </a:rPr>
              <a:t>,</a:t>
            </a:r>
            <a:r>
              <a:rPr dirty="0" smtClean="0" sz="1550" spc="68">
                <a:latin typeface="Calibri"/>
                <a:cs typeface="Calibri"/>
              </a:rPr>
              <a:t> </a:t>
            </a:r>
            <a:r>
              <a:rPr dirty="0" smtClean="0" sz="1550" spc="-14">
                <a:latin typeface="Calibri"/>
                <a:cs typeface="Calibri"/>
              </a:rPr>
              <a:t>c</a:t>
            </a:r>
            <a:r>
              <a:rPr dirty="0" smtClean="0" sz="1550" spc="0">
                <a:latin typeface="Calibri"/>
                <a:cs typeface="Calibri"/>
              </a:rPr>
              <a:t>on</a:t>
            </a:r>
            <a:r>
              <a:rPr dirty="0" smtClean="0" sz="1550" spc="49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r</a:t>
            </a:r>
            <a:r>
              <a:rPr dirty="0" smtClean="0" sz="1550" spc="-9">
                <a:latin typeface="Calibri"/>
                <a:cs typeface="Calibri"/>
              </a:rPr>
              <a:t>i</a:t>
            </a:r>
            <a:r>
              <a:rPr dirty="0" smtClean="0" sz="1550" spc="-39">
                <a:latin typeface="Calibri"/>
                <a:cs typeface="Calibri"/>
              </a:rPr>
              <a:t>f</a:t>
            </a:r>
            <a:r>
              <a:rPr dirty="0" smtClean="0" sz="1550" spc="0">
                <a:latin typeface="Calibri"/>
                <a:cs typeface="Calibri"/>
              </a:rPr>
              <a:t>er</a:t>
            </a:r>
            <a:r>
              <a:rPr dirty="0" smtClean="0" sz="1550" spc="-4">
                <a:latin typeface="Calibri"/>
                <a:cs typeface="Calibri"/>
              </a:rPr>
              <a:t>i</a:t>
            </a:r>
            <a:r>
              <a:rPr dirty="0" smtClean="0" sz="1550" spc="0">
                <a:latin typeface="Calibri"/>
                <a:cs typeface="Calibri"/>
              </a:rPr>
              <a:t>men</a:t>
            </a:r>
            <a:r>
              <a:rPr dirty="0" smtClean="0" sz="1550" spc="-14">
                <a:latin typeface="Calibri"/>
                <a:cs typeface="Calibri"/>
              </a:rPr>
              <a:t>t</a:t>
            </a:r>
            <a:r>
              <a:rPr dirty="0" smtClean="0" sz="1550" spc="0">
                <a:latin typeface="Calibri"/>
                <a:cs typeface="Calibri"/>
              </a:rPr>
              <a:t>o</a:t>
            </a:r>
            <a:r>
              <a:rPr dirty="0" smtClean="0" sz="1550" spc="102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a</a:t>
            </a:r>
            <a:r>
              <a:rPr dirty="0" smtClean="0" sz="1550" spc="27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el</a:t>
            </a:r>
            <a:r>
              <a:rPr dirty="0" smtClean="0" sz="1550" spc="-9">
                <a:latin typeface="Calibri"/>
                <a:cs typeface="Calibri"/>
              </a:rPr>
              <a:t>e</a:t>
            </a:r>
            <a:r>
              <a:rPr dirty="0" smtClean="0" sz="1550" spc="-25">
                <a:latin typeface="Calibri"/>
                <a:cs typeface="Calibri"/>
              </a:rPr>
              <a:t>t</a:t>
            </a:r>
            <a:r>
              <a:rPr dirty="0" smtClean="0" sz="1550" spc="0">
                <a:latin typeface="Calibri"/>
                <a:cs typeface="Calibri"/>
              </a:rPr>
              <a:t>t</a:t>
            </a:r>
            <a:r>
              <a:rPr dirty="0" smtClean="0" sz="1550" spc="-25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odi</a:t>
            </a:r>
            <a:r>
              <a:rPr dirty="0" smtClean="0" sz="1550" spc="80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p</a:t>
            </a:r>
            <a:r>
              <a:rPr dirty="0" smtClean="0" sz="1550" spc="4">
                <a:latin typeface="Calibri"/>
                <a:cs typeface="Calibri"/>
              </a:rPr>
              <a:t>e</a:t>
            </a:r>
            <a:r>
              <a:rPr dirty="0" smtClean="0" sz="1550" spc="0">
                <a:latin typeface="Calibri"/>
                <a:cs typeface="Calibri"/>
              </a:rPr>
              <a:t>r</a:t>
            </a:r>
            <a:r>
              <a:rPr dirty="0" smtClean="0" sz="1550" spc="41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s</a:t>
            </a:r>
            <a:r>
              <a:rPr dirty="0" smtClean="0" sz="1550" spc="4">
                <a:latin typeface="Calibri"/>
                <a:cs typeface="Calibri"/>
              </a:rPr>
              <a:t>a</a:t>
            </a:r>
            <a:r>
              <a:rPr dirty="0" smtClean="0" sz="1550" spc="-4">
                <a:latin typeface="Calibri"/>
                <a:cs typeface="Calibri"/>
              </a:rPr>
              <a:t>l</a:t>
            </a:r>
            <a:r>
              <a:rPr dirty="0" smtClean="0" sz="1550" spc="0">
                <a:latin typeface="Calibri"/>
                <a:cs typeface="Calibri"/>
              </a:rPr>
              <a:t>d</a:t>
            </a:r>
            <a:r>
              <a:rPr dirty="0" smtClean="0" sz="1550" spc="-4">
                <a:latin typeface="Calibri"/>
                <a:cs typeface="Calibri"/>
              </a:rPr>
              <a:t>a</a:t>
            </a:r>
            <a:r>
              <a:rPr dirty="0" smtClean="0" sz="1550" spc="0">
                <a:latin typeface="Calibri"/>
                <a:cs typeface="Calibri"/>
              </a:rPr>
              <a:t>tu</a:t>
            </a:r>
            <a:r>
              <a:rPr dirty="0" smtClean="0" sz="1550" spc="-34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a</a:t>
            </a:r>
            <a:r>
              <a:rPr dirty="0" smtClean="0" sz="1550" spc="80">
                <a:latin typeface="Calibri"/>
                <a:cs typeface="Calibri"/>
              </a:rPr>
              <a:t> </a:t>
            </a:r>
            <a:r>
              <a:rPr dirty="0" smtClean="0" sz="1550" spc="-14">
                <a:latin typeface="Calibri"/>
                <a:cs typeface="Calibri"/>
              </a:rPr>
              <a:t>c</a:t>
            </a:r>
            <a:r>
              <a:rPr dirty="0" smtClean="0" sz="1550" spc="0">
                <a:latin typeface="Calibri"/>
                <a:cs typeface="Calibri"/>
              </a:rPr>
              <a:t>on</a:t>
            </a:r>
            <a:r>
              <a:rPr dirty="0" smtClean="0" sz="1550" spc="49">
                <a:latin typeface="Calibri"/>
                <a:cs typeface="Calibri"/>
              </a:rPr>
              <a:t> </a:t>
            </a:r>
            <a:r>
              <a:rPr dirty="0" smtClean="0" sz="1550" spc="-14">
                <a:latin typeface="Calibri"/>
                <a:cs typeface="Calibri"/>
              </a:rPr>
              <a:t>t</a:t>
            </a:r>
            <a:r>
              <a:rPr dirty="0" smtClean="0" sz="1550" spc="0">
                <a:latin typeface="Calibri"/>
                <a:cs typeface="Calibri"/>
              </a:rPr>
              <a:t>or</a:t>
            </a:r>
            <a:r>
              <a:rPr dirty="0" smtClean="0" sz="1550" spc="-9">
                <a:latin typeface="Calibri"/>
                <a:cs typeface="Calibri"/>
              </a:rPr>
              <a:t>i</a:t>
            </a:r>
            <a:r>
              <a:rPr dirty="0" smtClean="0" sz="1550" spc="-29">
                <a:latin typeface="Calibri"/>
                <a:cs typeface="Calibri"/>
              </a:rPr>
              <a:t>o</a:t>
            </a:r>
            <a:r>
              <a:rPr dirty="0" smtClean="0" sz="1550" spc="0">
                <a:latin typeface="Calibri"/>
                <a:cs typeface="Calibri"/>
              </a:rPr>
              <a:t>,</a:t>
            </a:r>
            <a:endParaRPr sz="1550">
              <a:latin typeface="Calibri"/>
              <a:cs typeface="Calibri"/>
            </a:endParaRPr>
          </a:p>
          <a:p>
            <a:pPr marL="12700" marR="36044">
              <a:lnSpc>
                <a:spcPct val="101725"/>
              </a:lnSpc>
            </a:pPr>
            <a:r>
              <a:rPr dirty="0" smtClean="0" sz="1550" spc="-14">
                <a:latin typeface="Calibri"/>
                <a:cs typeface="Calibri"/>
              </a:rPr>
              <a:t>c</a:t>
            </a:r>
            <a:r>
              <a:rPr dirty="0" smtClean="0" sz="1550" spc="0">
                <a:latin typeface="Calibri"/>
                <a:cs typeface="Calibri"/>
              </a:rPr>
              <a:t>ompone</a:t>
            </a:r>
            <a:r>
              <a:rPr dirty="0" smtClean="0" sz="1550" spc="-9">
                <a:latin typeface="Calibri"/>
                <a:cs typeface="Calibri"/>
              </a:rPr>
              <a:t>n</a:t>
            </a:r>
            <a:r>
              <a:rPr dirty="0" smtClean="0" sz="1550" spc="0">
                <a:latin typeface="Calibri"/>
                <a:cs typeface="Calibri"/>
              </a:rPr>
              <a:t>ti</a:t>
            </a:r>
            <a:r>
              <a:rPr dirty="0" smtClean="0" sz="1550" spc="162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o</a:t>
            </a:r>
            <a:r>
              <a:rPr dirty="0" smtClean="0" sz="1550" spc="-25">
                <a:latin typeface="Calibri"/>
                <a:cs typeface="Calibri"/>
              </a:rPr>
              <a:t>t</a:t>
            </a:r>
            <a:r>
              <a:rPr dirty="0" smtClean="0" sz="1550" spc="0">
                <a:latin typeface="Calibri"/>
                <a:cs typeface="Calibri"/>
              </a:rPr>
              <a:t>t</a:t>
            </a:r>
            <a:r>
              <a:rPr dirty="0" smtClean="0" sz="1550" spc="-9">
                <a:latin typeface="Calibri"/>
                <a:cs typeface="Calibri"/>
              </a:rPr>
              <a:t>i</a:t>
            </a:r>
            <a:r>
              <a:rPr dirty="0" smtClean="0" sz="1550" spc="-4">
                <a:latin typeface="Calibri"/>
                <a:cs typeface="Calibri"/>
              </a:rPr>
              <a:t>c</a:t>
            </a:r>
            <a:r>
              <a:rPr dirty="0" smtClean="0" sz="1550" spc="0">
                <a:latin typeface="Calibri"/>
                <a:cs typeface="Calibri"/>
              </a:rPr>
              <a:t>i</a:t>
            </a:r>
            <a:r>
              <a:rPr dirty="0" smtClean="0" sz="1550" spc="84">
                <a:latin typeface="Calibri"/>
                <a:cs typeface="Calibri"/>
              </a:rPr>
              <a:t> </a:t>
            </a:r>
            <a:r>
              <a:rPr dirty="0" smtClean="0" sz="1550" spc="-14">
                <a:latin typeface="Calibri"/>
                <a:cs typeface="Calibri"/>
              </a:rPr>
              <a:t>c</a:t>
            </a:r>
            <a:r>
              <a:rPr dirty="0" smtClean="0" sz="1550" spc="0">
                <a:latin typeface="Calibri"/>
                <a:cs typeface="Calibri"/>
              </a:rPr>
              <a:t>o</a:t>
            </a:r>
            <a:r>
              <a:rPr dirty="0" smtClean="0" sz="1550" spc="-9">
                <a:latin typeface="Calibri"/>
                <a:cs typeface="Calibri"/>
              </a:rPr>
              <a:t>n</a:t>
            </a:r>
            <a:r>
              <a:rPr dirty="0" smtClean="0" sz="1550" spc="-25">
                <a:latin typeface="Calibri"/>
                <a:cs typeface="Calibri"/>
              </a:rPr>
              <a:t>t</a:t>
            </a:r>
            <a:r>
              <a:rPr dirty="0" smtClean="0" sz="1550" spc="0">
                <a:latin typeface="Calibri"/>
                <a:cs typeface="Calibri"/>
              </a:rPr>
              <a:t>en</a:t>
            </a:r>
            <a:r>
              <a:rPr dirty="0" smtClean="0" sz="1550" spc="4">
                <a:latin typeface="Calibri"/>
                <a:cs typeface="Calibri"/>
              </a:rPr>
              <a:t>e</a:t>
            </a:r>
            <a:r>
              <a:rPr dirty="0" smtClean="0" sz="1550" spc="-9">
                <a:latin typeface="Calibri"/>
                <a:cs typeface="Calibri"/>
              </a:rPr>
              <a:t>n</a:t>
            </a:r>
            <a:r>
              <a:rPr dirty="0" smtClean="0" sz="1550" spc="0">
                <a:latin typeface="Calibri"/>
                <a:cs typeface="Calibri"/>
              </a:rPr>
              <a:t>ti</a:t>
            </a:r>
            <a:r>
              <a:rPr dirty="0" smtClean="0" sz="1550" spc="146">
                <a:latin typeface="Calibri"/>
                <a:cs typeface="Calibri"/>
              </a:rPr>
              <a:t> </a:t>
            </a:r>
            <a:r>
              <a:rPr dirty="0" smtClean="0" sz="1550" spc="-14">
                <a:latin typeface="Calibri"/>
                <a:cs typeface="Calibri"/>
              </a:rPr>
              <a:t>t</a:t>
            </a:r>
            <a:r>
              <a:rPr dirty="0" smtClean="0" sz="1550" spc="0">
                <a:latin typeface="Calibri"/>
                <a:cs typeface="Calibri"/>
              </a:rPr>
              <a:t>o</a:t>
            </a:r>
            <a:r>
              <a:rPr dirty="0" smtClean="0" sz="1550" spc="-4">
                <a:latin typeface="Calibri"/>
                <a:cs typeface="Calibri"/>
              </a:rPr>
              <a:t>r</a:t>
            </a:r>
            <a:r>
              <a:rPr dirty="0" smtClean="0" sz="1550" spc="-4">
                <a:latin typeface="Calibri"/>
                <a:cs typeface="Calibri"/>
              </a:rPr>
              <a:t>i</a:t>
            </a:r>
            <a:r>
              <a:rPr dirty="0" smtClean="0" sz="1550" spc="-34">
                <a:latin typeface="Calibri"/>
                <a:cs typeface="Calibri"/>
              </a:rPr>
              <a:t>o</a:t>
            </a:r>
            <a:r>
              <a:rPr dirty="0" smtClean="0" sz="1550" spc="0">
                <a:latin typeface="Calibri"/>
                <a:cs typeface="Calibri"/>
              </a:rPr>
              <a:t>,</a:t>
            </a:r>
            <a:r>
              <a:rPr dirty="0" smtClean="0" sz="1550" spc="88">
                <a:latin typeface="Calibri"/>
                <a:cs typeface="Calibri"/>
              </a:rPr>
              <a:t> </a:t>
            </a:r>
            <a:r>
              <a:rPr dirty="0" smtClean="0" sz="1550" spc="-25">
                <a:latin typeface="Calibri"/>
                <a:cs typeface="Calibri"/>
              </a:rPr>
              <a:t>r</a:t>
            </a:r>
            <a:r>
              <a:rPr dirty="0" smtClean="0" sz="1550" spc="-4">
                <a:latin typeface="Calibri"/>
                <a:cs typeface="Calibri"/>
              </a:rPr>
              <a:t>e</a:t>
            </a:r>
            <a:r>
              <a:rPr dirty="0" smtClean="0" sz="1550" spc="0">
                <a:latin typeface="Calibri"/>
                <a:cs typeface="Calibri"/>
              </a:rPr>
              <a:t>t</a:t>
            </a:r>
            <a:r>
              <a:rPr dirty="0" smtClean="0" sz="1550" spc="-9">
                <a:latin typeface="Calibri"/>
                <a:cs typeface="Calibri"/>
              </a:rPr>
              <a:t>i</a:t>
            </a:r>
            <a:r>
              <a:rPr dirty="0" smtClean="0" sz="1550" spc="-4">
                <a:latin typeface="Calibri"/>
                <a:cs typeface="Calibri"/>
              </a:rPr>
              <a:t>c</a:t>
            </a:r>
            <a:r>
              <a:rPr dirty="0" smtClean="0" sz="1550" spc="0">
                <a:latin typeface="Calibri"/>
                <a:cs typeface="Calibri"/>
              </a:rPr>
              <a:t>el</a:t>
            </a:r>
            <a:r>
              <a:rPr dirty="0" smtClean="0" sz="1550" spc="-9">
                <a:latin typeface="Calibri"/>
                <a:cs typeface="Calibri"/>
              </a:rPr>
              <a:t>l</a:t>
            </a:r>
            <a:r>
              <a:rPr dirty="0" smtClean="0" sz="1550" spc="0">
                <a:latin typeface="Calibri"/>
                <a:cs typeface="Calibri"/>
              </a:rPr>
              <a:t>e</a:t>
            </a:r>
            <a:r>
              <a:rPr dirty="0" smtClean="0" sz="1550" spc="131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per</a:t>
            </a:r>
            <a:r>
              <a:rPr dirty="0" smtClean="0" sz="1550" spc="57">
                <a:latin typeface="Calibri"/>
                <a:cs typeface="Calibri"/>
              </a:rPr>
              <a:t> </a:t>
            </a:r>
            <a:r>
              <a:rPr dirty="0" smtClean="0" sz="1550" spc="-4">
                <a:latin typeface="Calibri"/>
                <a:cs typeface="Calibri"/>
              </a:rPr>
              <a:t>l</a:t>
            </a:r>
            <a:r>
              <a:rPr dirty="0" smtClean="0" sz="1550" spc="0">
                <a:latin typeface="Calibri"/>
                <a:cs typeface="Calibri"/>
              </a:rPr>
              <a:t>ampade</a:t>
            </a:r>
            <a:r>
              <a:rPr dirty="0" smtClean="0" sz="1550" spc="119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a</a:t>
            </a:r>
            <a:r>
              <a:rPr dirty="0" smtClean="0" sz="1550" spc="27">
                <a:latin typeface="Calibri"/>
                <a:cs typeface="Calibri"/>
              </a:rPr>
              <a:t> </a:t>
            </a:r>
            <a:r>
              <a:rPr dirty="0" smtClean="0" sz="1550" spc="-29">
                <a:latin typeface="Calibri"/>
                <a:cs typeface="Calibri"/>
              </a:rPr>
              <a:t>g</a:t>
            </a:r>
            <a:r>
              <a:rPr dirty="0" smtClean="0" sz="1550" spc="0">
                <a:latin typeface="Calibri"/>
                <a:cs typeface="Calibri"/>
              </a:rPr>
              <a:t>as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339" y="2976760"/>
            <a:ext cx="2842204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0" b="1">
                <a:latin typeface="Calibri"/>
                <a:cs typeface="Calibri"/>
              </a:rPr>
              <a:t>P</a:t>
            </a:r>
            <a:r>
              <a:rPr dirty="0" smtClean="0" baseline="3523" sz="2325" spc="-25" b="1">
                <a:latin typeface="Calibri"/>
                <a:cs typeface="Calibri"/>
              </a:rPr>
              <a:t>r</a:t>
            </a:r>
            <a:r>
              <a:rPr dirty="0" smtClean="0" baseline="3523" sz="2325" spc="0" b="1">
                <a:latin typeface="Calibri"/>
                <a:cs typeface="Calibri"/>
              </a:rPr>
              <a:t>o</a:t>
            </a:r>
            <a:r>
              <a:rPr dirty="0" smtClean="0" baseline="3523" sz="2325" spc="9" b="1">
                <a:latin typeface="Calibri"/>
                <a:cs typeface="Calibri"/>
              </a:rPr>
              <a:t>d</a:t>
            </a:r>
            <a:r>
              <a:rPr dirty="0" smtClean="0" baseline="3523" sz="2325" spc="4" b="1">
                <a:latin typeface="Calibri"/>
                <a:cs typeface="Calibri"/>
              </a:rPr>
              <a:t>u</a:t>
            </a:r>
            <a:r>
              <a:rPr dirty="0" smtClean="0" baseline="3523" sz="2325" spc="0" b="1">
                <a:latin typeface="Calibri"/>
                <a:cs typeface="Calibri"/>
              </a:rPr>
              <a:t>z</a:t>
            </a:r>
            <a:r>
              <a:rPr dirty="0" smtClean="0" baseline="3523" sz="2325" spc="4" b="1">
                <a:latin typeface="Calibri"/>
                <a:cs typeface="Calibri"/>
              </a:rPr>
              <a:t>i</a:t>
            </a:r>
            <a:r>
              <a:rPr dirty="0" smtClean="0" baseline="3523" sz="2325" spc="-4" b="1">
                <a:latin typeface="Calibri"/>
                <a:cs typeface="Calibri"/>
              </a:rPr>
              <a:t>o</a:t>
            </a:r>
            <a:r>
              <a:rPr dirty="0" smtClean="0" baseline="3523" sz="2325" spc="-4" b="1"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latin typeface="Calibri"/>
                <a:cs typeface="Calibri"/>
              </a:rPr>
              <a:t>e</a:t>
            </a:r>
            <a:r>
              <a:rPr dirty="0" smtClean="0" baseline="3523" sz="2325" spc="83" b="1"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latin typeface="Calibri"/>
                <a:cs typeface="Calibri"/>
              </a:rPr>
              <a:t>d</a:t>
            </a:r>
            <a:r>
              <a:rPr dirty="0" smtClean="0" baseline="3523" sz="2325" spc="0" b="1">
                <a:latin typeface="Calibri"/>
                <a:cs typeface="Calibri"/>
              </a:rPr>
              <a:t>i</a:t>
            </a:r>
            <a:r>
              <a:rPr dirty="0" smtClean="0" baseline="3523" sz="2325" spc="15" b="1"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latin typeface="Calibri"/>
                <a:cs typeface="Calibri"/>
              </a:rPr>
              <a:t>e</a:t>
            </a:r>
            <a:r>
              <a:rPr dirty="0" smtClean="0" baseline="3523" sz="2325" spc="-4" b="1">
                <a:latin typeface="Calibri"/>
                <a:cs typeface="Calibri"/>
              </a:rPr>
              <a:t>n</a:t>
            </a:r>
            <a:r>
              <a:rPr dirty="0" smtClean="0" baseline="3523" sz="2325" spc="-4" b="1">
                <a:latin typeface="Calibri"/>
                <a:cs typeface="Calibri"/>
              </a:rPr>
              <a:t>e</a:t>
            </a:r>
            <a:r>
              <a:rPr dirty="0" smtClean="0" baseline="3523" sz="2325" spc="-25" b="1">
                <a:latin typeface="Calibri"/>
                <a:cs typeface="Calibri"/>
              </a:rPr>
              <a:t>r</a:t>
            </a:r>
            <a:r>
              <a:rPr dirty="0" smtClean="0" baseline="3523" sz="2325" spc="0" b="1">
                <a:latin typeface="Calibri"/>
                <a:cs typeface="Calibri"/>
              </a:rPr>
              <a:t>gia</a:t>
            </a:r>
            <a:r>
              <a:rPr dirty="0" smtClean="0" baseline="3523" sz="2325" spc="23" b="1">
                <a:latin typeface="Calibri"/>
                <a:cs typeface="Calibri"/>
              </a:rPr>
              <a:t> </a:t>
            </a:r>
            <a:r>
              <a:rPr dirty="0" smtClean="0" baseline="3523" sz="2325" spc="-20" b="1">
                <a:latin typeface="Calibri"/>
                <a:cs typeface="Calibri"/>
              </a:rPr>
              <a:t>g</a:t>
            </a:r>
            <a:r>
              <a:rPr dirty="0" smtClean="0" baseline="3523" sz="2325" spc="4" b="1">
                <a:latin typeface="Calibri"/>
                <a:cs typeface="Calibri"/>
              </a:rPr>
              <a:t>e</a:t>
            </a:r>
            <a:r>
              <a:rPr dirty="0" smtClean="0" baseline="3523" sz="2325" spc="0" b="1">
                <a:latin typeface="Calibri"/>
                <a:cs typeface="Calibri"/>
              </a:rPr>
              <a:t>o</a:t>
            </a:r>
            <a:r>
              <a:rPr dirty="0" smtClean="0" baseline="3523" sz="2325" spc="-20" b="1">
                <a:latin typeface="Calibri"/>
                <a:cs typeface="Calibri"/>
              </a:rPr>
              <a:t>t</a:t>
            </a:r>
            <a:r>
              <a:rPr dirty="0" smtClean="0" baseline="3523" sz="2325" spc="4" b="1">
                <a:latin typeface="Calibri"/>
                <a:cs typeface="Calibri"/>
              </a:rPr>
              <a:t>e</a:t>
            </a:r>
            <a:r>
              <a:rPr dirty="0" smtClean="0" baseline="3523" sz="2325" spc="0" b="1">
                <a:latin typeface="Calibri"/>
                <a:cs typeface="Calibri"/>
              </a:rPr>
              <a:t>rmi</a:t>
            </a:r>
            <a:r>
              <a:rPr dirty="0" smtClean="0" baseline="3523" sz="2325" spc="-10" b="1">
                <a:latin typeface="Calibri"/>
                <a:cs typeface="Calibri"/>
              </a:rPr>
              <a:t>c</a:t>
            </a:r>
            <a:r>
              <a:rPr dirty="0" smtClean="0" baseline="3523" sz="2325" spc="0" b="1">
                <a:latin typeface="Calibri"/>
                <a:cs typeface="Calibri"/>
              </a:rPr>
              <a:t>a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76529" y="2976760"/>
            <a:ext cx="6413018" cy="4664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0" b="1">
                <a:latin typeface="Calibri"/>
                <a:cs typeface="Calibri"/>
              </a:rPr>
              <a:t>im</a:t>
            </a:r>
            <a:r>
              <a:rPr dirty="0" smtClean="0" baseline="3523" sz="2325" spc="4" b="1">
                <a:latin typeface="Calibri"/>
                <a:cs typeface="Calibri"/>
              </a:rPr>
              <a:t>p</a:t>
            </a:r>
            <a:r>
              <a:rPr dirty="0" smtClean="0" baseline="3523" sz="2325" spc="0" b="1">
                <a:latin typeface="Calibri"/>
                <a:cs typeface="Calibri"/>
              </a:rPr>
              <a:t>ia</a:t>
            </a:r>
            <a:r>
              <a:rPr dirty="0" smtClean="0" baseline="3523" sz="2325" spc="-4" b="1"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latin typeface="Calibri"/>
                <a:cs typeface="Calibri"/>
              </a:rPr>
              <a:t>ti</a:t>
            </a:r>
            <a:r>
              <a:rPr dirty="0" smtClean="0" baseline="3523" sz="2325" spc="62" b="1"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latin typeface="Calibri"/>
                <a:cs typeface="Calibri"/>
              </a:rPr>
              <a:t>d</a:t>
            </a:r>
            <a:r>
              <a:rPr dirty="0" smtClean="0" baseline="3523" sz="2325" spc="0" b="1">
                <a:latin typeface="Calibri"/>
                <a:cs typeface="Calibri"/>
              </a:rPr>
              <a:t>i</a:t>
            </a:r>
            <a:r>
              <a:rPr dirty="0" smtClean="0" baseline="3523" sz="2325" spc="15" b="1"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latin typeface="Calibri"/>
                <a:cs typeface="Calibri"/>
              </a:rPr>
              <a:t>al</a:t>
            </a:r>
            <a:r>
              <a:rPr dirty="0" smtClean="0" baseline="3523" sz="2325" spc="-9" b="1">
                <a:latin typeface="Calibri"/>
                <a:cs typeface="Calibri"/>
              </a:rPr>
              <a:t>t</a:t>
            </a:r>
            <a:r>
              <a:rPr dirty="0" smtClean="0" baseline="3523" sz="2325" spc="0" b="1">
                <a:latin typeface="Calibri"/>
                <a:cs typeface="Calibri"/>
              </a:rPr>
              <a:t>a</a:t>
            </a:r>
            <a:r>
              <a:rPr dirty="0" smtClean="0" baseline="3523" sz="2325" spc="16" b="1"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latin typeface="Calibri"/>
                <a:cs typeface="Calibri"/>
              </a:rPr>
              <a:t>e</a:t>
            </a:r>
            <a:r>
              <a:rPr dirty="0" smtClean="0" baseline="3523" sz="2325" spc="17" b="1"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latin typeface="Calibri"/>
                <a:cs typeface="Calibri"/>
              </a:rPr>
              <a:t>m</a:t>
            </a:r>
            <a:r>
              <a:rPr dirty="0" smtClean="0" baseline="3523" sz="2325" spc="4" b="1">
                <a:latin typeface="Calibri"/>
                <a:cs typeface="Calibri"/>
              </a:rPr>
              <a:t>e</a:t>
            </a:r>
            <a:r>
              <a:rPr dirty="0" smtClean="0" baseline="3523" sz="2325" spc="4" b="1">
                <a:latin typeface="Calibri"/>
                <a:cs typeface="Calibri"/>
              </a:rPr>
              <a:t>d</a:t>
            </a:r>
            <a:r>
              <a:rPr dirty="0" smtClean="0" baseline="3523" sz="2325" spc="0" b="1">
                <a:latin typeface="Calibri"/>
                <a:cs typeface="Calibri"/>
              </a:rPr>
              <a:t>ia</a:t>
            </a:r>
            <a:r>
              <a:rPr dirty="0" smtClean="0" baseline="3523" sz="2325" spc="31" b="1"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latin typeface="Calibri"/>
                <a:cs typeface="Calibri"/>
              </a:rPr>
              <a:t>e</a:t>
            </a:r>
            <a:r>
              <a:rPr dirty="0" smtClean="0" baseline="3523" sz="2325" spc="-4" b="1">
                <a:latin typeface="Calibri"/>
                <a:cs typeface="Calibri"/>
              </a:rPr>
              <a:t>n</a:t>
            </a:r>
            <a:r>
              <a:rPr dirty="0" smtClean="0" baseline="3523" sz="2325" spc="-9" b="1">
                <a:latin typeface="Calibri"/>
                <a:cs typeface="Calibri"/>
              </a:rPr>
              <a:t>t</a:t>
            </a:r>
            <a:r>
              <a:rPr dirty="0" smtClean="0" baseline="3523" sz="2325" spc="0" b="1">
                <a:latin typeface="Calibri"/>
                <a:cs typeface="Calibri"/>
              </a:rPr>
              <a:t>al</a:t>
            </a:r>
            <a:r>
              <a:rPr dirty="0" smtClean="0" baseline="3523" sz="2325" spc="-4" b="1">
                <a:latin typeface="Calibri"/>
                <a:cs typeface="Calibri"/>
              </a:rPr>
              <a:t>p</a:t>
            </a:r>
            <a:r>
              <a:rPr dirty="0" smtClean="0" baseline="3523" sz="2325" spc="0" b="1">
                <a:latin typeface="Calibri"/>
                <a:cs typeface="Calibri"/>
              </a:rPr>
              <a:t>ia,</a:t>
            </a:r>
            <a:r>
              <a:rPr dirty="0" smtClean="0" baseline="3523" sz="2325" spc="77" b="1">
                <a:latin typeface="Calibri"/>
                <a:cs typeface="Calibri"/>
              </a:rPr>
              <a:t> </a:t>
            </a:r>
            <a:r>
              <a:rPr dirty="0" smtClean="0" baseline="3523" sz="2325" spc="-4" b="1">
                <a:latin typeface="Calibri"/>
                <a:cs typeface="Calibri"/>
              </a:rPr>
              <a:t>c</a:t>
            </a:r>
            <a:r>
              <a:rPr dirty="0" smtClean="0" baseline="3523" sz="2325" spc="0" b="1">
                <a:latin typeface="Calibri"/>
                <a:cs typeface="Calibri"/>
              </a:rPr>
              <a:t>on</a:t>
            </a:r>
            <a:r>
              <a:rPr dirty="0" smtClean="0" baseline="3523" sz="2325" spc="-1" b="1"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latin typeface="Calibri"/>
                <a:cs typeface="Calibri"/>
              </a:rPr>
              <a:t>p</a:t>
            </a:r>
            <a:r>
              <a:rPr dirty="0" smtClean="0" baseline="3523" sz="2325" spc="0" b="1">
                <a:latin typeface="Calibri"/>
                <a:cs typeface="Calibri"/>
              </a:rPr>
              <a:t>arti</a:t>
            </a:r>
            <a:r>
              <a:rPr dirty="0" smtClean="0" baseline="3523" sz="2325" spc="-9" b="1">
                <a:latin typeface="Calibri"/>
                <a:cs typeface="Calibri"/>
              </a:rPr>
              <a:t>c</a:t>
            </a:r>
            <a:r>
              <a:rPr dirty="0" smtClean="0" baseline="3523" sz="2325" spc="0" b="1">
                <a:latin typeface="Calibri"/>
                <a:cs typeface="Calibri"/>
              </a:rPr>
              <a:t>ola</a:t>
            </a:r>
            <a:r>
              <a:rPr dirty="0" smtClean="0" baseline="3523" sz="2325" spc="-19" b="1">
                <a:latin typeface="Calibri"/>
                <a:cs typeface="Calibri"/>
              </a:rPr>
              <a:t>r</a:t>
            </a:r>
            <a:r>
              <a:rPr dirty="0" smtClean="0" baseline="3523" sz="2325" spc="0" b="1">
                <a:latin typeface="Calibri"/>
                <a:cs typeface="Calibri"/>
              </a:rPr>
              <a:t>e</a:t>
            </a:r>
            <a:r>
              <a:rPr dirty="0" smtClean="0" baseline="3523" sz="2325" spc="50" b="1"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latin typeface="Calibri"/>
                <a:cs typeface="Calibri"/>
              </a:rPr>
              <a:t>rigua</a:t>
            </a:r>
            <a:r>
              <a:rPr dirty="0" smtClean="0" baseline="3523" sz="2325" spc="-19" b="1">
                <a:latin typeface="Calibri"/>
                <a:cs typeface="Calibri"/>
              </a:rPr>
              <a:t>r</a:t>
            </a:r>
            <a:r>
              <a:rPr dirty="0" smtClean="0" baseline="3523" sz="2325" spc="4" b="1">
                <a:latin typeface="Calibri"/>
                <a:cs typeface="Calibri"/>
              </a:rPr>
              <a:t>d</a:t>
            </a:r>
            <a:r>
              <a:rPr dirty="0" smtClean="0" baseline="3523" sz="2325" spc="0" b="1">
                <a:latin typeface="Calibri"/>
                <a:cs typeface="Calibri"/>
              </a:rPr>
              <a:t>o</a:t>
            </a:r>
            <a:r>
              <a:rPr dirty="0" smtClean="0" baseline="3523" sz="2325" spc="44" b="1"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latin typeface="Calibri"/>
                <a:cs typeface="Calibri"/>
              </a:rPr>
              <a:t>alla</a:t>
            </a:r>
            <a:r>
              <a:rPr dirty="0" smtClean="0" baseline="3523" sz="2325" spc="45" b="1"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latin typeface="Calibri"/>
                <a:cs typeface="Calibri"/>
              </a:rPr>
              <a:t>man</a:t>
            </a:r>
            <a:r>
              <a:rPr dirty="0" smtClean="0" baseline="3523" sz="2325" spc="9" b="1">
                <a:latin typeface="Calibri"/>
                <a:cs typeface="Calibri"/>
              </a:rPr>
              <a:t>u</a:t>
            </a:r>
            <a:r>
              <a:rPr dirty="0" smtClean="0" baseline="3523" sz="2325" spc="-19" b="1">
                <a:latin typeface="Calibri"/>
                <a:cs typeface="Calibri"/>
              </a:rPr>
              <a:t>t</a:t>
            </a:r>
            <a:r>
              <a:rPr dirty="0" smtClean="0" baseline="3523" sz="2325" spc="4" b="1">
                <a:latin typeface="Calibri"/>
                <a:cs typeface="Calibri"/>
              </a:rPr>
              <a:t>e</a:t>
            </a:r>
            <a:r>
              <a:rPr dirty="0" smtClean="0" baseline="3523" sz="2325" spc="4" b="1">
                <a:latin typeface="Calibri"/>
                <a:cs typeface="Calibri"/>
              </a:rPr>
              <a:t>n</a:t>
            </a:r>
            <a:r>
              <a:rPr dirty="0" smtClean="0" baseline="3523" sz="2325" spc="-4" b="1">
                <a:latin typeface="Calibri"/>
                <a:cs typeface="Calibri"/>
              </a:rPr>
              <a:t>z</a:t>
            </a:r>
            <a:r>
              <a:rPr dirty="0" smtClean="0" baseline="3523" sz="2325" spc="0" b="1">
                <a:latin typeface="Calibri"/>
                <a:cs typeface="Calibri"/>
              </a:rPr>
              <a:t>i</a:t>
            </a:r>
            <a:r>
              <a:rPr dirty="0" smtClean="0" baseline="3523" sz="2325" spc="-4" b="1">
                <a:latin typeface="Calibri"/>
                <a:cs typeface="Calibri"/>
              </a:rPr>
              <a:t>o</a:t>
            </a:r>
            <a:r>
              <a:rPr dirty="0" smtClean="0" baseline="3523" sz="2325" spc="-4" b="1"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latin typeface="Calibri"/>
                <a:cs typeface="Calibri"/>
              </a:rPr>
              <a:t>e</a:t>
            </a:r>
            <a:endParaRPr sz="1550">
              <a:latin typeface="Calibri"/>
              <a:cs typeface="Calibri"/>
            </a:endParaRPr>
          </a:p>
          <a:p>
            <a:pPr marL="12700" marR="30071">
              <a:lnSpc>
                <a:spcPct val="101725"/>
              </a:lnSpc>
            </a:pP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4" b="1">
                <a:latin typeface="Calibri"/>
                <a:cs typeface="Calibri"/>
              </a:rPr>
              <a:t>e</a:t>
            </a:r>
            <a:r>
              <a:rPr dirty="0" smtClean="0" sz="1550" spc="0" b="1">
                <a:latin typeface="Calibri"/>
                <a:cs typeface="Calibri"/>
              </a:rPr>
              <a:t>ll'impi</a:t>
            </a:r>
            <a:r>
              <a:rPr dirty="0" smtClean="0" sz="1550" spc="-9" b="1">
                <a:latin typeface="Calibri"/>
                <a:cs typeface="Calibri"/>
              </a:rPr>
              <a:t>a</a:t>
            </a:r>
            <a:r>
              <a:rPr dirty="0" smtClean="0" sz="1550" spc="-14" b="1">
                <a:latin typeface="Calibri"/>
                <a:cs typeface="Calibri"/>
              </a:rPr>
              <a:t>n</a:t>
            </a:r>
            <a:r>
              <a:rPr dirty="0" smtClean="0" sz="1550" spc="-9" b="1">
                <a:latin typeface="Calibri"/>
                <a:cs typeface="Calibri"/>
              </a:rPr>
              <a:t>t</a:t>
            </a:r>
            <a:r>
              <a:rPr dirty="0" smtClean="0" sz="1550" spc="0" b="1"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339" y="3538090"/>
            <a:ext cx="2364461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0" b="1">
                <a:latin typeface="Calibri"/>
                <a:cs typeface="Calibri"/>
              </a:rPr>
              <a:t>P</a:t>
            </a:r>
            <a:r>
              <a:rPr dirty="0" smtClean="0" baseline="3523" sz="2325" spc="-25" b="1">
                <a:latin typeface="Calibri"/>
                <a:cs typeface="Calibri"/>
              </a:rPr>
              <a:t>r</a:t>
            </a:r>
            <a:r>
              <a:rPr dirty="0" smtClean="0" baseline="3523" sz="2325" spc="0" b="1">
                <a:latin typeface="Calibri"/>
                <a:cs typeface="Calibri"/>
              </a:rPr>
              <a:t>o</a:t>
            </a:r>
            <a:r>
              <a:rPr dirty="0" smtClean="0" baseline="3523" sz="2325" spc="9" b="1">
                <a:latin typeface="Calibri"/>
                <a:cs typeface="Calibri"/>
              </a:rPr>
              <a:t>d</a:t>
            </a:r>
            <a:r>
              <a:rPr dirty="0" smtClean="0" baseline="3523" sz="2325" spc="4" b="1">
                <a:latin typeface="Calibri"/>
                <a:cs typeface="Calibri"/>
              </a:rPr>
              <a:t>u</a:t>
            </a:r>
            <a:r>
              <a:rPr dirty="0" smtClean="0" baseline="3523" sz="2325" spc="0" b="1">
                <a:latin typeface="Calibri"/>
                <a:cs typeface="Calibri"/>
              </a:rPr>
              <a:t>z</a:t>
            </a:r>
            <a:r>
              <a:rPr dirty="0" smtClean="0" baseline="3523" sz="2325" spc="4" b="1">
                <a:latin typeface="Calibri"/>
                <a:cs typeface="Calibri"/>
              </a:rPr>
              <a:t>i</a:t>
            </a:r>
            <a:r>
              <a:rPr dirty="0" smtClean="0" baseline="3523" sz="2325" spc="-4" b="1">
                <a:latin typeface="Calibri"/>
                <a:cs typeface="Calibri"/>
              </a:rPr>
              <a:t>o</a:t>
            </a:r>
            <a:r>
              <a:rPr dirty="0" smtClean="0" baseline="3523" sz="2325" spc="-4" b="1"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latin typeface="Calibri"/>
                <a:cs typeface="Calibri"/>
              </a:rPr>
              <a:t>e</a:t>
            </a:r>
            <a:r>
              <a:rPr dirty="0" smtClean="0" baseline="3523" sz="2325" spc="83" b="1"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latin typeface="Calibri"/>
                <a:cs typeface="Calibri"/>
              </a:rPr>
              <a:t>d</a:t>
            </a:r>
            <a:r>
              <a:rPr dirty="0" smtClean="0" baseline="3523" sz="2325" spc="0" b="1">
                <a:latin typeface="Calibri"/>
                <a:cs typeface="Calibri"/>
              </a:rPr>
              <a:t>i</a:t>
            </a:r>
            <a:r>
              <a:rPr dirty="0" smtClean="0" baseline="3523" sz="2325" spc="15" b="1">
                <a:latin typeface="Calibri"/>
                <a:cs typeface="Calibri"/>
              </a:rPr>
              <a:t> </a:t>
            </a:r>
            <a:r>
              <a:rPr dirty="0" smtClean="0" baseline="3523" sz="2325" spc="-29" b="1">
                <a:latin typeface="Calibri"/>
                <a:cs typeface="Calibri"/>
              </a:rPr>
              <a:t>g</a:t>
            </a:r>
            <a:r>
              <a:rPr dirty="0" smtClean="0" baseline="3523" sz="2325" spc="0" b="1">
                <a:latin typeface="Calibri"/>
                <a:cs typeface="Calibri"/>
              </a:rPr>
              <a:t>as</a:t>
            </a:r>
            <a:r>
              <a:rPr dirty="0" smtClean="0" baseline="3523" sz="2325" spc="25" b="1"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latin typeface="Calibri"/>
                <a:cs typeface="Calibri"/>
              </a:rPr>
              <a:t>e</a:t>
            </a:r>
            <a:r>
              <a:rPr dirty="0" smtClean="0" baseline="3523" sz="2325" spc="7" b="1"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latin typeface="Calibri"/>
                <a:cs typeface="Calibri"/>
              </a:rPr>
              <a:t>p</a:t>
            </a:r>
            <a:r>
              <a:rPr dirty="0" smtClean="0" baseline="3523" sz="2325" spc="-4" b="1">
                <a:latin typeface="Calibri"/>
                <a:cs typeface="Calibri"/>
              </a:rPr>
              <a:t>e</a:t>
            </a:r>
            <a:r>
              <a:rPr dirty="0" smtClean="0" baseline="3523" sz="2325" spc="0" b="1">
                <a:latin typeface="Calibri"/>
                <a:cs typeface="Calibri"/>
              </a:rPr>
              <a:t>t</a:t>
            </a:r>
            <a:r>
              <a:rPr dirty="0" smtClean="0" baseline="3523" sz="2325" spc="-25" b="1">
                <a:latin typeface="Calibri"/>
                <a:cs typeface="Calibri"/>
              </a:rPr>
              <a:t>r</a:t>
            </a:r>
            <a:r>
              <a:rPr dirty="0" smtClean="0" baseline="3523" sz="2325" spc="0" b="1">
                <a:latin typeface="Calibri"/>
                <a:cs typeface="Calibri"/>
              </a:rPr>
              <a:t>ol</a:t>
            </a:r>
            <a:r>
              <a:rPr dirty="0" smtClean="0" baseline="3523" sz="2325" spc="4" b="1">
                <a:latin typeface="Calibri"/>
                <a:cs typeface="Calibri"/>
              </a:rPr>
              <a:t>i</a:t>
            </a:r>
            <a:r>
              <a:rPr dirty="0" smtClean="0" baseline="3523" sz="2325" spc="0" b="1"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76529" y="3538090"/>
            <a:ext cx="5978976" cy="7070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6044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0">
                <a:latin typeface="Calibri"/>
                <a:cs typeface="Calibri"/>
              </a:rPr>
              <a:t>e</a:t>
            </a:r>
            <a:r>
              <a:rPr dirty="0" smtClean="0" baseline="3523" sz="2325" spc="-14">
                <a:latin typeface="Calibri"/>
                <a:cs typeface="Calibri"/>
              </a:rPr>
              <a:t>s</a:t>
            </a:r>
            <a:r>
              <a:rPr dirty="0" smtClean="0" baseline="3523" sz="2325" spc="0">
                <a:latin typeface="Calibri"/>
                <a:cs typeface="Calibri"/>
              </a:rPr>
              <a:t>t</a:t>
            </a:r>
            <a:r>
              <a:rPr dirty="0" smtClean="0" baseline="3523" sz="2325" spc="-34">
                <a:latin typeface="Calibri"/>
                <a:cs typeface="Calibri"/>
              </a:rPr>
              <a:t>r</a:t>
            </a:r>
            <a:r>
              <a:rPr dirty="0" smtClean="0" baseline="3523" sz="2325" spc="0">
                <a:latin typeface="Calibri"/>
                <a:cs typeface="Calibri"/>
              </a:rPr>
              <a:t>az</a:t>
            </a:r>
            <a:r>
              <a:rPr dirty="0" smtClean="0" baseline="3523" sz="2325" spc="-4">
                <a:latin typeface="Calibri"/>
                <a:cs typeface="Calibri"/>
              </a:rPr>
              <a:t>i</a:t>
            </a:r>
            <a:r>
              <a:rPr dirty="0" smtClean="0" baseline="3523" sz="2325" spc="0">
                <a:latin typeface="Calibri"/>
                <a:cs typeface="Calibri"/>
              </a:rPr>
              <a:t>one</a:t>
            </a:r>
            <a:r>
              <a:rPr dirty="0" smtClean="0" baseline="3523" sz="2325" spc="95">
                <a:latin typeface="Calibri"/>
                <a:cs typeface="Calibri"/>
              </a:rPr>
              <a:t> </a:t>
            </a:r>
            <a:r>
              <a:rPr dirty="0" smtClean="0" baseline="3523" sz="2325" spc="0">
                <a:latin typeface="Calibri"/>
                <a:cs typeface="Calibri"/>
              </a:rPr>
              <a:t>e</a:t>
            </a:r>
            <a:r>
              <a:rPr dirty="0" smtClean="0" baseline="3523" sz="2325" spc="12">
                <a:latin typeface="Calibri"/>
                <a:cs typeface="Calibri"/>
              </a:rPr>
              <a:t> </a:t>
            </a:r>
            <a:r>
              <a:rPr dirty="0" smtClean="0" baseline="3523" sz="2325" spc="-29">
                <a:latin typeface="Calibri"/>
                <a:cs typeface="Calibri"/>
              </a:rPr>
              <a:t>r</a:t>
            </a:r>
            <a:r>
              <a:rPr dirty="0" smtClean="0" baseline="3523" sz="2325" spc="-9">
                <a:latin typeface="Calibri"/>
                <a:cs typeface="Calibri"/>
              </a:rPr>
              <a:t>a</a:t>
            </a:r>
            <a:r>
              <a:rPr dirty="0" smtClean="0" baseline="3523" sz="2325" spc="-9">
                <a:latin typeface="Calibri"/>
                <a:cs typeface="Calibri"/>
              </a:rPr>
              <a:t>f</a:t>
            </a:r>
            <a:r>
              <a:rPr dirty="0" smtClean="0" baseline="3523" sz="2325" spc="0">
                <a:latin typeface="Calibri"/>
                <a:cs typeface="Calibri"/>
              </a:rPr>
              <a:t>finaz</a:t>
            </a:r>
            <a:r>
              <a:rPr dirty="0" smtClean="0" baseline="3523" sz="2325" spc="-4">
                <a:latin typeface="Calibri"/>
                <a:cs typeface="Calibri"/>
              </a:rPr>
              <a:t>i</a:t>
            </a:r>
            <a:r>
              <a:rPr dirty="0" smtClean="0" baseline="3523" sz="2325" spc="0">
                <a:latin typeface="Calibri"/>
                <a:cs typeface="Calibri"/>
              </a:rPr>
              <a:t>one</a:t>
            </a:r>
            <a:r>
              <a:rPr dirty="0" smtClean="0" baseline="3523" sz="2325" spc="100">
                <a:latin typeface="Calibri"/>
                <a:cs typeface="Calibri"/>
              </a:rPr>
              <a:t> </a:t>
            </a:r>
            <a:r>
              <a:rPr dirty="0" smtClean="0" baseline="3523" sz="2325" spc="0">
                <a:latin typeface="Calibri"/>
                <a:cs typeface="Calibri"/>
              </a:rPr>
              <a:t>di</a:t>
            </a:r>
            <a:r>
              <a:rPr dirty="0" smtClean="0" baseline="3523" sz="2325" spc="26">
                <a:latin typeface="Calibri"/>
                <a:cs typeface="Calibri"/>
              </a:rPr>
              <a:t> </a:t>
            </a:r>
            <a:r>
              <a:rPr dirty="0" smtClean="0" baseline="3523" sz="2325" spc="0">
                <a:latin typeface="Calibri"/>
                <a:cs typeface="Calibri"/>
              </a:rPr>
              <a:t>p</a:t>
            </a:r>
            <a:r>
              <a:rPr dirty="0" smtClean="0" baseline="3523" sz="2325" spc="-4">
                <a:latin typeface="Calibri"/>
                <a:cs typeface="Calibri"/>
              </a:rPr>
              <a:t>e</a:t>
            </a:r>
            <a:r>
              <a:rPr dirty="0" smtClean="0" baseline="3523" sz="2325" spc="0">
                <a:latin typeface="Calibri"/>
                <a:cs typeface="Calibri"/>
              </a:rPr>
              <a:t>t</a:t>
            </a:r>
            <a:r>
              <a:rPr dirty="0" smtClean="0" baseline="3523" sz="2325" spc="-25">
                <a:latin typeface="Calibri"/>
                <a:cs typeface="Calibri"/>
              </a:rPr>
              <a:t>r</a:t>
            </a:r>
            <a:r>
              <a:rPr dirty="0" smtClean="0" baseline="3523" sz="2325" spc="0">
                <a:latin typeface="Calibri"/>
                <a:cs typeface="Calibri"/>
              </a:rPr>
              <a:t>o</a:t>
            </a:r>
            <a:r>
              <a:rPr dirty="0" smtClean="0" baseline="3523" sz="2325" spc="-4">
                <a:latin typeface="Calibri"/>
                <a:cs typeface="Calibri"/>
              </a:rPr>
              <a:t>l</a:t>
            </a:r>
            <a:r>
              <a:rPr dirty="0" smtClean="0" baseline="3523" sz="2325" spc="-4">
                <a:latin typeface="Calibri"/>
                <a:cs typeface="Calibri"/>
              </a:rPr>
              <a:t>i</a:t>
            </a:r>
            <a:r>
              <a:rPr dirty="0" smtClean="0" baseline="3523" sz="2325" spc="0">
                <a:latin typeface="Calibri"/>
                <a:cs typeface="Calibri"/>
              </a:rPr>
              <a:t>o</a:t>
            </a:r>
            <a:r>
              <a:rPr dirty="0" smtClean="0" baseline="3523" sz="2325" spc="88">
                <a:latin typeface="Calibri"/>
                <a:cs typeface="Calibri"/>
              </a:rPr>
              <a:t> </a:t>
            </a:r>
            <a:r>
              <a:rPr dirty="0" smtClean="0" baseline="3523" sz="2325" spc="0">
                <a:latin typeface="Calibri"/>
                <a:cs typeface="Calibri"/>
              </a:rPr>
              <a:t>ed</a:t>
            </a:r>
            <a:r>
              <a:rPr dirty="0" smtClean="0" baseline="3523" sz="2325" spc="25">
                <a:latin typeface="Calibri"/>
                <a:cs typeface="Calibri"/>
              </a:rPr>
              <a:t> </a:t>
            </a:r>
            <a:r>
              <a:rPr dirty="0" smtClean="0" baseline="3523" sz="2325" spc="0">
                <a:latin typeface="Calibri"/>
                <a:cs typeface="Calibri"/>
              </a:rPr>
              <a:t>e</a:t>
            </a:r>
            <a:r>
              <a:rPr dirty="0" smtClean="0" baseline="3523" sz="2325" spc="-9">
                <a:latin typeface="Calibri"/>
                <a:cs typeface="Calibri"/>
              </a:rPr>
              <a:t>s</a:t>
            </a:r>
            <a:r>
              <a:rPr dirty="0" smtClean="0" baseline="3523" sz="2325" spc="0">
                <a:latin typeface="Calibri"/>
                <a:cs typeface="Calibri"/>
              </a:rPr>
              <a:t>t</a:t>
            </a:r>
            <a:r>
              <a:rPr dirty="0" smtClean="0" baseline="3523" sz="2325" spc="-34">
                <a:latin typeface="Calibri"/>
                <a:cs typeface="Calibri"/>
              </a:rPr>
              <a:t>r</a:t>
            </a:r>
            <a:r>
              <a:rPr dirty="0" smtClean="0" baseline="3523" sz="2325" spc="0">
                <a:latin typeface="Calibri"/>
                <a:cs typeface="Calibri"/>
              </a:rPr>
              <a:t>az</a:t>
            </a:r>
            <a:r>
              <a:rPr dirty="0" smtClean="0" baseline="3523" sz="2325" spc="-4">
                <a:latin typeface="Calibri"/>
                <a:cs typeface="Calibri"/>
              </a:rPr>
              <a:t>i</a:t>
            </a:r>
            <a:r>
              <a:rPr dirty="0" smtClean="0" baseline="3523" sz="2325" spc="0">
                <a:latin typeface="Calibri"/>
                <a:cs typeface="Calibri"/>
              </a:rPr>
              <a:t>one</a:t>
            </a:r>
            <a:r>
              <a:rPr dirty="0" smtClean="0" baseline="3523" sz="2325" spc="95">
                <a:latin typeface="Calibri"/>
                <a:cs typeface="Calibri"/>
              </a:rPr>
              <a:t> </a:t>
            </a:r>
            <a:r>
              <a:rPr dirty="0" smtClean="0" baseline="3523" sz="2325" spc="0">
                <a:latin typeface="Calibri"/>
                <a:cs typeface="Calibri"/>
              </a:rPr>
              <a:t>di</a:t>
            </a:r>
            <a:r>
              <a:rPr dirty="0" smtClean="0" baseline="3523" sz="2325" spc="26">
                <a:latin typeface="Calibri"/>
                <a:cs typeface="Calibri"/>
              </a:rPr>
              <a:t> </a:t>
            </a:r>
            <a:r>
              <a:rPr dirty="0" smtClean="0" baseline="3523" sz="2325" spc="-29">
                <a:latin typeface="Calibri"/>
                <a:cs typeface="Calibri"/>
              </a:rPr>
              <a:t>g</a:t>
            </a:r>
            <a:r>
              <a:rPr dirty="0" smtClean="0" baseline="3523" sz="2325" spc="0">
                <a:latin typeface="Calibri"/>
                <a:cs typeface="Calibri"/>
              </a:rPr>
              <a:t>a</a:t>
            </a:r>
            <a:r>
              <a:rPr dirty="0" smtClean="0" baseline="3523" sz="2325" spc="4">
                <a:latin typeface="Calibri"/>
                <a:cs typeface="Calibri"/>
              </a:rPr>
              <a:t>s</a:t>
            </a:r>
            <a:r>
              <a:rPr dirty="0" smtClean="0" baseline="3523" sz="2325" spc="0">
                <a:latin typeface="Calibri"/>
                <a:cs typeface="Calibri"/>
              </a:rPr>
              <a:t>,</a:t>
            </a:r>
            <a:r>
              <a:rPr dirty="0" smtClean="0" baseline="3523" sz="2325" spc="28">
                <a:latin typeface="Calibri"/>
                <a:cs typeface="Calibri"/>
              </a:rPr>
              <a:t> </a:t>
            </a:r>
            <a:r>
              <a:rPr dirty="0" smtClean="0" baseline="3523" sz="2325" spc="-14">
                <a:latin typeface="Calibri"/>
                <a:cs typeface="Calibri"/>
              </a:rPr>
              <a:t>c</a:t>
            </a:r>
            <a:r>
              <a:rPr dirty="0" smtClean="0" baseline="3523" sz="2325" spc="0">
                <a:latin typeface="Calibri"/>
                <a:cs typeface="Calibri"/>
              </a:rPr>
              <a:t>on</a:t>
            </a:r>
            <a:r>
              <a:rPr dirty="0" smtClean="0" baseline="3523" sz="2325" spc="49">
                <a:latin typeface="Calibri"/>
                <a:cs typeface="Calibri"/>
              </a:rPr>
              <a:t> </a:t>
            </a:r>
            <a:r>
              <a:rPr dirty="0" smtClean="0" baseline="3523" sz="2325" spc="0">
                <a:latin typeface="Calibri"/>
                <a:cs typeface="Calibri"/>
              </a:rPr>
              <a:t>part</a:t>
            </a:r>
            <a:r>
              <a:rPr dirty="0" smtClean="0" baseline="3523" sz="2325" spc="-4">
                <a:latin typeface="Calibri"/>
                <a:cs typeface="Calibri"/>
              </a:rPr>
              <a:t>i</a:t>
            </a:r>
            <a:r>
              <a:rPr dirty="0" smtClean="0" baseline="3523" sz="2325" spc="-14">
                <a:latin typeface="Calibri"/>
                <a:cs typeface="Calibri"/>
              </a:rPr>
              <a:t>c</a:t>
            </a:r>
            <a:r>
              <a:rPr dirty="0" smtClean="0" baseline="3523" sz="2325" spc="0">
                <a:latin typeface="Calibri"/>
                <a:cs typeface="Calibri"/>
              </a:rPr>
              <a:t>o</a:t>
            </a:r>
            <a:r>
              <a:rPr dirty="0" smtClean="0" baseline="3523" sz="2325" spc="-4">
                <a:latin typeface="Calibri"/>
                <a:cs typeface="Calibri"/>
              </a:rPr>
              <a:t>l</a:t>
            </a:r>
            <a:r>
              <a:rPr dirty="0" smtClean="0" baseline="3523" sz="2325" spc="0">
                <a:latin typeface="Calibri"/>
                <a:cs typeface="Calibri"/>
              </a:rPr>
              <a:t>a</a:t>
            </a:r>
            <a:r>
              <a:rPr dirty="0" smtClean="0" baseline="3523" sz="2325" spc="-25">
                <a:latin typeface="Calibri"/>
                <a:cs typeface="Calibri"/>
              </a:rPr>
              <a:t>r</a:t>
            </a:r>
            <a:r>
              <a:rPr dirty="0" smtClean="0" baseline="3523" sz="2325" spc="0">
                <a:latin typeface="Calibri"/>
                <a:cs typeface="Calibri"/>
              </a:rPr>
              <a:t>e</a:t>
            </a:r>
            <a:endParaRPr sz="1550">
              <a:latin typeface="Calibri"/>
              <a:cs typeface="Calibri"/>
            </a:endParaRPr>
          </a:p>
          <a:p>
            <a:pPr marL="12700">
              <a:lnSpc>
                <a:spcPct val="101725"/>
              </a:lnSpc>
            </a:pPr>
            <a:r>
              <a:rPr dirty="0" smtClean="0" sz="1550" spc="0">
                <a:latin typeface="Calibri"/>
                <a:cs typeface="Calibri"/>
              </a:rPr>
              <a:t>r</a:t>
            </a:r>
            <a:r>
              <a:rPr dirty="0" smtClean="0" sz="1550" spc="-9">
                <a:latin typeface="Calibri"/>
                <a:cs typeface="Calibri"/>
              </a:rPr>
              <a:t>i</a:t>
            </a:r>
            <a:r>
              <a:rPr dirty="0" smtClean="0" sz="1550" spc="0">
                <a:latin typeface="Calibri"/>
                <a:cs typeface="Calibri"/>
              </a:rPr>
              <a:t>g</a:t>
            </a:r>
            <a:r>
              <a:rPr dirty="0" smtClean="0" sz="1550" spc="4">
                <a:latin typeface="Calibri"/>
                <a:cs typeface="Calibri"/>
              </a:rPr>
              <a:t>u</a:t>
            </a:r>
            <a:r>
              <a:rPr dirty="0" smtClean="0" sz="1550" spc="0">
                <a:latin typeface="Calibri"/>
                <a:cs typeface="Calibri"/>
              </a:rPr>
              <a:t>a</a:t>
            </a:r>
            <a:r>
              <a:rPr dirty="0" smtClean="0" sz="1550" spc="-25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do</a:t>
            </a:r>
            <a:r>
              <a:rPr dirty="0" smtClean="0" sz="1550" spc="82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al</a:t>
            </a:r>
            <a:r>
              <a:rPr dirty="0" smtClean="0" sz="1550" spc="-9">
                <a:latin typeface="Calibri"/>
                <a:cs typeface="Calibri"/>
              </a:rPr>
              <a:t>l</a:t>
            </a:r>
            <a:r>
              <a:rPr dirty="0" smtClean="0" sz="1550" spc="0">
                <a:latin typeface="Calibri"/>
                <a:cs typeface="Calibri"/>
              </a:rPr>
              <a:t>a</a:t>
            </a:r>
            <a:r>
              <a:rPr dirty="0" smtClean="0" sz="1550" spc="40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p</a:t>
            </a:r>
            <a:r>
              <a:rPr dirty="0" smtClean="0" sz="1550" spc="-19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e</a:t>
            </a:r>
            <a:r>
              <a:rPr dirty="0" smtClean="0" sz="1550" spc="4">
                <a:latin typeface="Calibri"/>
                <a:cs typeface="Calibri"/>
              </a:rPr>
              <a:t>s</a:t>
            </a:r>
            <a:r>
              <a:rPr dirty="0" smtClean="0" sz="1550" spc="0">
                <a:latin typeface="Calibri"/>
                <a:cs typeface="Calibri"/>
              </a:rPr>
              <a:t>e</a:t>
            </a:r>
            <a:r>
              <a:rPr dirty="0" smtClean="0" sz="1550" spc="4">
                <a:latin typeface="Calibri"/>
                <a:cs typeface="Calibri"/>
              </a:rPr>
              <a:t>n</a:t>
            </a:r>
            <a:r>
              <a:rPr dirty="0" smtClean="0" sz="1550" spc="-25">
                <a:latin typeface="Calibri"/>
                <a:cs typeface="Calibri"/>
              </a:rPr>
              <a:t>z</a:t>
            </a:r>
            <a:r>
              <a:rPr dirty="0" smtClean="0" sz="1550" spc="0">
                <a:latin typeface="Calibri"/>
                <a:cs typeface="Calibri"/>
              </a:rPr>
              <a:t>a</a:t>
            </a:r>
            <a:r>
              <a:rPr dirty="0" smtClean="0" sz="1550" spc="61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e</a:t>
            </a:r>
            <a:r>
              <a:rPr dirty="0" smtClean="0" sz="1550" spc="17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r</a:t>
            </a:r>
            <a:r>
              <a:rPr dirty="0" smtClean="0" sz="1550" spc="-4">
                <a:latin typeface="Calibri"/>
                <a:cs typeface="Calibri"/>
              </a:rPr>
              <a:t>i</a:t>
            </a:r>
            <a:r>
              <a:rPr dirty="0" smtClean="0" sz="1550" spc="0">
                <a:latin typeface="Calibri"/>
                <a:cs typeface="Calibri"/>
              </a:rPr>
              <a:t>m</a:t>
            </a:r>
            <a:r>
              <a:rPr dirty="0" smtClean="0" sz="1550" spc="-19">
                <a:latin typeface="Calibri"/>
                <a:cs typeface="Calibri"/>
              </a:rPr>
              <a:t>o</a:t>
            </a:r>
            <a:r>
              <a:rPr dirty="0" smtClean="0" sz="1550" spc="0">
                <a:latin typeface="Calibri"/>
                <a:cs typeface="Calibri"/>
              </a:rPr>
              <a:t>z</a:t>
            </a:r>
            <a:r>
              <a:rPr dirty="0" smtClean="0" sz="1550" spc="-4">
                <a:latin typeface="Calibri"/>
                <a:cs typeface="Calibri"/>
              </a:rPr>
              <a:t>i</a:t>
            </a:r>
            <a:r>
              <a:rPr dirty="0" smtClean="0" sz="1550" spc="0">
                <a:latin typeface="Calibri"/>
                <a:cs typeface="Calibri"/>
              </a:rPr>
              <a:t>one</a:t>
            </a:r>
            <a:r>
              <a:rPr dirty="0" smtClean="0" sz="1550" spc="102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di</a:t>
            </a:r>
            <a:r>
              <a:rPr dirty="0" smtClean="0" sz="1550" spc="26">
                <a:latin typeface="Calibri"/>
                <a:cs typeface="Calibri"/>
              </a:rPr>
              <a:t> </a:t>
            </a:r>
            <a:r>
              <a:rPr dirty="0" smtClean="0" sz="1550" spc="-29">
                <a:latin typeface="Calibri"/>
                <a:cs typeface="Calibri"/>
              </a:rPr>
              <a:t>f</a:t>
            </a:r>
            <a:r>
              <a:rPr dirty="0" smtClean="0" sz="1550" spc="0">
                <a:latin typeface="Calibri"/>
                <a:cs typeface="Calibri"/>
              </a:rPr>
              <a:t>an</a:t>
            </a:r>
            <a:r>
              <a:rPr dirty="0" smtClean="0" sz="1550" spc="4">
                <a:latin typeface="Calibri"/>
                <a:cs typeface="Calibri"/>
              </a:rPr>
              <a:t>g</a:t>
            </a:r>
            <a:r>
              <a:rPr dirty="0" smtClean="0" sz="1550" spc="0">
                <a:latin typeface="Calibri"/>
                <a:cs typeface="Calibri"/>
              </a:rPr>
              <a:t>hi</a:t>
            </a:r>
            <a:r>
              <a:rPr dirty="0" smtClean="0" sz="1550" spc="54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e</a:t>
            </a:r>
            <a:r>
              <a:rPr dirty="0" smtClean="0" sz="1550" spc="12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i</a:t>
            </a:r>
            <a:r>
              <a:rPr dirty="0" smtClean="0" sz="1550" spc="0">
                <a:latin typeface="Calibri"/>
                <a:cs typeface="Calibri"/>
              </a:rPr>
              <a:t>nc</a:t>
            </a:r>
            <a:r>
              <a:rPr dirty="0" smtClean="0" sz="1550" spc="-29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o</a:t>
            </a:r>
            <a:r>
              <a:rPr dirty="0" smtClean="0" sz="1550" spc="-19">
                <a:latin typeface="Calibri"/>
                <a:cs typeface="Calibri"/>
              </a:rPr>
              <a:t>s</a:t>
            </a:r>
            <a:r>
              <a:rPr dirty="0" smtClean="0" sz="1550" spc="-25">
                <a:latin typeface="Calibri"/>
                <a:cs typeface="Calibri"/>
              </a:rPr>
              <a:t>t</a:t>
            </a:r>
            <a:r>
              <a:rPr dirty="0" smtClean="0" sz="1550" spc="0">
                <a:latin typeface="Calibri"/>
                <a:cs typeface="Calibri"/>
              </a:rPr>
              <a:t>az</a:t>
            </a:r>
            <a:r>
              <a:rPr dirty="0" smtClean="0" sz="1550" spc="-4">
                <a:latin typeface="Calibri"/>
                <a:cs typeface="Calibri"/>
              </a:rPr>
              <a:t>i</a:t>
            </a:r>
            <a:r>
              <a:rPr dirty="0" smtClean="0" sz="1550" spc="0">
                <a:latin typeface="Calibri"/>
                <a:cs typeface="Calibri"/>
              </a:rPr>
              <a:t>oni</a:t>
            </a:r>
            <a:r>
              <a:rPr dirty="0" smtClean="0" sz="1550" spc="123">
                <a:latin typeface="Calibri"/>
                <a:cs typeface="Calibri"/>
              </a:rPr>
              <a:t> </a:t>
            </a:r>
            <a:r>
              <a:rPr dirty="0" smtClean="0" sz="1550" spc="-4">
                <a:latin typeface="Calibri"/>
                <a:cs typeface="Calibri"/>
              </a:rPr>
              <a:t>i</a:t>
            </a:r>
            <a:r>
              <a:rPr dirty="0" smtClean="0" sz="1550" spc="0">
                <a:latin typeface="Calibri"/>
                <a:cs typeface="Calibri"/>
              </a:rPr>
              <a:t>n</a:t>
            </a:r>
            <a:r>
              <a:rPr dirty="0" smtClean="0" sz="1550" spc="35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tubazioni</a:t>
            </a:r>
            <a:r>
              <a:rPr dirty="0" smtClean="0" sz="1550" spc="78">
                <a:latin typeface="Calibri"/>
                <a:cs typeface="Calibri"/>
              </a:rPr>
              <a:t> </a:t>
            </a:r>
            <a:r>
              <a:rPr dirty="0" smtClean="0" sz="1550" spc="0">
                <a:latin typeface="Calibri"/>
                <a:cs typeface="Calibri"/>
              </a:rPr>
              <a:t>e</a:t>
            </a:r>
            <a:endParaRPr sz="1550">
              <a:latin typeface="Calibri"/>
              <a:cs typeface="Calibri"/>
            </a:endParaRPr>
          </a:p>
          <a:p>
            <a:pPr marL="12700" marR="36044">
              <a:lnSpc>
                <a:spcPct val="101725"/>
              </a:lnSpc>
            </a:pPr>
            <a:r>
              <a:rPr dirty="0" smtClean="0" sz="1550" spc="-14">
                <a:latin typeface="Calibri"/>
                <a:cs typeface="Calibri"/>
              </a:rPr>
              <a:t>c</a:t>
            </a:r>
            <a:r>
              <a:rPr dirty="0" smtClean="0" sz="1550" spc="0">
                <a:latin typeface="Calibri"/>
                <a:cs typeface="Calibri"/>
              </a:rPr>
              <a:t>o</a:t>
            </a:r>
            <a:r>
              <a:rPr dirty="0" smtClean="0" sz="1550" spc="-9">
                <a:latin typeface="Calibri"/>
                <a:cs typeface="Calibri"/>
              </a:rPr>
              <a:t>n</a:t>
            </a:r>
            <a:r>
              <a:rPr dirty="0" smtClean="0" sz="1550" spc="-25">
                <a:latin typeface="Calibri"/>
                <a:cs typeface="Calibri"/>
              </a:rPr>
              <a:t>t</a:t>
            </a:r>
            <a:r>
              <a:rPr dirty="0" smtClean="0" sz="1550" spc="0">
                <a:latin typeface="Calibri"/>
                <a:cs typeface="Calibri"/>
              </a:rPr>
              <a:t>eni</a:t>
            </a:r>
            <a:r>
              <a:rPr dirty="0" smtClean="0" sz="1550" spc="-14">
                <a:latin typeface="Calibri"/>
                <a:cs typeface="Calibri"/>
              </a:rPr>
              <a:t>t</a:t>
            </a:r>
            <a:r>
              <a:rPr dirty="0" smtClean="0" sz="1550" spc="0">
                <a:latin typeface="Calibri"/>
                <a:cs typeface="Calibri"/>
              </a:rPr>
              <a:t>o</a:t>
            </a:r>
            <a:r>
              <a:rPr dirty="0" smtClean="0" sz="1550" spc="-4">
                <a:latin typeface="Calibri"/>
                <a:cs typeface="Calibri"/>
              </a:rPr>
              <a:t>r</a:t>
            </a:r>
            <a:r>
              <a:rPr dirty="0" smtClean="0" sz="1550" spc="0">
                <a:latin typeface="Calibri"/>
                <a:cs typeface="Calibri"/>
              </a:rPr>
              <a:t>i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8339" y="4340213"/>
            <a:ext cx="3348394" cy="4664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0" b="1">
                <a:latin typeface="Calibri"/>
                <a:cs typeface="Calibri"/>
              </a:rPr>
              <a:t>Im</a:t>
            </a:r>
            <a:r>
              <a:rPr dirty="0" smtClean="0" baseline="3523" sz="2325" spc="4" b="1">
                <a:latin typeface="Calibri"/>
                <a:cs typeface="Calibri"/>
              </a:rPr>
              <a:t>p</a:t>
            </a:r>
            <a:r>
              <a:rPr dirty="0" smtClean="0" baseline="3523" sz="2325" spc="0" b="1">
                <a:latin typeface="Calibri"/>
                <a:cs typeface="Calibri"/>
              </a:rPr>
              <a:t>ia</a:t>
            </a:r>
            <a:r>
              <a:rPr dirty="0" smtClean="0" baseline="3523" sz="2325" spc="-4" b="1"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latin typeface="Calibri"/>
                <a:cs typeface="Calibri"/>
              </a:rPr>
              <a:t>ti</a:t>
            </a:r>
            <a:r>
              <a:rPr dirty="0" smtClean="0" baseline="3523" sz="2325" spc="63" b="1"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latin typeface="Calibri"/>
                <a:cs typeface="Calibri"/>
              </a:rPr>
              <a:t>p</a:t>
            </a:r>
            <a:r>
              <a:rPr dirty="0" smtClean="0" baseline="3523" sz="2325" spc="-4" b="1">
                <a:latin typeface="Calibri"/>
                <a:cs typeface="Calibri"/>
              </a:rPr>
              <a:t>e</a:t>
            </a:r>
            <a:r>
              <a:rPr dirty="0" smtClean="0" baseline="3523" sz="2325" spc="0" b="1">
                <a:latin typeface="Calibri"/>
                <a:cs typeface="Calibri"/>
              </a:rPr>
              <a:t>r</a:t>
            </a:r>
            <a:r>
              <a:rPr dirty="0" smtClean="0" baseline="3523" sz="2325" spc="6" b="1"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latin typeface="Calibri"/>
                <a:cs typeface="Calibri"/>
              </a:rPr>
              <a:t>la</a:t>
            </a:r>
            <a:r>
              <a:rPr dirty="0" smtClean="0" baseline="3523" sz="2325" spc="22" b="1"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latin typeface="Calibri"/>
                <a:cs typeface="Calibri"/>
              </a:rPr>
              <a:t>filt</a:t>
            </a:r>
            <a:r>
              <a:rPr dirty="0" smtClean="0" baseline="3523" sz="2325" spc="-34" b="1">
                <a:latin typeface="Calibri"/>
                <a:cs typeface="Calibri"/>
              </a:rPr>
              <a:t>r</a:t>
            </a:r>
            <a:r>
              <a:rPr dirty="0" smtClean="0" baseline="3523" sz="2325" spc="0" b="1">
                <a:latin typeface="Calibri"/>
                <a:cs typeface="Calibri"/>
              </a:rPr>
              <a:t>azi</a:t>
            </a:r>
            <a:r>
              <a:rPr dirty="0" smtClean="0" baseline="3523" sz="2325" spc="4" b="1">
                <a:latin typeface="Calibri"/>
                <a:cs typeface="Calibri"/>
              </a:rPr>
              <a:t>o</a:t>
            </a:r>
            <a:r>
              <a:rPr dirty="0" smtClean="0" baseline="3523" sz="2325" spc="4" b="1"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latin typeface="Calibri"/>
                <a:cs typeface="Calibri"/>
              </a:rPr>
              <a:t>e</a:t>
            </a:r>
            <a:r>
              <a:rPr dirty="0" smtClean="0" baseline="3523" sz="2325" spc="88" b="1"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latin typeface="Calibri"/>
                <a:cs typeface="Calibri"/>
              </a:rPr>
              <a:t>d</a:t>
            </a:r>
            <a:r>
              <a:rPr dirty="0" smtClean="0" baseline="3523" sz="2325" spc="-4" b="1">
                <a:latin typeface="Calibri"/>
                <a:cs typeface="Calibri"/>
              </a:rPr>
              <a:t>e</a:t>
            </a:r>
            <a:r>
              <a:rPr dirty="0" smtClean="0" baseline="3523" sz="2325" spc="-9" b="1">
                <a:latin typeface="Calibri"/>
                <a:cs typeface="Calibri"/>
              </a:rPr>
              <a:t>l</a:t>
            </a:r>
            <a:r>
              <a:rPr dirty="0" smtClean="0" baseline="3523" sz="2325" spc="0" b="1">
                <a:latin typeface="Calibri"/>
                <a:cs typeface="Calibri"/>
              </a:rPr>
              <a:t>le</a:t>
            </a:r>
            <a:r>
              <a:rPr dirty="0" smtClean="0" baseline="3523" sz="2325" spc="5" b="1"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latin typeface="Calibri"/>
                <a:cs typeface="Calibri"/>
              </a:rPr>
              <a:t>ac</a:t>
            </a:r>
            <a:r>
              <a:rPr dirty="0" smtClean="0" baseline="3523" sz="2325" spc="4" b="1">
                <a:latin typeface="Calibri"/>
                <a:cs typeface="Calibri"/>
              </a:rPr>
              <a:t>q</a:t>
            </a:r>
            <a:r>
              <a:rPr dirty="0" smtClean="0" baseline="3523" sz="2325" spc="4" b="1">
                <a:latin typeface="Calibri"/>
                <a:cs typeface="Calibri"/>
              </a:rPr>
              <a:t>u</a:t>
            </a:r>
            <a:r>
              <a:rPr dirty="0" smtClean="0" baseline="3523" sz="2325" spc="0" b="1">
                <a:latin typeface="Calibri"/>
                <a:cs typeface="Calibri"/>
              </a:rPr>
              <a:t>e</a:t>
            </a:r>
            <a:r>
              <a:rPr dirty="0" smtClean="0" baseline="3523" sz="2325" spc="18" b="1"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latin typeface="Calibri"/>
                <a:cs typeface="Calibri"/>
              </a:rPr>
              <a:t>d</a:t>
            </a:r>
            <a:r>
              <a:rPr dirty="0" smtClean="0" baseline="3523" sz="2325" spc="0" b="1">
                <a:latin typeface="Calibri"/>
                <a:cs typeface="Calibri"/>
              </a:rPr>
              <a:t>i</a:t>
            </a:r>
            <a:endParaRPr sz="1550">
              <a:latin typeface="Calibri"/>
              <a:cs typeface="Calibri"/>
            </a:endParaRPr>
          </a:p>
          <a:p>
            <a:pPr marL="12700" marR="30071">
              <a:lnSpc>
                <a:spcPct val="101725"/>
              </a:lnSpc>
            </a:pPr>
            <a:r>
              <a:rPr dirty="0" smtClean="0" sz="1550" spc="-25" b="1">
                <a:latin typeface="Calibri"/>
                <a:cs typeface="Calibri"/>
              </a:rPr>
              <a:t>f</a:t>
            </a:r>
            <a:r>
              <a:rPr dirty="0" smtClean="0" sz="1550" spc="0" b="1">
                <a:latin typeface="Calibri"/>
                <a:cs typeface="Calibri"/>
              </a:rPr>
              <a:t>al</a:t>
            </a:r>
            <a:r>
              <a:rPr dirty="0" smtClean="0" sz="1550" spc="4" b="1">
                <a:latin typeface="Calibri"/>
                <a:cs typeface="Calibri"/>
              </a:rPr>
              <a:t>d</a:t>
            </a:r>
            <a:r>
              <a:rPr dirty="0" smtClean="0" sz="1550" spc="0" b="1">
                <a:latin typeface="Calibri"/>
                <a:cs typeface="Calibri"/>
              </a:rPr>
              <a:t>a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76529" y="4340213"/>
            <a:ext cx="3295147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-19" b="1">
                <a:latin typeface="Calibri"/>
                <a:cs typeface="Calibri"/>
              </a:rPr>
              <a:t>g</a:t>
            </a:r>
            <a:r>
              <a:rPr dirty="0" smtClean="0" baseline="3523" sz="2325" spc="4" b="1">
                <a:latin typeface="Calibri"/>
                <a:cs typeface="Calibri"/>
              </a:rPr>
              <a:t>e</a:t>
            </a:r>
            <a:r>
              <a:rPr dirty="0" smtClean="0" baseline="3523" sz="2325" spc="-19" b="1">
                <a:latin typeface="Calibri"/>
                <a:cs typeface="Calibri"/>
              </a:rPr>
              <a:t>s</a:t>
            </a:r>
            <a:r>
              <a:rPr dirty="0" smtClean="0" baseline="3523" sz="2325" spc="0" b="1">
                <a:latin typeface="Calibri"/>
                <a:cs typeface="Calibri"/>
              </a:rPr>
              <a:t>tio</a:t>
            </a:r>
            <a:r>
              <a:rPr dirty="0" smtClean="0" baseline="3523" sz="2325" spc="4" b="1"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latin typeface="Calibri"/>
                <a:cs typeface="Calibri"/>
              </a:rPr>
              <a:t>e</a:t>
            </a:r>
            <a:r>
              <a:rPr dirty="0" smtClean="0" baseline="3523" sz="2325" spc="56" b="1"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latin typeface="Calibri"/>
                <a:cs typeface="Calibri"/>
              </a:rPr>
              <a:t>e</a:t>
            </a:r>
            <a:r>
              <a:rPr dirty="0" smtClean="0" baseline="3523" sz="2325" spc="17" b="1"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latin typeface="Calibri"/>
                <a:cs typeface="Calibri"/>
              </a:rPr>
              <a:t>ma</a:t>
            </a:r>
            <a:r>
              <a:rPr dirty="0" smtClean="0" baseline="3523" sz="2325" spc="4" b="1">
                <a:latin typeface="Calibri"/>
                <a:cs typeface="Calibri"/>
              </a:rPr>
              <a:t>n</a:t>
            </a:r>
            <a:r>
              <a:rPr dirty="0" smtClean="0" baseline="3523" sz="2325" spc="4" b="1">
                <a:latin typeface="Calibri"/>
                <a:cs typeface="Calibri"/>
              </a:rPr>
              <a:t>u</a:t>
            </a:r>
            <a:r>
              <a:rPr dirty="0" smtClean="0" baseline="3523" sz="2325" spc="-19" b="1">
                <a:latin typeface="Calibri"/>
                <a:cs typeface="Calibri"/>
              </a:rPr>
              <a:t>t</a:t>
            </a:r>
            <a:r>
              <a:rPr dirty="0" smtClean="0" baseline="3523" sz="2325" spc="4" b="1">
                <a:latin typeface="Calibri"/>
                <a:cs typeface="Calibri"/>
              </a:rPr>
              <a:t>e</a:t>
            </a:r>
            <a:r>
              <a:rPr dirty="0" smtClean="0" baseline="3523" sz="2325" spc="-4" b="1"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latin typeface="Calibri"/>
                <a:cs typeface="Calibri"/>
              </a:rPr>
              <a:t>z</a:t>
            </a:r>
            <a:r>
              <a:rPr dirty="0" smtClean="0" baseline="3523" sz="2325" spc="-4" b="1">
                <a:latin typeface="Calibri"/>
                <a:cs typeface="Calibri"/>
              </a:rPr>
              <a:t>i</a:t>
            </a:r>
            <a:r>
              <a:rPr dirty="0" smtClean="0" baseline="3523" sz="2325" spc="-9" b="1">
                <a:latin typeface="Calibri"/>
                <a:cs typeface="Calibri"/>
              </a:rPr>
              <a:t>o</a:t>
            </a:r>
            <a:r>
              <a:rPr dirty="0" smtClean="0" baseline="3523" sz="2325" spc="4" b="1"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latin typeface="Calibri"/>
                <a:cs typeface="Calibri"/>
              </a:rPr>
              <a:t>e</a:t>
            </a:r>
            <a:r>
              <a:rPr dirty="0" smtClean="0" baseline="3523" sz="2325" spc="111" b="1"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latin typeface="Calibri"/>
                <a:cs typeface="Calibri"/>
              </a:rPr>
              <a:t>d</a:t>
            </a:r>
            <a:r>
              <a:rPr dirty="0" smtClean="0" baseline="3523" sz="2325" spc="4" b="1">
                <a:latin typeface="Calibri"/>
                <a:cs typeface="Calibri"/>
              </a:rPr>
              <a:t>e</a:t>
            </a:r>
            <a:r>
              <a:rPr dirty="0" smtClean="0" baseline="3523" sz="2325" spc="0" b="1">
                <a:latin typeface="Calibri"/>
                <a:cs typeface="Calibri"/>
              </a:rPr>
              <a:t>ll</a:t>
            </a:r>
            <a:r>
              <a:rPr dirty="0" smtClean="0" baseline="3523" sz="2325" spc="4" b="1">
                <a:latin typeface="Calibri"/>
                <a:cs typeface="Calibri"/>
              </a:rPr>
              <a:t>’</a:t>
            </a:r>
            <a:r>
              <a:rPr dirty="0" smtClean="0" baseline="3523" sz="2325" spc="-9" b="1">
                <a:latin typeface="Calibri"/>
                <a:cs typeface="Calibri"/>
              </a:rPr>
              <a:t>i</a:t>
            </a:r>
            <a:r>
              <a:rPr dirty="0" smtClean="0" baseline="3523" sz="2325" spc="0" b="1">
                <a:latin typeface="Calibri"/>
                <a:cs typeface="Calibri"/>
              </a:rPr>
              <a:t>m</a:t>
            </a:r>
            <a:r>
              <a:rPr dirty="0" smtClean="0" baseline="3523" sz="2325" spc="4" b="1">
                <a:latin typeface="Calibri"/>
                <a:cs typeface="Calibri"/>
              </a:rPr>
              <a:t>p</a:t>
            </a:r>
            <a:r>
              <a:rPr dirty="0" smtClean="0" baseline="3523" sz="2325" spc="-9" b="1">
                <a:latin typeface="Calibri"/>
                <a:cs typeface="Calibri"/>
              </a:rPr>
              <a:t>i</a:t>
            </a:r>
            <a:r>
              <a:rPr dirty="0" smtClean="0" baseline="3523" sz="2325" spc="0" b="1">
                <a:latin typeface="Calibri"/>
                <a:cs typeface="Calibri"/>
              </a:rPr>
              <a:t>a</a:t>
            </a:r>
            <a:r>
              <a:rPr dirty="0" smtClean="0" baseline="3523" sz="2325" spc="-14" b="1">
                <a:latin typeface="Calibri"/>
                <a:cs typeface="Calibri"/>
              </a:rPr>
              <a:t>n</a:t>
            </a:r>
            <a:r>
              <a:rPr dirty="0" smtClean="0" baseline="3523" sz="2325" spc="-19" b="1">
                <a:latin typeface="Calibri"/>
                <a:cs typeface="Calibri"/>
              </a:rPr>
              <a:t>t</a:t>
            </a:r>
            <a:r>
              <a:rPr dirty="0" smtClean="0" baseline="3523" sz="2325" spc="0" b="1"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339" y="4901543"/>
            <a:ext cx="720330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r>
              <a:rPr dirty="0" smtClean="0" baseline="3523" sz="2325" spc="-4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rtie</a:t>
            </a:r>
            <a:r>
              <a:rPr dirty="0" smtClean="0" baseline="3523" sz="2325" spc="-20" b="1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76529" y="4901543"/>
            <a:ext cx="2523840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man</a:t>
            </a:r>
            <a:r>
              <a:rPr dirty="0" smtClean="0" baseline="3523" sz="2325" spc="9" b="1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dirty="0" smtClean="0" baseline="3523" sz="2325" spc="-19" b="1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dirty="0" smtClean="0" baseline="3523" sz="2325" spc="4" b="1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dirty="0" smtClean="0" baseline="3523" sz="2325" spc="4" b="1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dirty="0" smtClean="0" baseline="3523" sz="2325" spc="-4" b="1">
                <a:solidFill>
                  <a:srgbClr val="FF0000"/>
                </a:solidFill>
                <a:latin typeface="Calibri"/>
                <a:cs typeface="Calibri"/>
              </a:rPr>
              <a:t>z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dirty="0" smtClean="0" baseline="3523" sz="2325" spc="-4" b="1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mtClean="0" baseline="3523" sz="2325" spc="-4" b="1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dirty="0" smtClean="0" baseline="3523" sz="2325" spc="68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r>
              <a:rPr dirty="0" smtClean="0" baseline="3523" sz="2325" spc="4" b="1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lle</a:t>
            </a:r>
            <a:r>
              <a:rPr dirty="0" smtClean="0" baseline="3523" sz="2325" spc="51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tubaz</a:t>
            </a:r>
            <a:r>
              <a:rPr dirty="0" smtClean="0" baseline="3523" sz="2325" spc="-4" b="1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dirty="0" smtClean="0" baseline="3523" sz="2325" spc="-4" b="1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mtClean="0" baseline="3523" sz="2325" spc="4" b="1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339" y="5226869"/>
            <a:ext cx="2782062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-4" b="1">
                <a:solidFill>
                  <a:srgbClr val="FF0000"/>
                </a:solidFill>
                <a:latin typeface="Calibri"/>
                <a:cs typeface="Calibri"/>
              </a:rPr>
              <a:t>L</a:t>
            </a:r>
            <a:r>
              <a:rPr dirty="0" smtClean="0" baseline="3523" sz="2325" spc="-19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dirty="0" smtClean="0" baseline="3523" sz="2325" spc="-9" b="1">
                <a:solidFill>
                  <a:srgbClr val="FF0000"/>
                </a:solidFill>
                <a:latin typeface="Calibri"/>
                <a:cs typeface="Calibri"/>
              </a:rPr>
              <a:t>v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mtClean="0" baseline="3523" sz="2325" spc="-29" b="1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azi</a:t>
            </a:r>
            <a:r>
              <a:rPr dirty="0" smtClean="0" baseline="3523" sz="2325" spc="4" b="1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mtClean="0" baseline="3523" sz="2325" spc="-4" b="1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dirty="0" smtClean="0" baseline="3523" sz="2325" spc="58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dirty="0" smtClean="0" baseline="3523" sz="2325" spc="1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-9" b="1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aglio</a:t>
            </a:r>
            <a:r>
              <a:rPr dirty="0" smtClean="0" baseline="3523" sz="2325" spc="31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dirty="0" smtClean="0" baseline="3523" sz="2325" spc="7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sa</a:t>
            </a:r>
            <a:r>
              <a:rPr dirty="0" smtClean="0" baseline="3523" sz="2325" spc="4" b="1">
                <a:solidFill>
                  <a:srgbClr val="FF0000"/>
                </a:solidFill>
                <a:latin typeface="Calibri"/>
                <a:cs typeface="Calibri"/>
              </a:rPr>
              <a:t>b</a:t>
            </a:r>
            <a:r>
              <a:rPr dirty="0" smtClean="0" baseline="3523" sz="2325" spc="4" b="1">
                <a:solidFill>
                  <a:srgbClr val="FF0000"/>
                </a:solidFill>
                <a:latin typeface="Calibri"/>
                <a:cs typeface="Calibri"/>
              </a:rPr>
              <a:t>b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dirty="0" smtClean="0" baseline="3523" sz="2325" spc="-9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dirty="0" smtClean="0" baseline="3523" sz="2325" spc="-4" b="1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dirty="0" smtClean="0" baseline="3523" sz="2325" spc="-34" b="1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76529" y="5226869"/>
            <a:ext cx="4080729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00"/>
              </a:lnSpc>
              <a:spcBef>
                <a:spcPts val="85"/>
              </a:spcBef>
            </a:pP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im</a:t>
            </a:r>
            <a:r>
              <a:rPr dirty="0" smtClean="0" baseline="3523" sz="2325" spc="4" b="1">
                <a:solidFill>
                  <a:srgbClr val="FF0000"/>
                </a:solidFill>
                <a:latin typeface="Calibri"/>
                <a:cs typeface="Calibri"/>
              </a:rPr>
              <a:t>p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ia</a:t>
            </a:r>
            <a:r>
              <a:rPr dirty="0" smtClean="0" baseline="3523" sz="2325" spc="-4" b="1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ti</a:t>
            </a:r>
            <a:r>
              <a:rPr dirty="0" smtClean="0" baseline="3523" sz="2325" spc="62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che</a:t>
            </a:r>
            <a:r>
              <a:rPr dirty="0" smtClean="0" baseline="3523" sz="2325" spc="22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4" b="1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ti</a:t>
            </a:r>
            <a:r>
              <a:rPr dirty="0" smtClean="0" baseline="3523" sz="2325" spc="-9" b="1">
                <a:solidFill>
                  <a:srgbClr val="FF0000"/>
                </a:solidFill>
                <a:latin typeface="Calibri"/>
                <a:cs typeface="Calibri"/>
              </a:rPr>
              <a:t>l</a:t>
            </a:r>
            <a:r>
              <a:rPr dirty="0" smtClean="0" baseline="3523" sz="2325" spc="-9" b="1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z</a:t>
            </a:r>
            <a:r>
              <a:rPr dirty="0" smtClean="0" baseline="3523" sz="2325" spc="-25" b="1">
                <a:solidFill>
                  <a:srgbClr val="FF0000"/>
                </a:solidFill>
                <a:latin typeface="Calibri"/>
                <a:cs typeface="Calibri"/>
              </a:rPr>
              <a:t>z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dirty="0" smtClean="0" baseline="3523" sz="2325" spc="-4" b="1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mtClean="0" baseline="3523" sz="2325" spc="58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sa</a:t>
            </a:r>
            <a:r>
              <a:rPr dirty="0" smtClean="0" baseline="3523" sz="2325" spc="4" b="1">
                <a:solidFill>
                  <a:srgbClr val="FF0000"/>
                </a:solidFill>
                <a:latin typeface="Calibri"/>
                <a:cs typeface="Calibri"/>
              </a:rPr>
              <a:t>b</a:t>
            </a:r>
            <a:r>
              <a:rPr dirty="0" smtClean="0" baseline="3523" sz="2325" spc="4" b="1">
                <a:solidFill>
                  <a:srgbClr val="FF0000"/>
                </a:solidFill>
                <a:latin typeface="Calibri"/>
                <a:cs typeface="Calibri"/>
              </a:rPr>
              <a:t>b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ie</a:t>
            </a:r>
            <a:r>
              <a:rPr dirty="0" smtClean="0" baseline="3523" sz="2325" spc="46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mtClean="0" baseline="3523" sz="2325" spc="-16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mi</a:t>
            </a:r>
            <a:r>
              <a:rPr dirty="0" smtClean="0" baseline="3523" sz="2325" spc="4" b="1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dirty="0" smtClean="0" baseline="3523" sz="2325" spc="4" b="1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dirty="0" smtClean="0" baseline="3523" sz="2325" spc="-34" b="1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ali</a:t>
            </a:r>
            <a:r>
              <a:rPr dirty="0" smtClean="0" baseline="3523" sz="2325" spc="68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dirty="0" smtClean="0" baseline="3523" sz="2325" spc="4" b="1">
                <a:solidFill>
                  <a:srgbClr val="FF0000"/>
                </a:solidFill>
                <a:latin typeface="Calibri"/>
                <a:cs typeface="Calibri"/>
              </a:rPr>
              <a:t>b</a:t>
            </a:r>
            <a:r>
              <a:rPr dirty="0" smtClean="0" baseline="3523" sz="2325" spc="-34" b="1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dirty="0" smtClean="0" baseline="3523" sz="2325" spc="-9" b="1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dirty="0" smtClean="0" baseline="3523" sz="2325" spc="-9" b="1">
                <a:solidFill>
                  <a:srgbClr val="FF0000"/>
                </a:solidFill>
                <a:latin typeface="Calibri"/>
                <a:cs typeface="Calibri"/>
              </a:rPr>
              <a:t>v</a:t>
            </a:r>
            <a:r>
              <a:rPr dirty="0" smtClean="0" baseline="3523" sz="2325" spc="0" b="1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82854" y="6334051"/>
            <a:ext cx="1474159" cy="3234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525">
              <a:lnSpc>
                <a:spcPct val="101277"/>
              </a:lnSpc>
              <a:spcBef>
                <a:spcPts val="254"/>
              </a:spcBef>
            </a:pP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ega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-31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850" spc="-350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1550" spc="-509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850" spc="-44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08968" y="5854248"/>
            <a:ext cx="351499" cy="749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5062661" y="1548044"/>
            <a:ext cx="5629338" cy="4128448"/>
          </a:xfrm>
          <a:custGeom>
            <a:avLst/>
            <a:gdLst/>
            <a:ahLst/>
            <a:cxnLst/>
            <a:rect l="l" t="t" r="r" b="b"/>
            <a:pathLst>
              <a:path w="5629338" h="4128448">
                <a:moveTo>
                  <a:pt x="5629338" y="4128448"/>
                </a:moveTo>
                <a:lnTo>
                  <a:pt x="5629338" y="0"/>
                </a:lnTo>
                <a:lnTo>
                  <a:pt x="0" y="0"/>
                </a:lnTo>
                <a:lnTo>
                  <a:pt x="0" y="4128448"/>
                </a:lnTo>
                <a:lnTo>
                  <a:pt x="5629338" y="4128448"/>
                </a:lnTo>
                <a:close/>
              </a:path>
            </a:pathLst>
          </a:custGeom>
          <a:solidFill>
            <a:srgbClr val="FFF1C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616568" y="866430"/>
            <a:ext cx="3565782" cy="351499"/>
          </a:xfrm>
          <a:custGeom>
            <a:avLst/>
            <a:gdLst/>
            <a:ahLst/>
            <a:cxnLst/>
            <a:rect l="l" t="t" r="r" b="b"/>
            <a:pathLst>
              <a:path w="3565782" h="351499">
                <a:moveTo>
                  <a:pt x="3565782" y="351499"/>
                </a:moveTo>
                <a:lnTo>
                  <a:pt x="3565782" y="0"/>
                </a:lnTo>
                <a:lnTo>
                  <a:pt x="0" y="0"/>
                </a:lnTo>
                <a:lnTo>
                  <a:pt x="0" y="351499"/>
                </a:lnTo>
                <a:lnTo>
                  <a:pt x="3565782" y="351499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5130708" y="1610548"/>
            <a:ext cx="2722039" cy="2488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5"/>
              </a:lnSpc>
              <a:spcBef>
                <a:spcPts val="96"/>
              </a:spcBef>
            </a:pPr>
            <a:r>
              <a:rPr dirty="0" smtClean="0" sz="1750" spc="0" b="1" i="1">
                <a:solidFill>
                  <a:srgbClr val="44536A"/>
                </a:solidFill>
                <a:latin typeface="Verdana"/>
                <a:cs typeface="Verdana"/>
              </a:rPr>
              <a:t>Stru</a:t>
            </a:r>
            <a:r>
              <a:rPr dirty="0" smtClean="0" sz="1750" spc="4" b="1" i="1">
                <a:solidFill>
                  <a:srgbClr val="44536A"/>
                </a:solidFill>
                <a:latin typeface="Verdana"/>
                <a:cs typeface="Verdana"/>
              </a:rPr>
              <a:t>m</a:t>
            </a:r>
            <a:r>
              <a:rPr dirty="0" smtClean="0" sz="1750" spc="0" b="1" i="1">
                <a:solidFill>
                  <a:srgbClr val="44536A"/>
                </a:solidFill>
                <a:latin typeface="Verdana"/>
                <a:cs typeface="Verdana"/>
              </a:rPr>
              <a:t>enti</a:t>
            </a:r>
            <a:r>
              <a:rPr dirty="0" smtClean="0" sz="1750" spc="-9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44536A"/>
                </a:solidFill>
                <a:latin typeface="Verdana"/>
                <a:cs typeface="Verdana"/>
              </a:rPr>
              <a:t>decis</a:t>
            </a:r>
            <a:r>
              <a:rPr dirty="0" smtClean="0" sz="1750" spc="-4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 b="1" i="1">
                <a:solidFill>
                  <a:srgbClr val="44536A"/>
                </a:solidFill>
                <a:latin typeface="Verdana"/>
                <a:cs typeface="Verdana"/>
              </a:rPr>
              <a:t>onali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489" y="1720446"/>
            <a:ext cx="3483061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Q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uali</a:t>
            </a:r>
            <a:r>
              <a:rPr dirty="0" smtClean="0" sz="1550" spc="3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sono</a:t>
            </a:r>
            <a:r>
              <a:rPr dirty="0" smtClean="0" sz="1550" spc="61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le</a:t>
            </a:r>
            <a:r>
              <a:rPr dirty="0" smtClean="0" sz="1550" spc="2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principa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96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ov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à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: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489" y="2081301"/>
            <a:ext cx="146507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8202" y="2081301"/>
            <a:ext cx="4040695" cy="20305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3185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Situazioni</a:t>
            </a:r>
            <a:r>
              <a:rPr dirty="0" smtClean="0" sz="1550" spc="10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3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s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osizione</a:t>
            </a:r>
            <a:r>
              <a:rPr dirty="0" smtClean="0" sz="1550" spc="12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ianific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ta</a:t>
            </a:r>
            <a:endParaRPr sz="1550">
              <a:latin typeface="Verdana"/>
              <a:cs typeface="Verdana"/>
            </a:endParaRPr>
          </a:p>
          <a:p>
            <a:pPr marL="12700" marR="23185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(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rati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c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7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iolo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g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ica)</a:t>
            </a:r>
            <a:endParaRPr sz="1550">
              <a:latin typeface="Verdana"/>
              <a:cs typeface="Verdana"/>
            </a:endParaRPr>
          </a:p>
          <a:p>
            <a:pPr marL="12700" indent="0">
              <a:lnSpc>
                <a:spcPts val="2840"/>
              </a:lnSpc>
              <a:spcBef>
                <a:spcPts val="387"/>
              </a:spcBef>
            </a:pP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mp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iam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nto</a:t>
            </a:r>
            <a:r>
              <a:rPr dirty="0" smtClean="0" sz="1550" spc="132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el</a:t>
            </a:r>
            <a:r>
              <a:rPr dirty="0" smtClean="0" sz="1550" spc="5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cam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</a:t>
            </a:r>
            <a:r>
              <a:rPr dirty="0" smtClean="0" sz="1550" spc="61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di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lic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zione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D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al</a:t>
            </a:r>
            <a:r>
              <a:rPr dirty="0" smtClean="0" sz="1550" spc="49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d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Az</a:t>
            </a:r>
            <a:r>
              <a:rPr dirty="0" smtClean="0" sz="1550" spc="51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ai</a:t>
            </a:r>
            <a:r>
              <a:rPr dirty="0" smtClean="0" sz="1550" spc="36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Li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v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elli</a:t>
            </a:r>
            <a:r>
              <a:rPr dirty="0" smtClean="0" sz="1550" spc="56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s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z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ione/al</a:t>
            </a:r>
            <a:r>
              <a:rPr dirty="0" smtClean="0" sz="1550" spc="-10" b="1" i="1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ontaname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to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Cla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s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sifi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c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azi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o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ne</a:t>
            </a:r>
            <a:r>
              <a:rPr dirty="0" smtClean="0" sz="1550" spc="265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si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uo</a:t>
            </a:r>
            <a:r>
              <a:rPr dirty="0" smtClean="0" sz="1550" spc="13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O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RM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30708" y="2145703"/>
            <a:ext cx="5484323" cy="10505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7816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Livelli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750" spc="9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esen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z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io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in</a:t>
            </a:r>
            <a:r>
              <a:rPr dirty="0" smtClean="0" sz="1750" spc="-14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termi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-9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endParaRPr sz="1750">
              <a:latin typeface="Verdana"/>
              <a:cs typeface="Verdana"/>
            </a:endParaRPr>
          </a:p>
          <a:p>
            <a:pPr marL="12700">
              <a:lnSpc>
                <a:spcPts val="2100"/>
              </a:lnSpc>
              <a:spcBef>
                <a:spcPts val="64"/>
              </a:spcBef>
            </a:pP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co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centr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zi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ne</a:t>
            </a:r>
            <a:r>
              <a:rPr dirty="0" smtClean="0" sz="1750" spc="-34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750" spc="14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ttività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m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at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1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NORM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(anche</a:t>
            </a:r>
            <a:r>
              <a:rPr dirty="0" smtClean="0" sz="1750" spc="-24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-1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v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-1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2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s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750" spc="4">
                <a:solidFill>
                  <a:srgbClr val="44536A"/>
                </a:solidFill>
                <a:latin typeface="Verdana"/>
                <a:cs typeface="Verdana"/>
              </a:rPr>
              <a:t>z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ne</a:t>
            </a:r>
            <a:r>
              <a:rPr dirty="0" smtClean="0" sz="1750" spc="-24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sp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c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f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ci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p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cu</a:t>
            </a:r>
            <a:r>
              <a:rPr dirty="0" smtClean="0" sz="1750" spc="4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m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t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750" spc="-1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NORM: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s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m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p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fanghi</a:t>
            </a:r>
            <a:r>
              <a:rPr dirty="0" smtClean="0" sz="1750" spc="-19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p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tr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-1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f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750" spc="-1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)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489" y="2803346"/>
            <a:ext cx="146507" cy="5867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>
                <a:solidFill>
                  <a:srgbClr val="44536A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30708" y="3482426"/>
            <a:ext cx="4738514" cy="13180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7816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Livelli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750" spc="9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esen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z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io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in</a:t>
            </a:r>
            <a:r>
              <a:rPr dirty="0" smtClean="0" sz="1750" spc="-14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termi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-9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750" spc="9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d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se</a:t>
            </a:r>
            <a:endParaRPr sz="1750">
              <a:latin typeface="Verdana"/>
              <a:cs typeface="Verdana"/>
            </a:endParaRPr>
          </a:p>
          <a:p>
            <a:pPr marL="12700">
              <a:lnSpc>
                <a:spcPts val="2100"/>
              </a:lnSpc>
              <a:spcBef>
                <a:spcPts val="64"/>
              </a:spcBef>
            </a:pP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f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f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icace</a:t>
            </a:r>
            <a:r>
              <a:rPr dirty="0" smtClean="0" sz="1750" spc="-14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-19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v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-39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at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ri</a:t>
            </a:r>
            <a:r>
              <a:rPr dirty="0" smtClean="0" sz="1750" spc="-14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ag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14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nd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v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dui</a:t>
            </a:r>
            <a:r>
              <a:rPr dirty="0" smtClean="0" sz="1750" spc="4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-1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pop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750" spc="-9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z</a:t>
            </a:r>
            <a:r>
              <a:rPr dirty="0" smtClean="0" sz="1750" spc="-4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44536A"/>
                </a:solidFill>
                <a:latin typeface="Verdana"/>
                <a:cs typeface="Verdana"/>
              </a:rPr>
              <a:t>one</a:t>
            </a:r>
            <a:endParaRPr sz="1750">
              <a:latin typeface="Verdana"/>
              <a:cs typeface="Verdana"/>
            </a:endParaRPr>
          </a:p>
          <a:p>
            <a:pPr marL="12700" marR="27816">
              <a:lnSpc>
                <a:spcPts val="2050"/>
              </a:lnSpc>
            </a:pP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-</a:t>
            </a:r>
            <a:r>
              <a:rPr dirty="0" smtClean="0" baseline="-1567" sz="2625" spc="25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1</a:t>
            </a: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mS</a:t>
            </a:r>
            <a:r>
              <a:rPr dirty="0" smtClean="0" baseline="-1567" sz="2625" spc="4" b="1">
                <a:solidFill>
                  <a:srgbClr val="44536A"/>
                </a:solidFill>
                <a:latin typeface="Verdana"/>
                <a:cs typeface="Verdana"/>
              </a:rPr>
              <a:t>v</a:t>
            </a: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/y</a:t>
            </a:r>
            <a:r>
              <a:rPr dirty="0" smtClean="0" baseline="-1567" sz="2625" spc="-29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per</a:t>
            </a: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lavor</a:t>
            </a:r>
            <a:r>
              <a:rPr dirty="0" smtClean="0" baseline="-1567" sz="2625" spc="4" b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tori</a:t>
            </a:r>
            <a:endParaRPr sz="1750">
              <a:latin typeface="Verdana"/>
              <a:cs typeface="Verdana"/>
            </a:endParaRPr>
          </a:p>
          <a:p>
            <a:pPr marL="12700" marR="27816">
              <a:lnSpc>
                <a:spcPts val="2105"/>
              </a:lnSpc>
              <a:spcBef>
                <a:spcPts val="2"/>
              </a:spcBef>
            </a:pP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-</a:t>
            </a: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0,3</a:t>
            </a:r>
            <a:r>
              <a:rPr dirty="0" smtClean="0" baseline="-1567" sz="2625" spc="14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m</a:t>
            </a:r>
            <a:r>
              <a:rPr dirty="0" smtClean="0" baseline="-1567" sz="2625" spc="4" b="1">
                <a:solidFill>
                  <a:srgbClr val="44536A"/>
                </a:solidFill>
                <a:latin typeface="Verdana"/>
                <a:cs typeface="Verdana"/>
              </a:rPr>
              <a:t>S</a:t>
            </a: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v/y</a:t>
            </a:r>
            <a:r>
              <a:rPr dirty="0" smtClean="0" baseline="-1567" sz="2625" spc="-24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per</a:t>
            </a: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in</a:t>
            </a:r>
            <a:r>
              <a:rPr dirty="0" smtClean="0" baseline="-1567" sz="2625" spc="4" b="1">
                <a:solidFill>
                  <a:srgbClr val="44536A"/>
                </a:solidFill>
                <a:latin typeface="Verdana"/>
                <a:cs typeface="Verdana"/>
              </a:rPr>
              <a:t>d</a:t>
            </a: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ivid</a:t>
            </a:r>
            <a:r>
              <a:rPr dirty="0" smtClean="0" baseline="-1567" sz="2625" spc="4" b="1">
                <a:solidFill>
                  <a:srgbClr val="44536A"/>
                </a:solidFill>
                <a:latin typeface="Verdana"/>
                <a:cs typeface="Verdana"/>
              </a:rPr>
              <a:t>u</a:t>
            </a: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baseline="-1567" sz="2625" spc="-9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della</a:t>
            </a:r>
            <a:r>
              <a:rPr dirty="0" smtClean="0" baseline="-1567" sz="2625" spc="9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po</a:t>
            </a:r>
            <a:r>
              <a:rPr dirty="0" smtClean="0" baseline="-1567" sz="2625" spc="4" b="1">
                <a:solidFill>
                  <a:srgbClr val="44536A"/>
                </a:solidFill>
                <a:latin typeface="Verdana"/>
                <a:cs typeface="Verdana"/>
              </a:rPr>
              <a:t>p</a:t>
            </a: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.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489" y="3885689"/>
            <a:ext cx="146668" cy="5871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872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8202" y="4246988"/>
            <a:ext cx="3578864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Im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ianti</a:t>
            </a:r>
            <a:r>
              <a:rPr dirty="0" smtClean="0" sz="1550" spc="9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er</a:t>
            </a:r>
            <a:r>
              <a:rPr dirty="0" smtClean="0" sz="1550" spc="45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la</a:t>
            </a:r>
            <a:r>
              <a:rPr dirty="0" smtClean="0" sz="1550" spc="3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g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stione</a:t>
            </a:r>
            <a:r>
              <a:rPr dirty="0" smtClean="0" sz="1550" spc="9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ei</a:t>
            </a:r>
            <a:r>
              <a:rPr dirty="0" smtClean="0" sz="1550" spc="5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si</a:t>
            </a:r>
            <a:r>
              <a:rPr dirty="0" smtClean="0" sz="1550" spc="-10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ui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66127" y="4246988"/>
            <a:ext cx="670884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NO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R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M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30708" y="5086449"/>
            <a:ext cx="4628141" cy="5158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Livelli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750" spc="9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llo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ta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750" spc="4" b="1">
                <a:solidFill>
                  <a:srgbClr val="44536A"/>
                </a:solidFill>
                <a:latin typeface="Verdana"/>
                <a:cs typeface="Verdana"/>
              </a:rPr>
              <a:t>m</a:t>
            </a:r>
            <a:r>
              <a:rPr dirty="0" smtClean="0" sz="1750" spc="-9" b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nto</a:t>
            </a:r>
            <a:r>
              <a:rPr dirty="0" smtClean="0" sz="1750" spc="576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=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Livelli</a:t>
            </a:r>
            <a:r>
              <a:rPr dirty="0" smtClean="0" sz="1750" spc="9" b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endParaRPr sz="1750">
              <a:latin typeface="Verdana"/>
              <a:cs typeface="Verdana"/>
            </a:endParaRPr>
          </a:p>
          <a:p>
            <a:pPr marL="12700" marR="33479">
              <a:lnSpc>
                <a:spcPts val="2105"/>
              </a:lnSpc>
              <a:spcBef>
                <a:spcPts val="9"/>
              </a:spcBef>
            </a:pP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esen</a:t>
            </a:r>
            <a:r>
              <a:rPr dirty="0" smtClean="0" baseline="-1567" sz="2625" spc="4" b="1">
                <a:solidFill>
                  <a:srgbClr val="44536A"/>
                </a:solidFill>
                <a:latin typeface="Verdana"/>
                <a:cs typeface="Verdana"/>
              </a:rPr>
              <a:t>z</a:t>
            </a: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io</a:t>
            </a:r>
            <a:r>
              <a:rPr dirty="0" smtClean="0" baseline="-1567" sz="2625" spc="4" b="1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baseline="-1567" sz="2625" spc="0" b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60777" y="6458127"/>
            <a:ext cx="709112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21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23872" y="6458127"/>
            <a:ext cx="183661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16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8968" y="5854248"/>
            <a:ext cx="351499" cy="749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3616568" y="866430"/>
            <a:ext cx="3565782" cy="3514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190">
              <a:lnSpc>
                <a:spcPct val="101277"/>
              </a:lnSpc>
              <a:spcBef>
                <a:spcPts val="290"/>
              </a:spcBef>
            </a:pP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po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–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PRA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ICHE</a:t>
            </a:r>
            <a:r>
              <a:rPr dirty="0" smtClean="0" sz="1750" spc="-2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NORM</a:t>
            </a:r>
            <a:endParaRPr sz="1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 txBox="1"/>
          <p:nvPr/>
        </p:nvSpPr>
        <p:spPr>
          <a:xfrm>
            <a:off x="10107949" y="6267246"/>
            <a:ext cx="526157" cy="5091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400"/>
              </a:lnSpc>
              <a:spcBef>
                <a:spcPts val="70"/>
              </a:spcBef>
            </a:pPr>
            <a:endParaRPr sz="1400"/>
          </a:p>
          <a:p>
            <a:pPr marL="28622">
              <a:lnSpc>
                <a:spcPct val="101277"/>
              </a:lnSpc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17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10107949" y="6267246"/>
            <a:ext cx="526157" cy="5091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509350" y="4740944"/>
            <a:ext cx="6173294" cy="2024796"/>
          </a:xfrm>
          <a:custGeom>
            <a:avLst/>
            <a:gdLst/>
            <a:ahLst/>
            <a:cxnLst/>
            <a:rect l="l" t="t" r="r" b="b"/>
            <a:pathLst>
              <a:path w="6173294" h="2024796">
                <a:moveTo>
                  <a:pt x="6173294" y="2024796"/>
                </a:moveTo>
                <a:lnTo>
                  <a:pt x="6173294" y="0"/>
                </a:lnTo>
                <a:lnTo>
                  <a:pt x="0" y="0"/>
                </a:lnTo>
                <a:lnTo>
                  <a:pt x="0" y="2024796"/>
                </a:lnTo>
                <a:lnTo>
                  <a:pt x="6173294" y="2024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112266" y="5381127"/>
            <a:ext cx="4131120" cy="809919"/>
          </a:xfrm>
          <a:custGeom>
            <a:avLst/>
            <a:gdLst/>
            <a:ahLst/>
            <a:cxnLst/>
            <a:rect l="l" t="t" r="r" b="b"/>
            <a:pathLst>
              <a:path w="4131120" h="809919">
                <a:moveTo>
                  <a:pt x="4131120" y="809919"/>
                </a:moveTo>
                <a:lnTo>
                  <a:pt x="4131120" y="0"/>
                </a:lnTo>
                <a:lnTo>
                  <a:pt x="0" y="0"/>
                </a:lnTo>
                <a:lnTo>
                  <a:pt x="0" y="809919"/>
                </a:lnTo>
                <a:lnTo>
                  <a:pt x="4131120" y="809919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179091" y="893160"/>
            <a:ext cx="10397969" cy="350163"/>
          </a:xfrm>
          <a:custGeom>
            <a:avLst/>
            <a:gdLst/>
            <a:ahLst/>
            <a:cxnLst/>
            <a:rect l="l" t="t" r="r" b="b"/>
            <a:pathLst>
              <a:path w="10397969" h="350163">
                <a:moveTo>
                  <a:pt x="10397969" y="350163"/>
                </a:moveTo>
                <a:lnTo>
                  <a:pt x="10397969" y="0"/>
                </a:lnTo>
                <a:lnTo>
                  <a:pt x="0" y="0"/>
                </a:lnTo>
                <a:lnTo>
                  <a:pt x="0" y="350163"/>
                </a:lnTo>
                <a:lnTo>
                  <a:pt x="10397969" y="350163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195129" y="1371626"/>
            <a:ext cx="4048258" cy="404959"/>
          </a:xfrm>
          <a:custGeom>
            <a:avLst/>
            <a:gdLst/>
            <a:ahLst/>
            <a:cxnLst/>
            <a:rect l="l" t="t" r="r" b="b"/>
            <a:pathLst>
              <a:path w="4048258" h="404959">
                <a:moveTo>
                  <a:pt x="4048258" y="404959"/>
                </a:moveTo>
                <a:lnTo>
                  <a:pt x="4048258" y="0"/>
                </a:lnTo>
                <a:lnTo>
                  <a:pt x="0" y="0"/>
                </a:lnTo>
                <a:lnTo>
                  <a:pt x="0" y="404959"/>
                </a:lnTo>
                <a:lnTo>
                  <a:pt x="4048258" y="404959"/>
                </a:lnTo>
                <a:close/>
              </a:path>
            </a:pathLst>
          </a:custGeom>
          <a:solidFill>
            <a:srgbClr val="A9D18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4508014" y="1366281"/>
            <a:ext cx="6174630" cy="1376594"/>
          </a:xfrm>
          <a:custGeom>
            <a:avLst/>
            <a:gdLst/>
            <a:ahLst/>
            <a:cxnLst/>
            <a:rect l="l" t="t" r="r" b="b"/>
            <a:pathLst>
              <a:path w="6174630" h="1376594">
                <a:moveTo>
                  <a:pt x="6174630" y="1376594"/>
                </a:moveTo>
                <a:lnTo>
                  <a:pt x="6174630" y="0"/>
                </a:lnTo>
                <a:lnTo>
                  <a:pt x="0" y="0"/>
                </a:lnTo>
                <a:lnTo>
                  <a:pt x="0" y="1376594"/>
                </a:lnTo>
                <a:lnTo>
                  <a:pt x="6174630" y="1376594"/>
                </a:lnTo>
                <a:close/>
              </a:path>
            </a:pathLst>
          </a:custGeom>
          <a:solidFill>
            <a:srgbClr val="A9D18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4489303" y="2900583"/>
            <a:ext cx="6194677" cy="1700028"/>
          </a:xfrm>
          <a:custGeom>
            <a:avLst/>
            <a:gdLst/>
            <a:ahLst/>
            <a:cxnLst/>
            <a:rect l="l" t="t" r="r" b="b"/>
            <a:pathLst>
              <a:path w="6194677" h="1700028">
                <a:moveTo>
                  <a:pt x="6194677" y="1700028"/>
                </a:moveTo>
                <a:lnTo>
                  <a:pt x="6194677" y="0"/>
                </a:lnTo>
                <a:lnTo>
                  <a:pt x="0" y="0"/>
                </a:lnTo>
                <a:lnTo>
                  <a:pt x="0" y="1700028"/>
                </a:lnTo>
                <a:lnTo>
                  <a:pt x="6194677" y="1700028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171072" y="2916621"/>
            <a:ext cx="4132458" cy="404959"/>
          </a:xfrm>
          <a:custGeom>
            <a:avLst/>
            <a:gdLst/>
            <a:ahLst/>
            <a:cxnLst/>
            <a:rect l="l" t="t" r="r" b="b"/>
            <a:pathLst>
              <a:path w="4132458" h="404959">
                <a:moveTo>
                  <a:pt x="4132458" y="404959"/>
                </a:moveTo>
                <a:lnTo>
                  <a:pt x="4132458" y="0"/>
                </a:lnTo>
                <a:lnTo>
                  <a:pt x="0" y="0"/>
                </a:lnTo>
                <a:lnTo>
                  <a:pt x="0" y="404959"/>
                </a:lnTo>
                <a:lnTo>
                  <a:pt x="4132458" y="404959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4576284" y="1443349"/>
            <a:ext cx="5901791" cy="1254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0094">
              <a:lnSpc>
                <a:spcPts val="2245"/>
              </a:lnSpc>
              <a:spcBef>
                <a:spcPts val="112"/>
              </a:spcBef>
            </a:pPr>
            <a:r>
              <a:rPr dirty="0" smtClean="0" baseline="2600" sz="3150" spc="-14" b="1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dirty="0" smtClean="0" baseline="2600" sz="3150" spc="0" b="1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dirty="0" smtClean="0" baseline="2600" sz="3150" spc="4" b="1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dirty="0" smtClean="0" baseline="2600" sz="3150" spc="0" b="1">
                <a:solidFill>
                  <a:srgbClr val="001F5F"/>
                </a:solidFill>
                <a:latin typeface="Calibri"/>
                <a:cs typeface="Calibri"/>
              </a:rPr>
              <a:t>NTI</a:t>
            </a:r>
            <a:endParaRPr sz="2100">
              <a:latin typeface="Calibri"/>
              <a:cs typeface="Calibri"/>
            </a:endParaRPr>
          </a:p>
          <a:p>
            <a:pPr marL="12700" marR="40094">
              <a:lnSpc>
                <a:spcPts val="2525"/>
              </a:lnSpc>
              <a:spcBef>
                <a:spcPts val="14"/>
              </a:spcBef>
            </a:pP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Ri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uti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z</a:t>
            </a:r>
            <a:r>
              <a:rPr dirty="0" smtClean="0" baseline="1300" sz="3150" spc="-39" u="heavy">
                <a:solidFill>
                  <a:srgbClr val="001F5F"/>
                </a:solidFill>
                <a:latin typeface="Calibri"/>
                <a:cs typeface="Calibri"/>
              </a:rPr>
              <a:t>z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endParaRPr sz="2100">
              <a:latin typeface="Calibri"/>
              <a:cs typeface="Calibri"/>
            </a:endParaRPr>
          </a:p>
          <a:p>
            <a:pPr marL="12700" marR="40094">
              <a:lnSpc>
                <a:spcPts val="2525"/>
              </a:lnSpc>
            </a:pP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Ri</a:t>
            </a:r>
            <a:r>
              <a:rPr dirty="0" smtClean="0" baseline="1300" sz="3150" spc="4" u="heavy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cl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dirty="0" smtClean="0" baseline="1300" sz="3150" spc="-19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an</a:t>
            </a:r>
            <a:r>
              <a:rPr dirty="0" smtClean="0" baseline="1300" sz="3150" spc="4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he</a:t>
            </a:r>
            <a:r>
              <a:rPr dirty="0" smtClean="0" baseline="1300" sz="3150" spc="-4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per</a:t>
            </a:r>
            <a:r>
              <a:rPr dirty="0" smtClean="0" baseline="1300" sz="3150" spc="4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-19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dirty="0" smtClean="0" baseline="1300" sz="3150" spc="-29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truzione</a:t>
            </a:r>
            <a:r>
              <a:rPr dirty="0" smtClean="0" baseline="1300" sz="3150" spc="-9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-25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dirty="0" smtClean="0" baseline="1300" sz="3150" spc="-39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ade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525"/>
              </a:lnSpc>
            </a:pP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dirty="0" smtClean="0" baseline="1300" sz="3150" spc="-19" u="heavy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ti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nazi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one</a:t>
            </a:r>
            <a:r>
              <a:rPr dirty="0" smtClean="0" baseline="1380" sz="3150" spc="-50" u="heavy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fi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nal</a:t>
            </a:r>
            <a:r>
              <a:rPr dirty="0" smtClean="0" baseline="1300" sz="3150" spc="9" u="heavy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r>
              <a:rPr dirty="0" smtClean="0" baseline="1300" sz="3150" spc="-4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po</a:t>
            </a:r>
            <a:r>
              <a:rPr dirty="0" smtClean="0" baseline="1300" sz="3150" spc="-9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sibile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smaltim</a:t>
            </a:r>
            <a:r>
              <a:rPr dirty="0" smtClean="0" baseline="1300" sz="3150" spc="9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dirty="0" smtClean="0" baseline="1300" sz="3150" spc="-19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dirty="0" smtClean="0" baseline="1300" sz="3150" spc="-19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dirty="0" smtClean="0" baseline="1300" sz="3150" spc="-2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in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dis</a:t>
            </a:r>
            <a:r>
              <a:rPr dirty="0" smtClean="0" baseline="1300" sz="3150" spc="-19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ari</a:t>
            </a:r>
            <a:r>
              <a:rPr dirty="0" smtClean="0" baseline="1300" sz="3150" spc="-9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57573" y="2977651"/>
            <a:ext cx="5348429" cy="12553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0094">
              <a:lnSpc>
                <a:spcPts val="2245"/>
              </a:lnSpc>
              <a:spcBef>
                <a:spcPts val="112"/>
              </a:spcBef>
            </a:pPr>
            <a:r>
              <a:rPr dirty="0" smtClean="0" baseline="2600" sz="3150" spc="-14" b="1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dirty="0" smtClean="0" baseline="2600" sz="3150" spc="0" b="1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dirty="0" smtClean="0" baseline="2600" sz="3150" spc="4" b="1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dirty="0" smtClean="0" baseline="2600" sz="3150" spc="0" b="1">
                <a:solidFill>
                  <a:srgbClr val="001F5F"/>
                </a:solidFill>
                <a:latin typeface="Calibri"/>
                <a:cs typeface="Calibri"/>
              </a:rPr>
              <a:t>NTI</a:t>
            </a:r>
            <a:endParaRPr sz="2100">
              <a:latin typeface="Calibri"/>
              <a:cs typeface="Calibri"/>
            </a:endParaRPr>
          </a:p>
          <a:p>
            <a:pPr marL="12700" marR="40094">
              <a:lnSpc>
                <a:spcPts val="2530"/>
              </a:lnSpc>
              <a:spcBef>
                <a:spcPts val="14"/>
              </a:spcBef>
            </a:pP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Ri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uti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z</a:t>
            </a:r>
            <a:r>
              <a:rPr dirty="0" smtClean="0" baseline="1300" sz="3150" spc="-39" u="heavy">
                <a:solidFill>
                  <a:srgbClr val="001F5F"/>
                </a:solidFill>
                <a:latin typeface="Calibri"/>
                <a:cs typeface="Calibri"/>
              </a:rPr>
              <a:t>z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endParaRPr sz="2100">
              <a:latin typeface="Calibri"/>
              <a:cs typeface="Calibri"/>
            </a:endParaRPr>
          </a:p>
          <a:p>
            <a:pPr marL="12700" marR="40094">
              <a:lnSpc>
                <a:spcPts val="2525"/>
              </a:lnSpc>
            </a:pP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Ri</a:t>
            </a:r>
            <a:r>
              <a:rPr dirty="0" smtClean="0" baseline="1300" sz="3150" spc="4" u="heavy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cl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dirty="0" smtClean="0" baseline="1300" sz="3150" spc="-19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ma</a:t>
            </a:r>
            <a:r>
              <a:rPr dirty="0" smtClean="0" baseline="1300" sz="3150" spc="-9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 b="1">
                <a:solidFill>
                  <a:srgbClr val="001F5F"/>
                </a:solidFill>
                <a:latin typeface="Calibri"/>
                <a:cs typeface="Calibri"/>
              </a:rPr>
              <a:t>NON</a:t>
            </a:r>
            <a:r>
              <a:rPr dirty="0" smtClean="0" baseline="1300" sz="3150" spc="-19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per</a:t>
            </a:r>
            <a:r>
              <a:rPr dirty="0" smtClean="0" baseline="1300" sz="3150" spc="4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-19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dirty="0" smtClean="0" baseline="1300" sz="3150" spc="-29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truzione</a:t>
            </a:r>
            <a:r>
              <a:rPr dirty="0" smtClean="0" baseline="1300" sz="3150" spc="-9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-25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dirty="0" smtClean="0" baseline="1300" sz="3150" spc="-39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ade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525"/>
              </a:lnSpc>
            </a:pP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dirty="0" smtClean="0" baseline="1300" sz="3150" spc="-19" u="heavy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ti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nazi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one</a:t>
            </a:r>
            <a:r>
              <a:rPr dirty="0" smtClean="0" baseline="1380" sz="3150" spc="-50" u="heavy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fi</a:t>
            </a:r>
            <a:r>
              <a:rPr dirty="0" smtClean="0" baseline="1300" sz="3150" spc="0" u="heavy">
                <a:solidFill>
                  <a:srgbClr val="001F5F"/>
                </a:solidFill>
                <a:latin typeface="Calibri"/>
                <a:cs typeface="Calibri"/>
              </a:rPr>
              <a:t>nal</a:t>
            </a:r>
            <a:r>
              <a:rPr dirty="0" smtClean="0" baseline="1300" sz="3150" spc="4" u="heavy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r>
              <a:rPr dirty="0" smtClean="0" baseline="1300" sz="3150" spc="-4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smalti</a:t>
            </a:r>
            <a:r>
              <a:rPr dirty="0" smtClean="0" baseline="1300" sz="3150" spc="4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dirty="0" smtClean="0" baseline="1300" sz="3150" spc="-14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dirty="0" smtClean="0" baseline="1300" sz="3150" spc="-19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dirty="0" smtClean="0" baseline="1300" sz="3150" spc="-2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in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dis</a:t>
            </a:r>
            <a:r>
              <a:rPr dirty="0" smtClean="0" baseline="1300" sz="3150" spc="-19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ari</a:t>
            </a:r>
            <a:r>
              <a:rPr dirty="0" smtClean="0" baseline="1300" sz="3150" spc="-9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dirty="0" smtClean="0" baseline="1300" sz="3150" spc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dirty="0" smtClean="0" baseline="1300" sz="3150" spc="-19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 b="1">
                <a:solidFill>
                  <a:srgbClr val="001F5F"/>
                </a:solidFill>
                <a:latin typeface="Calibri"/>
                <a:cs typeface="Calibri"/>
              </a:rPr>
              <a:t>MA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57573" y="4261025"/>
            <a:ext cx="5483005" cy="2926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dirty="0" smtClean="0" baseline="2600" sz="3150" spc="0">
                <a:solidFill>
                  <a:srgbClr val="001F5F"/>
                </a:solidFill>
                <a:latin typeface="Calibri"/>
                <a:cs typeface="Calibri"/>
              </a:rPr>
              <a:t>oc</a:t>
            </a:r>
            <a:r>
              <a:rPr dirty="0" smtClean="0" baseline="2600" sz="3150" spc="-14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dirty="0" smtClean="0" baseline="2600" sz="3150" spc="0">
                <a:solidFill>
                  <a:srgbClr val="001F5F"/>
                </a:solidFill>
                <a:latin typeface="Calibri"/>
                <a:cs typeface="Calibri"/>
              </a:rPr>
              <a:t>or</a:t>
            </a:r>
            <a:r>
              <a:rPr dirty="0" smtClean="0" baseline="2600" sz="3150" spc="-29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dirty="0" smtClean="0" baseline="2600" sz="3150" spc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dirty="0" smtClean="0" baseline="2600" sz="3150" spc="-4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-25">
                <a:solidFill>
                  <a:srgbClr val="001F5F"/>
                </a:solidFill>
                <a:latin typeface="Calibri"/>
                <a:cs typeface="Calibri"/>
              </a:rPr>
              <a:t>v</a:t>
            </a:r>
            <a:r>
              <a:rPr dirty="0" smtClean="0" baseline="2600" sz="3150" spc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dirty="0" smtClean="0" baseline="2600" sz="3150" spc="4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dirty="0" smtClean="0" baseline="2600" sz="3150" spc="0">
                <a:solidFill>
                  <a:srgbClr val="001F5F"/>
                </a:solidFill>
                <a:latin typeface="Calibri"/>
                <a:cs typeface="Calibri"/>
              </a:rPr>
              <a:t>ifi</a:t>
            </a:r>
            <a:r>
              <a:rPr dirty="0" smtClean="0" baseline="2600" sz="3150" spc="-14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dirty="0" smtClean="0" baseline="2600" sz="3150" spc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dirty="0" smtClean="0" baseline="2600" sz="3150" spc="-25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dirty="0" smtClean="0" baseline="2600" sz="3150" spc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dirty="0" smtClean="0" baseline="2600" sz="3150" spc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4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dirty="0" smtClean="0" baseline="2600" sz="3150" spc="0">
                <a:solidFill>
                  <a:srgbClr val="001F5F"/>
                </a:solidFill>
                <a:latin typeface="Calibri"/>
                <a:cs typeface="Calibri"/>
              </a:rPr>
              <a:t>he</a:t>
            </a:r>
            <a:r>
              <a:rPr dirty="0" smtClean="0" baseline="2600" sz="3150" spc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dirty="0" smtClean="0" baseline="2600" sz="3150" spc="-4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>
                <a:solidFill>
                  <a:srgbClr val="001F5F"/>
                </a:solidFill>
                <a:latin typeface="Calibri"/>
                <a:cs typeface="Calibri"/>
              </a:rPr>
              <a:t>do</a:t>
            </a:r>
            <a:r>
              <a:rPr dirty="0" smtClean="0" baseline="2600" sz="3150" spc="-9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dirty="0" smtClean="0" baseline="2600" sz="3150" spc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dirty="0" smtClean="0" baseline="2600" sz="3150" spc="14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>
                <a:solidFill>
                  <a:srgbClr val="001F5F"/>
                </a:solidFill>
                <a:latin typeface="Calibri"/>
                <a:cs typeface="Calibri"/>
              </a:rPr>
              <a:t>alla</a:t>
            </a:r>
            <a:r>
              <a:rPr dirty="0" smtClean="0" baseline="2600" sz="3150" spc="-4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>
                <a:solidFill>
                  <a:srgbClr val="001F5F"/>
                </a:solidFill>
                <a:latin typeface="Calibri"/>
                <a:cs typeface="Calibri"/>
              </a:rPr>
              <a:t>pop</a:t>
            </a:r>
            <a:r>
              <a:rPr dirty="0" smtClean="0" baseline="2600" sz="3150" spc="-9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>
                <a:solidFill>
                  <a:srgbClr val="001F5F"/>
                </a:solidFill>
                <a:latin typeface="Calibri"/>
                <a:cs typeface="Calibri"/>
              </a:rPr>
              <a:t>&lt;</a:t>
            </a:r>
            <a:r>
              <a:rPr dirty="0" smtClean="0" baseline="2600" sz="3150" spc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>
                <a:solidFill>
                  <a:srgbClr val="001F5F"/>
                </a:solidFill>
                <a:latin typeface="Calibri"/>
                <a:cs typeface="Calibri"/>
              </a:rPr>
              <a:t>0,3</a:t>
            </a:r>
            <a:r>
              <a:rPr dirty="0" smtClean="0" baseline="2600" sz="3150" spc="-4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dirty="0" smtClean="0" baseline="2600" sz="3150" spc="-14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dirty="0" smtClean="0" baseline="2600" sz="3150" spc="0">
                <a:solidFill>
                  <a:srgbClr val="001F5F"/>
                </a:solidFill>
                <a:latin typeface="Calibri"/>
                <a:cs typeface="Calibri"/>
              </a:rPr>
              <a:t>v/y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77063" y="4819125"/>
            <a:ext cx="5899652" cy="12552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0094">
              <a:lnSpc>
                <a:spcPts val="2245"/>
              </a:lnSpc>
              <a:spcBef>
                <a:spcPts val="112"/>
              </a:spcBef>
            </a:pPr>
            <a:r>
              <a:rPr dirty="0" smtClean="0" baseline="2600" sz="3150" spc="0" b="1">
                <a:solidFill>
                  <a:srgbClr val="E7E6E6"/>
                </a:solidFill>
                <a:latin typeface="Calibri"/>
                <a:cs typeface="Calibri"/>
              </a:rPr>
              <a:t>NON</a:t>
            </a:r>
            <a:r>
              <a:rPr dirty="0" smtClean="0" baseline="2600" sz="3150" spc="-9" b="1">
                <a:solidFill>
                  <a:srgbClr val="E7E6E6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-14" b="1">
                <a:solidFill>
                  <a:srgbClr val="E7E6E6"/>
                </a:solidFill>
                <a:latin typeface="Calibri"/>
                <a:cs typeface="Calibri"/>
              </a:rPr>
              <a:t>E</a:t>
            </a:r>
            <a:r>
              <a:rPr dirty="0" smtClean="0" baseline="2600" sz="3150" spc="0" b="1">
                <a:solidFill>
                  <a:srgbClr val="E7E6E6"/>
                </a:solidFill>
                <a:latin typeface="Calibri"/>
                <a:cs typeface="Calibri"/>
              </a:rPr>
              <a:t>S</a:t>
            </a:r>
            <a:r>
              <a:rPr dirty="0" smtClean="0" baseline="2600" sz="3150" spc="4" b="1">
                <a:solidFill>
                  <a:srgbClr val="E7E6E6"/>
                </a:solidFill>
                <a:latin typeface="Calibri"/>
                <a:cs typeface="Calibri"/>
              </a:rPr>
              <a:t>E</a:t>
            </a:r>
            <a:r>
              <a:rPr dirty="0" smtClean="0" baseline="2600" sz="3150" spc="0" b="1">
                <a:solidFill>
                  <a:srgbClr val="E7E6E6"/>
                </a:solidFill>
                <a:latin typeface="Calibri"/>
                <a:cs typeface="Calibri"/>
              </a:rPr>
              <a:t>NTI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525"/>
              </a:lnSpc>
              <a:spcBef>
                <a:spcPts val="14"/>
              </a:spcBef>
            </a:pPr>
            <a:r>
              <a:rPr dirty="0" smtClean="0" baseline="1300" sz="3150" spc="0" u="heavy">
                <a:solidFill>
                  <a:srgbClr val="E7E6E6"/>
                </a:solidFill>
                <a:latin typeface="Calibri"/>
                <a:cs typeface="Calibri"/>
              </a:rPr>
              <a:t>Ri</a:t>
            </a:r>
            <a:r>
              <a:rPr dirty="0" smtClean="0" baseline="1300" sz="3150" spc="0" u="heavy">
                <a:solidFill>
                  <a:srgbClr val="E7E6E6"/>
                </a:solidFill>
                <a:latin typeface="Calibri"/>
                <a:cs typeface="Calibri"/>
              </a:rPr>
              <a:t>uti</a:t>
            </a:r>
            <a:r>
              <a:rPr dirty="0" smtClean="0" baseline="1300" sz="3150" spc="0" u="heavy">
                <a:solidFill>
                  <a:srgbClr val="E7E6E6"/>
                </a:solidFill>
                <a:latin typeface="Calibri"/>
                <a:cs typeface="Calibri"/>
              </a:rPr>
              <a:t>l</a:t>
            </a:r>
            <a:r>
              <a:rPr dirty="0" smtClean="0" baseline="1300" sz="3150" spc="0" u="heavy">
                <a:solidFill>
                  <a:srgbClr val="E7E6E6"/>
                </a:solidFill>
                <a:latin typeface="Calibri"/>
                <a:cs typeface="Calibri"/>
              </a:rPr>
              <a:t>i</a:t>
            </a:r>
            <a:r>
              <a:rPr dirty="0" smtClean="0" baseline="1300" sz="3150" spc="0" u="heavy">
                <a:solidFill>
                  <a:srgbClr val="E7E6E6"/>
                </a:solidFill>
                <a:latin typeface="Calibri"/>
                <a:cs typeface="Calibri"/>
              </a:rPr>
              <a:t>z</a:t>
            </a:r>
            <a:r>
              <a:rPr dirty="0" smtClean="0" baseline="1300" sz="3150" spc="-39" u="heavy">
                <a:solidFill>
                  <a:srgbClr val="E7E6E6"/>
                </a:solidFill>
                <a:latin typeface="Calibri"/>
                <a:cs typeface="Calibri"/>
              </a:rPr>
              <a:t>z</a:t>
            </a:r>
            <a:r>
              <a:rPr dirty="0" smtClean="0" baseline="1300" sz="3150" spc="0" u="heavy">
                <a:solidFill>
                  <a:srgbClr val="E7E6E6"/>
                </a:solidFill>
                <a:latin typeface="Calibri"/>
                <a:cs typeface="Calibri"/>
              </a:rPr>
              <a:t>o</a:t>
            </a:r>
            <a:r>
              <a:rPr dirty="0" smtClean="0" baseline="1300" sz="3150" spc="-9" u="heavy">
                <a:solidFill>
                  <a:srgbClr val="E7E6E6"/>
                </a:solidFill>
                <a:latin typeface="Calibri"/>
                <a:cs typeface="Calibri"/>
              </a:rPr>
              <a:t>/</a:t>
            </a:r>
            <a:r>
              <a:rPr dirty="0" smtClean="0" baseline="1300" sz="3150" spc="0" u="heavy">
                <a:solidFill>
                  <a:srgbClr val="E7E6E6"/>
                </a:solidFill>
                <a:latin typeface="Calibri"/>
                <a:cs typeface="Calibri"/>
              </a:rPr>
              <a:t>ri</a:t>
            </a:r>
            <a:r>
              <a:rPr dirty="0" smtClean="0" baseline="1300" sz="3150" spc="4" u="heavy">
                <a:solidFill>
                  <a:srgbClr val="E7E6E6"/>
                </a:solidFill>
                <a:latin typeface="Calibri"/>
                <a:cs typeface="Calibri"/>
              </a:rPr>
              <a:t>c</a:t>
            </a:r>
            <a:r>
              <a:rPr dirty="0" smtClean="0" baseline="1300" sz="3150" spc="0" u="heavy">
                <a:solidFill>
                  <a:srgbClr val="E7E6E6"/>
                </a:solidFill>
                <a:latin typeface="Calibri"/>
                <a:cs typeface="Calibri"/>
              </a:rPr>
              <a:t>i</a:t>
            </a:r>
            <a:r>
              <a:rPr dirty="0" smtClean="0" baseline="1300" sz="3150" spc="0" u="heavy">
                <a:solidFill>
                  <a:srgbClr val="E7E6E6"/>
                </a:solidFill>
                <a:latin typeface="Calibri"/>
                <a:cs typeface="Calibri"/>
              </a:rPr>
              <a:t>cl</a:t>
            </a:r>
            <a:r>
              <a:rPr dirty="0" smtClean="0" baseline="1300" sz="3150" spc="0" u="heavy">
                <a:solidFill>
                  <a:srgbClr val="E7E6E6"/>
                </a:solidFill>
                <a:latin typeface="Calibri"/>
                <a:cs typeface="Calibri"/>
              </a:rPr>
              <a:t>o</a:t>
            </a:r>
            <a:r>
              <a:rPr dirty="0" smtClean="0" baseline="1300" sz="3150" spc="-29">
                <a:solidFill>
                  <a:srgbClr val="E7E6E6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 b="1">
                <a:solidFill>
                  <a:srgbClr val="FFFFFF"/>
                </a:solidFill>
                <a:latin typeface="Calibri"/>
                <a:cs typeface="Calibri"/>
              </a:rPr>
              <a:t>MA</a:t>
            </a:r>
            <a:r>
              <a:rPr dirty="0" smtClean="0" baseline="1300" sz="3150" spc="-9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oc</a:t>
            </a:r>
            <a:r>
              <a:rPr dirty="0" smtClean="0" baseline="1300" sz="3150" spc="-14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dirty="0" smtClean="0" baseline="1300" sz="3150" spc="-29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-19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baseline="1300" sz="3150" spc="4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ifi</a:t>
            </a:r>
            <a:r>
              <a:rPr dirty="0" smtClean="0" baseline="1300" sz="3150" spc="-14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mtClean="0" baseline="1300" sz="3150" spc="-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4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he</a:t>
            </a:r>
            <a:r>
              <a:rPr dirty="0" smtClean="0" baseline="1300" sz="3150" spc="-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dirty="0" smtClean="0" baseline="1300" sz="3150" spc="-9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alla</a:t>
            </a:r>
            <a:endParaRPr sz="2100">
              <a:latin typeface="Calibri"/>
              <a:cs typeface="Calibri"/>
            </a:endParaRPr>
          </a:p>
          <a:p>
            <a:pPr marL="12700" marR="40094">
              <a:lnSpc>
                <a:spcPts val="2525"/>
              </a:lnSpc>
            </a:pP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mtClean="0" baseline="1300" sz="3150" spc="-9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&lt;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-9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,3</a:t>
            </a:r>
            <a:r>
              <a:rPr dirty="0" smtClean="0" baseline="1300" sz="3150" spc="-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dirty="0" smtClean="0" baseline="1300" sz="3150" spc="-19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dirty="0" smtClean="0" baseline="1300" sz="3150" spc="-9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dirty="0" smtClean="0" baseline="1300" sz="3150" spc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endParaRPr sz="2100">
              <a:latin typeface="Calibri"/>
              <a:cs typeface="Calibri"/>
            </a:endParaRPr>
          </a:p>
          <a:p>
            <a:pPr marL="12700" marR="40094">
              <a:lnSpc>
                <a:spcPts val="2530"/>
              </a:lnSpc>
              <a:spcBef>
                <a:spcPts val="0"/>
              </a:spcBef>
            </a:pPr>
            <a:r>
              <a:rPr dirty="0" smtClean="0" baseline="1300" sz="3150" spc="0" u="heavy">
                <a:solidFill>
                  <a:srgbClr val="E7E6E6"/>
                </a:solidFill>
                <a:latin typeface="Calibri"/>
                <a:cs typeface="Calibri"/>
              </a:rPr>
              <a:t>De</a:t>
            </a:r>
            <a:r>
              <a:rPr dirty="0" smtClean="0" baseline="1300" sz="3150" spc="-19" u="heavy">
                <a:solidFill>
                  <a:srgbClr val="E7E6E6"/>
                </a:solidFill>
                <a:latin typeface="Calibri"/>
                <a:cs typeface="Calibri"/>
              </a:rPr>
              <a:t>s</a:t>
            </a:r>
            <a:r>
              <a:rPr dirty="0" smtClean="0" baseline="1300" sz="3150" spc="0" u="heavy">
                <a:solidFill>
                  <a:srgbClr val="E7E6E6"/>
                </a:solidFill>
                <a:latin typeface="Calibri"/>
                <a:cs typeface="Calibri"/>
              </a:rPr>
              <a:t>ti</a:t>
            </a:r>
            <a:r>
              <a:rPr dirty="0" smtClean="0" baseline="1300" sz="3150" spc="0" u="heavy">
                <a:solidFill>
                  <a:srgbClr val="E7E6E6"/>
                </a:solidFill>
                <a:latin typeface="Calibri"/>
                <a:cs typeface="Calibri"/>
              </a:rPr>
              <a:t>nazi</a:t>
            </a:r>
            <a:r>
              <a:rPr dirty="0" smtClean="0" baseline="1300" sz="3150" spc="0" u="heavy">
                <a:solidFill>
                  <a:srgbClr val="E7E6E6"/>
                </a:solidFill>
                <a:latin typeface="Calibri"/>
                <a:cs typeface="Calibri"/>
              </a:rPr>
              <a:t>one</a:t>
            </a:r>
            <a:r>
              <a:rPr dirty="0" smtClean="0" baseline="1380" sz="3150" spc="-50" u="heavy">
                <a:solidFill>
                  <a:srgbClr val="E7E6E6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1300" sz="3150" spc="0" u="heavy">
                <a:solidFill>
                  <a:srgbClr val="E7E6E6"/>
                </a:solidFill>
                <a:latin typeface="Calibri"/>
                <a:cs typeface="Calibri"/>
              </a:rPr>
              <a:t>fi</a:t>
            </a:r>
            <a:r>
              <a:rPr dirty="0" smtClean="0" baseline="1300" sz="3150" spc="0" u="heavy">
                <a:solidFill>
                  <a:srgbClr val="E7E6E6"/>
                </a:solidFill>
                <a:latin typeface="Calibri"/>
                <a:cs typeface="Calibri"/>
              </a:rPr>
              <a:t>nal</a:t>
            </a:r>
            <a:r>
              <a:rPr dirty="0" smtClean="0" baseline="1300" sz="3150" spc="4" u="heavy">
                <a:solidFill>
                  <a:srgbClr val="E7E6E6"/>
                </a:solidFill>
                <a:latin typeface="Calibri"/>
                <a:cs typeface="Calibri"/>
              </a:rPr>
              <a:t>e</a:t>
            </a:r>
            <a:r>
              <a:rPr dirty="0" smtClean="0" baseline="1300" sz="3150" spc="0">
                <a:solidFill>
                  <a:srgbClr val="E7E6E6"/>
                </a:solidFill>
                <a:latin typeface="Calibri"/>
                <a:cs typeface="Calibri"/>
              </a:rPr>
              <a:t>:</a:t>
            </a:r>
            <a:r>
              <a:rPr dirty="0" smtClean="0" baseline="1300" sz="3150" spc="-4">
                <a:solidFill>
                  <a:srgbClr val="E7E6E6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E7E6E6"/>
                </a:solidFill>
                <a:latin typeface="Calibri"/>
                <a:cs typeface="Calibri"/>
              </a:rPr>
              <a:t>smaltim</a:t>
            </a:r>
            <a:r>
              <a:rPr dirty="0" smtClean="0" baseline="1300" sz="3150" spc="9">
                <a:solidFill>
                  <a:srgbClr val="E7E6E6"/>
                </a:solidFill>
                <a:latin typeface="Calibri"/>
                <a:cs typeface="Calibri"/>
              </a:rPr>
              <a:t>e</a:t>
            </a:r>
            <a:r>
              <a:rPr dirty="0" smtClean="0" baseline="1300" sz="3150" spc="-19">
                <a:solidFill>
                  <a:srgbClr val="E7E6E6"/>
                </a:solidFill>
                <a:latin typeface="Calibri"/>
                <a:cs typeface="Calibri"/>
              </a:rPr>
              <a:t>n</a:t>
            </a:r>
            <a:r>
              <a:rPr dirty="0" smtClean="0" baseline="1300" sz="3150" spc="-19">
                <a:solidFill>
                  <a:srgbClr val="E7E6E6"/>
                </a:solidFill>
                <a:latin typeface="Calibri"/>
                <a:cs typeface="Calibri"/>
              </a:rPr>
              <a:t>t</a:t>
            </a:r>
            <a:r>
              <a:rPr dirty="0" smtClean="0" baseline="1300" sz="3150" spc="0">
                <a:solidFill>
                  <a:srgbClr val="E7E6E6"/>
                </a:solidFill>
                <a:latin typeface="Calibri"/>
                <a:cs typeface="Calibri"/>
              </a:rPr>
              <a:t>o</a:t>
            </a:r>
            <a:r>
              <a:rPr dirty="0" smtClean="0" baseline="1300" sz="3150" spc="-25">
                <a:solidFill>
                  <a:srgbClr val="E7E6E6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E7E6E6"/>
                </a:solidFill>
                <a:latin typeface="Calibri"/>
                <a:cs typeface="Calibri"/>
              </a:rPr>
              <a:t>in</a:t>
            </a:r>
            <a:r>
              <a:rPr dirty="0" smtClean="0" baseline="1300" sz="3150" spc="0">
                <a:solidFill>
                  <a:srgbClr val="E7E6E6"/>
                </a:solidFill>
                <a:latin typeface="Calibri"/>
                <a:cs typeface="Calibri"/>
              </a:rPr>
              <a:t> </a:t>
            </a:r>
            <a:r>
              <a:rPr dirty="0" smtClean="0" baseline="1300" sz="3150" spc="0">
                <a:solidFill>
                  <a:srgbClr val="E7E6E6"/>
                </a:solidFill>
                <a:latin typeface="Calibri"/>
                <a:cs typeface="Calibri"/>
              </a:rPr>
              <a:t>dis</a:t>
            </a:r>
            <a:r>
              <a:rPr dirty="0" smtClean="0" baseline="1300" sz="3150" spc="-19">
                <a:solidFill>
                  <a:srgbClr val="E7E6E6"/>
                </a:solidFill>
                <a:latin typeface="Calibri"/>
                <a:cs typeface="Calibri"/>
              </a:rPr>
              <a:t>c</a:t>
            </a:r>
            <a:r>
              <a:rPr dirty="0" smtClean="0" baseline="1300" sz="3150" spc="0">
                <a:solidFill>
                  <a:srgbClr val="E7E6E6"/>
                </a:solidFill>
                <a:latin typeface="Calibri"/>
                <a:cs typeface="Calibri"/>
              </a:rPr>
              <a:t>ari</a:t>
            </a:r>
            <a:r>
              <a:rPr dirty="0" smtClean="0" baseline="1300" sz="3150" spc="4">
                <a:solidFill>
                  <a:srgbClr val="E7E6E6"/>
                </a:solidFill>
                <a:latin typeface="Calibri"/>
                <a:cs typeface="Calibri"/>
              </a:rPr>
              <a:t>c</a:t>
            </a:r>
            <a:r>
              <a:rPr dirty="0" smtClean="0" baseline="1300" sz="3150" spc="0">
                <a:solidFill>
                  <a:srgbClr val="E7E6E6"/>
                </a:solidFill>
                <a:latin typeface="Calibri"/>
                <a:cs typeface="Calibri"/>
              </a:rPr>
              <a:t>he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8372" y="4850644"/>
            <a:ext cx="4197953" cy="2926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tabLst>
                <a:tab pos="4140200" algn="l"/>
              </a:tabLst>
            </a:pPr>
            <a:r>
              <a:rPr dirty="0" smtClean="0" baseline="2760" sz="3150" spc="100">
                <a:solidFill>
                  <a:srgbClr val="E7E6E6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2600" sz="3150" spc="-25" b="1">
                <a:solidFill>
                  <a:srgbClr val="E7E6E6"/>
                </a:solidFill>
                <a:latin typeface="Calibri"/>
                <a:cs typeface="Calibri"/>
              </a:rPr>
              <a:t>R</a:t>
            </a:r>
            <a:r>
              <a:rPr dirty="0" smtClean="0" baseline="2600" sz="3150" spc="0" b="1">
                <a:solidFill>
                  <a:srgbClr val="E7E6E6"/>
                </a:solidFill>
                <a:latin typeface="Calibri"/>
                <a:cs typeface="Calibri"/>
              </a:rPr>
              <a:t>esidui</a:t>
            </a:r>
            <a:r>
              <a:rPr dirty="0" smtClean="0" baseline="2760" sz="3150" spc="-54">
                <a:solidFill>
                  <a:srgbClr val="E7E6E6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2600" sz="3150" spc="-9" b="1">
                <a:solidFill>
                  <a:srgbClr val="E7E6E6"/>
                </a:solidFill>
                <a:latin typeface="Calibri"/>
                <a:cs typeface="Calibri"/>
              </a:rPr>
              <a:t>c</a:t>
            </a:r>
            <a:r>
              <a:rPr dirty="0" smtClean="0" baseline="2600" sz="3150" spc="0" b="1">
                <a:solidFill>
                  <a:srgbClr val="E7E6E6"/>
                </a:solidFill>
                <a:latin typeface="Calibri"/>
                <a:cs typeface="Calibri"/>
              </a:rPr>
              <a:t>on</a:t>
            </a:r>
            <a:r>
              <a:rPr dirty="0" smtClean="0" baseline="2760" sz="3150" spc="-59">
                <a:solidFill>
                  <a:srgbClr val="E7E6E6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2600" sz="3150" spc="-4" b="1">
                <a:solidFill>
                  <a:srgbClr val="E7E6E6"/>
                </a:solidFill>
                <a:latin typeface="Calibri"/>
                <a:cs typeface="Calibri"/>
              </a:rPr>
              <a:t>c</a:t>
            </a:r>
            <a:r>
              <a:rPr dirty="0" smtClean="0" baseline="2600" sz="3150" spc="0" b="1">
                <a:solidFill>
                  <a:srgbClr val="E7E6E6"/>
                </a:solidFill>
                <a:latin typeface="Calibri"/>
                <a:cs typeface="Calibri"/>
              </a:rPr>
              <a:t>on</a:t>
            </a:r>
            <a:r>
              <a:rPr dirty="0" smtClean="0" baseline="2600" sz="3150" spc="4" b="1">
                <a:solidFill>
                  <a:srgbClr val="E7E6E6"/>
                </a:solidFill>
                <a:latin typeface="Calibri"/>
                <a:cs typeface="Calibri"/>
              </a:rPr>
              <a:t>c</a:t>
            </a:r>
            <a:r>
              <a:rPr dirty="0" smtClean="0" baseline="2600" sz="3150" spc="0" b="1">
                <a:solidFill>
                  <a:srgbClr val="E7E6E6"/>
                </a:solidFill>
                <a:latin typeface="Calibri"/>
                <a:cs typeface="Calibri"/>
              </a:rPr>
              <a:t>.</a:t>
            </a:r>
            <a:r>
              <a:rPr dirty="0" smtClean="0" baseline="2760" sz="3150" spc="-79">
                <a:solidFill>
                  <a:srgbClr val="E7E6E6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2600" sz="3150" spc="-19" b="1">
                <a:solidFill>
                  <a:srgbClr val="E7E6E6"/>
                </a:solidFill>
                <a:latin typeface="Calibri"/>
                <a:cs typeface="Calibri"/>
              </a:rPr>
              <a:t>a</a:t>
            </a:r>
            <a:r>
              <a:rPr dirty="0" smtClean="0" baseline="2600" sz="3150" spc="-25" b="1">
                <a:solidFill>
                  <a:srgbClr val="E7E6E6"/>
                </a:solidFill>
                <a:latin typeface="Calibri"/>
                <a:cs typeface="Calibri"/>
              </a:rPr>
              <a:t>t</a:t>
            </a:r>
            <a:r>
              <a:rPr dirty="0" smtClean="0" baseline="2600" sz="3150" spc="-4" b="1">
                <a:solidFill>
                  <a:srgbClr val="E7E6E6"/>
                </a:solidFill>
                <a:latin typeface="Calibri"/>
                <a:cs typeface="Calibri"/>
              </a:rPr>
              <a:t>t</a:t>
            </a:r>
            <a:r>
              <a:rPr dirty="0" smtClean="0" baseline="2600" sz="3150" spc="0" b="1">
                <a:solidFill>
                  <a:srgbClr val="E7E6E6"/>
                </a:solidFill>
                <a:latin typeface="Calibri"/>
                <a:cs typeface="Calibri"/>
              </a:rPr>
              <a:t>.</a:t>
            </a:r>
            <a:r>
              <a:rPr dirty="0" smtClean="0" baseline="2760" sz="3150" spc="-50">
                <a:solidFill>
                  <a:srgbClr val="E7E6E6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2600" sz="3150" spc="0" b="1">
                <a:solidFill>
                  <a:srgbClr val="E7E6E6"/>
                </a:solidFill>
                <a:latin typeface="Calibri"/>
                <a:cs typeface="Calibri"/>
              </a:rPr>
              <a:t>&gt;</a:t>
            </a:r>
            <a:r>
              <a:rPr dirty="0" smtClean="0" baseline="2760" sz="3150" spc="-44">
                <a:solidFill>
                  <a:srgbClr val="E7E6E6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2600" sz="3150" spc="0" b="1">
                <a:solidFill>
                  <a:srgbClr val="E7E6E6"/>
                </a:solidFill>
                <a:latin typeface="Calibri"/>
                <a:cs typeface="Calibri"/>
              </a:rPr>
              <a:t>LE</a:t>
            </a:r>
            <a:r>
              <a:rPr dirty="0" smtClean="0" baseline="2760" sz="3150" spc="0">
                <a:solidFill>
                  <a:srgbClr val="E7E6E6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2760" sz="3150" spc="0">
                <a:solidFill>
                  <a:srgbClr val="E7E6E6"/>
                </a:solidFill>
                <a:latin typeface="Times New Roman"/>
                <a:cs typeface="Times New Roman"/>
              </a:rPr>
              <a:t>	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0557" y="5442100"/>
            <a:ext cx="3907963" cy="2261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10"/>
              </a:lnSpc>
              <a:spcBef>
                <a:spcPts val="85"/>
              </a:spcBef>
            </a:pPr>
            <a:r>
              <a:rPr dirty="0" smtClean="0" sz="1550" spc="4" i="1">
                <a:solidFill>
                  <a:srgbClr val="5D5C5C"/>
                </a:solidFill>
                <a:latin typeface="Arial"/>
                <a:cs typeface="Arial"/>
              </a:rPr>
              <a:t>I</a:t>
            </a:r>
            <a:r>
              <a:rPr dirty="0" smtClean="0" sz="1550" spc="0" b="1" i="1">
                <a:solidFill>
                  <a:srgbClr val="5D5C5C"/>
                </a:solidFill>
                <a:latin typeface="Arial"/>
                <a:cs typeface="Arial"/>
              </a:rPr>
              <a:t>l</a:t>
            </a:r>
            <a:r>
              <a:rPr dirty="0" smtClean="0" sz="1550" spc="22" b="1" i="1">
                <a:solidFill>
                  <a:srgbClr val="5D5C5C"/>
                </a:solidFill>
                <a:latin typeface="Arial"/>
                <a:cs typeface="Arial"/>
              </a:rPr>
              <a:t> </a:t>
            </a:r>
            <a:r>
              <a:rPr dirty="0" smtClean="0" sz="1550" spc="0" b="1" i="1">
                <a:solidFill>
                  <a:srgbClr val="5D5C5C"/>
                </a:solidFill>
                <a:latin typeface="Arial"/>
                <a:cs typeface="Arial"/>
              </a:rPr>
              <a:t>D.</a:t>
            </a:r>
            <a:r>
              <a:rPr dirty="0" smtClean="0" sz="1550" spc="40" b="1" i="1">
                <a:solidFill>
                  <a:srgbClr val="5D5C5C"/>
                </a:solidFill>
                <a:latin typeface="Arial"/>
                <a:cs typeface="Arial"/>
              </a:rPr>
              <a:t> </a:t>
            </a:r>
            <a:r>
              <a:rPr dirty="0" smtClean="0" sz="1550" spc="0" b="1" i="1">
                <a:solidFill>
                  <a:srgbClr val="5D5C5C"/>
                </a:solidFill>
                <a:latin typeface="Arial"/>
                <a:cs typeface="Arial"/>
              </a:rPr>
              <a:t>Lgs</a:t>
            </a:r>
            <a:r>
              <a:rPr dirty="0" smtClean="0" sz="1550" spc="54" b="1" i="1">
                <a:solidFill>
                  <a:srgbClr val="5D5C5C"/>
                </a:solidFill>
                <a:latin typeface="Arial"/>
                <a:cs typeface="Arial"/>
              </a:rPr>
              <a:t> </a:t>
            </a:r>
            <a:r>
              <a:rPr dirty="0" smtClean="0" sz="1550" spc="-4" b="1" i="1">
                <a:solidFill>
                  <a:srgbClr val="5D5C5C"/>
                </a:solidFill>
                <a:latin typeface="Arial"/>
                <a:cs typeface="Arial"/>
              </a:rPr>
              <a:t>3</a:t>
            </a:r>
            <a:r>
              <a:rPr dirty="0" smtClean="0" sz="1550" spc="-4" b="1" i="1">
                <a:solidFill>
                  <a:srgbClr val="5D5C5C"/>
                </a:solidFill>
                <a:latin typeface="Arial"/>
                <a:cs typeface="Arial"/>
              </a:rPr>
              <a:t>6</a:t>
            </a:r>
            <a:r>
              <a:rPr dirty="0" smtClean="0" sz="1550" spc="0" b="1" i="1">
                <a:solidFill>
                  <a:srgbClr val="5D5C5C"/>
                </a:solidFill>
                <a:latin typeface="Arial"/>
                <a:cs typeface="Arial"/>
              </a:rPr>
              <a:t>/0</a:t>
            </a:r>
            <a:r>
              <a:rPr dirty="0" smtClean="0" sz="1550" spc="-9" b="1" i="1">
                <a:solidFill>
                  <a:srgbClr val="5D5C5C"/>
                </a:solidFill>
                <a:latin typeface="Arial"/>
                <a:cs typeface="Arial"/>
              </a:rPr>
              <a:t>3</a:t>
            </a:r>
            <a:r>
              <a:rPr dirty="0" smtClean="0" sz="1550" spc="0" b="1" i="1">
                <a:solidFill>
                  <a:srgbClr val="5D5C5C"/>
                </a:solidFill>
                <a:latin typeface="Arial"/>
                <a:cs typeface="Arial"/>
              </a:rPr>
              <a:t>,</a:t>
            </a:r>
            <a:r>
              <a:rPr dirty="0" smtClean="0" sz="1550" spc="100" b="1" i="1">
                <a:solidFill>
                  <a:srgbClr val="5D5C5C"/>
                </a:solidFill>
                <a:latin typeface="Arial"/>
                <a:cs typeface="Arial"/>
              </a:rPr>
              <a:t> </a:t>
            </a:r>
            <a:r>
              <a:rPr dirty="0" smtClean="0" sz="1550" spc="0" b="1" i="1">
                <a:solidFill>
                  <a:srgbClr val="5D5C5C"/>
                </a:solidFill>
                <a:latin typeface="Arial"/>
                <a:cs typeface="Arial"/>
              </a:rPr>
              <a:t>n.</a:t>
            </a:r>
            <a:r>
              <a:rPr dirty="0" smtClean="0" sz="1550" spc="32" b="1" i="1">
                <a:solidFill>
                  <a:srgbClr val="5D5C5C"/>
                </a:solidFill>
                <a:latin typeface="Arial"/>
                <a:cs typeface="Arial"/>
              </a:rPr>
              <a:t> </a:t>
            </a:r>
            <a:r>
              <a:rPr dirty="0" smtClean="0" sz="1550" spc="-4" b="1" i="1">
                <a:solidFill>
                  <a:srgbClr val="5D5C5C"/>
                </a:solidFill>
                <a:latin typeface="Arial"/>
                <a:cs typeface="Arial"/>
              </a:rPr>
              <a:t>3</a:t>
            </a:r>
            <a:r>
              <a:rPr dirty="0" smtClean="0" sz="1550" spc="0" b="1" i="1">
                <a:solidFill>
                  <a:srgbClr val="5D5C5C"/>
                </a:solidFill>
                <a:latin typeface="Arial"/>
                <a:cs typeface="Arial"/>
              </a:rPr>
              <a:t>6</a:t>
            </a:r>
            <a:r>
              <a:rPr dirty="0" smtClean="0" sz="1550" spc="54" b="1" i="1">
                <a:solidFill>
                  <a:srgbClr val="5D5C5C"/>
                </a:solidFill>
                <a:latin typeface="Arial"/>
                <a:cs typeface="Arial"/>
              </a:rPr>
              <a:t> 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è</a:t>
            </a:r>
            <a:r>
              <a:rPr dirty="0" smtClean="0" sz="1550" spc="22" i="1">
                <a:solidFill>
                  <a:srgbClr val="5D5C5C"/>
                </a:solidFill>
                <a:latin typeface="Arial"/>
                <a:cs typeface="Arial"/>
              </a:rPr>
              <a:t> 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stato</a:t>
            </a:r>
            <a:r>
              <a:rPr dirty="0" smtClean="0" sz="1550" spc="67" i="1">
                <a:solidFill>
                  <a:srgbClr val="5D5C5C"/>
                </a:solidFill>
                <a:latin typeface="Arial"/>
                <a:cs typeface="Arial"/>
              </a:rPr>
              <a:t> </a:t>
            </a:r>
            <a:r>
              <a:rPr dirty="0" smtClean="0" sz="1550" spc="-9" i="1">
                <a:solidFill>
                  <a:srgbClr val="5D5C5C"/>
                </a:solidFill>
                <a:latin typeface="Arial"/>
                <a:cs typeface="Arial"/>
              </a:rPr>
              <a:t>m</a:t>
            </a:r>
            <a:r>
              <a:rPr dirty="0" smtClean="0" sz="1550" spc="-4" i="1">
                <a:solidFill>
                  <a:srgbClr val="5D5C5C"/>
                </a:solidFill>
                <a:latin typeface="Arial"/>
                <a:cs typeface="Arial"/>
              </a:rPr>
              <a:t>o</a:t>
            </a:r>
            <a:r>
              <a:rPr dirty="0" smtClean="0" sz="1550" spc="-4" i="1">
                <a:solidFill>
                  <a:srgbClr val="5D5C5C"/>
                </a:solidFill>
                <a:latin typeface="Arial"/>
                <a:cs typeface="Arial"/>
              </a:rPr>
              <a:t>d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ifi</a:t>
            </a:r>
            <a:r>
              <a:rPr dirty="0" smtClean="0" sz="1550" spc="-4" i="1">
                <a:solidFill>
                  <a:srgbClr val="5D5C5C"/>
                </a:solidFill>
                <a:latin typeface="Arial"/>
                <a:cs typeface="Arial"/>
              </a:rPr>
              <a:t>c</a:t>
            </a:r>
            <a:r>
              <a:rPr dirty="0" smtClean="0" sz="1550" spc="-4" i="1">
                <a:solidFill>
                  <a:srgbClr val="5D5C5C"/>
                </a:solidFill>
                <a:latin typeface="Arial"/>
                <a:cs typeface="Arial"/>
              </a:rPr>
              <a:t>a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to</a:t>
            </a:r>
            <a:r>
              <a:rPr dirty="0" smtClean="0" sz="1550" spc="158" i="1">
                <a:solidFill>
                  <a:srgbClr val="5D5C5C"/>
                </a:solidFill>
                <a:latin typeface="Arial"/>
                <a:cs typeface="Arial"/>
              </a:rPr>
              <a:t> </a:t>
            </a:r>
            <a:r>
              <a:rPr dirty="0" smtClean="0" sz="1550" spc="-5" i="1">
                <a:solidFill>
                  <a:srgbClr val="5D5C5C"/>
                </a:solidFill>
                <a:latin typeface="Arial"/>
                <a:cs typeface="Arial"/>
              </a:rPr>
              <a:t>d</a:t>
            </a:r>
            <a:r>
              <a:rPr dirty="0" smtClean="0" sz="1550" spc="-5" i="1">
                <a:solidFill>
                  <a:srgbClr val="5D5C5C"/>
                </a:solidFill>
                <a:latin typeface="Arial"/>
                <a:cs typeface="Arial"/>
              </a:rPr>
              <a:t>a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l</a:t>
            </a:r>
            <a:endParaRPr sz="15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0557" y="5683109"/>
            <a:ext cx="578109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10"/>
              </a:lnSpc>
              <a:spcBef>
                <a:spcPts val="85"/>
              </a:spcBef>
            </a:pP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D.L</a:t>
            </a:r>
            <a:r>
              <a:rPr dirty="0" smtClean="0" sz="1550" spc="-10" i="1">
                <a:solidFill>
                  <a:srgbClr val="5D5C5C"/>
                </a:solidFill>
                <a:latin typeface="Arial"/>
                <a:cs typeface="Arial"/>
              </a:rPr>
              <a:t>g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s</a:t>
            </a:r>
            <a:endParaRPr sz="15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9262" y="5683109"/>
            <a:ext cx="3196778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10"/>
              </a:lnSpc>
              <a:spcBef>
                <a:spcPts val="85"/>
              </a:spcBef>
            </a:pP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1</a:t>
            </a:r>
            <a:r>
              <a:rPr dirty="0" smtClean="0" sz="1550" spc="-9" i="1">
                <a:solidFill>
                  <a:srgbClr val="5D5C5C"/>
                </a:solidFill>
                <a:latin typeface="Arial"/>
                <a:cs typeface="Arial"/>
              </a:rPr>
              <a:t>2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1/</a:t>
            </a:r>
            <a:r>
              <a:rPr dirty="0" smtClean="0" sz="1550" spc="-4" i="1">
                <a:solidFill>
                  <a:srgbClr val="5D5C5C"/>
                </a:solidFill>
                <a:latin typeface="Arial"/>
                <a:cs typeface="Arial"/>
              </a:rPr>
              <a:t>2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0</a:t>
            </a:r>
            <a:r>
              <a:rPr dirty="0" smtClean="0" sz="1550" spc="-9" i="1">
                <a:solidFill>
                  <a:srgbClr val="5D5C5C"/>
                </a:solidFill>
                <a:latin typeface="Arial"/>
                <a:cs typeface="Arial"/>
              </a:rPr>
              <a:t>2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0</a:t>
            </a:r>
            <a:r>
              <a:rPr dirty="0" smtClean="0" sz="1550" spc="94" i="1">
                <a:solidFill>
                  <a:srgbClr val="5D5C5C"/>
                </a:solidFill>
                <a:latin typeface="Arial"/>
                <a:cs typeface="Arial"/>
              </a:rPr>
              <a:t> 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(re</a:t>
            </a:r>
            <a:r>
              <a:rPr dirty="0" smtClean="0" sz="1550" spc="-4" i="1">
                <a:solidFill>
                  <a:srgbClr val="5D5C5C"/>
                </a:solidFill>
                <a:latin typeface="Arial"/>
                <a:cs typeface="Arial"/>
              </a:rPr>
              <a:t>l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ativo</a:t>
            </a:r>
            <a:r>
              <a:rPr dirty="0" smtClean="0" sz="1550" spc="70" i="1">
                <a:solidFill>
                  <a:srgbClr val="5D5C5C"/>
                </a:solidFill>
                <a:latin typeface="Arial"/>
                <a:cs typeface="Arial"/>
              </a:rPr>
              <a:t> 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a</a:t>
            </a:r>
            <a:r>
              <a:rPr dirty="0" smtClean="0" sz="1550" spc="-9" i="1">
                <a:solidFill>
                  <a:srgbClr val="5D5C5C"/>
                </a:solidFill>
                <a:latin typeface="Arial"/>
                <a:cs typeface="Arial"/>
              </a:rPr>
              <a:t>l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le</a:t>
            </a:r>
            <a:r>
              <a:rPr dirty="0" smtClean="0" sz="1550" spc="38" i="1">
                <a:solidFill>
                  <a:srgbClr val="5D5C5C"/>
                </a:solidFill>
                <a:latin typeface="Arial"/>
                <a:cs typeface="Arial"/>
              </a:rPr>
              <a:t> 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d</a:t>
            </a:r>
            <a:r>
              <a:rPr dirty="0" smtClean="0" sz="1550" spc="-9" i="1">
                <a:solidFill>
                  <a:srgbClr val="5D5C5C"/>
                </a:solidFill>
                <a:latin typeface="Arial"/>
                <a:cs typeface="Arial"/>
              </a:rPr>
              <a:t>i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scar</a:t>
            </a:r>
            <a:r>
              <a:rPr dirty="0" smtClean="0" sz="1550" spc="-4" i="1">
                <a:solidFill>
                  <a:srgbClr val="5D5C5C"/>
                </a:solidFill>
                <a:latin typeface="Arial"/>
                <a:cs typeface="Arial"/>
              </a:rPr>
              <a:t>i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che</a:t>
            </a:r>
            <a:r>
              <a:rPr dirty="0" smtClean="0" sz="1550" spc="94" i="1">
                <a:solidFill>
                  <a:srgbClr val="5D5C5C"/>
                </a:solidFill>
                <a:latin typeface="Arial"/>
                <a:cs typeface="Arial"/>
              </a:rPr>
              <a:t> 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di</a:t>
            </a:r>
            <a:endParaRPr sz="15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0557" y="5918333"/>
            <a:ext cx="3218843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10"/>
              </a:lnSpc>
              <a:spcBef>
                <a:spcPts val="85"/>
              </a:spcBef>
            </a:pP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rifi</a:t>
            </a:r>
            <a:r>
              <a:rPr dirty="0" smtClean="0" sz="1550" spc="-4" i="1">
                <a:solidFill>
                  <a:srgbClr val="5D5C5C"/>
                </a:solidFill>
                <a:latin typeface="Arial"/>
                <a:cs typeface="Arial"/>
              </a:rPr>
              <a:t>u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ti,</a:t>
            </a:r>
            <a:r>
              <a:rPr dirty="0" smtClean="0" sz="1550" spc="63" i="1">
                <a:solidFill>
                  <a:srgbClr val="5D5C5C"/>
                </a:solidFill>
                <a:latin typeface="Arial"/>
                <a:cs typeface="Arial"/>
              </a:rPr>
              <a:t> 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in</a:t>
            </a:r>
            <a:r>
              <a:rPr dirty="0" smtClean="0" sz="1550" spc="12" i="1">
                <a:solidFill>
                  <a:srgbClr val="5D5C5C"/>
                </a:solidFill>
                <a:latin typeface="Arial"/>
                <a:cs typeface="Arial"/>
              </a:rPr>
              <a:t> 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vig</a:t>
            </a:r>
            <a:r>
              <a:rPr dirty="0" smtClean="0" sz="1550" spc="-9" i="1">
                <a:solidFill>
                  <a:srgbClr val="5D5C5C"/>
                </a:solidFill>
                <a:latin typeface="Arial"/>
                <a:cs typeface="Arial"/>
              </a:rPr>
              <a:t>o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re</a:t>
            </a:r>
            <a:r>
              <a:rPr dirty="0" smtClean="0" sz="1550" spc="57" i="1">
                <a:solidFill>
                  <a:srgbClr val="5D5C5C"/>
                </a:solidFill>
                <a:latin typeface="Arial"/>
                <a:cs typeface="Arial"/>
              </a:rPr>
              <a:t> 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d</a:t>
            </a:r>
            <a:r>
              <a:rPr dirty="0" smtClean="0" sz="1550" spc="-9" i="1">
                <a:solidFill>
                  <a:srgbClr val="5D5C5C"/>
                </a:solidFill>
                <a:latin typeface="Arial"/>
                <a:cs typeface="Arial"/>
              </a:rPr>
              <a:t>a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l</a:t>
            </a:r>
            <a:r>
              <a:rPr dirty="0" smtClean="0" sz="1550" spc="40" i="1">
                <a:solidFill>
                  <a:srgbClr val="5D5C5C"/>
                </a:solidFill>
                <a:latin typeface="Arial"/>
                <a:cs typeface="Arial"/>
              </a:rPr>
              <a:t> 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29</a:t>
            </a:r>
            <a:r>
              <a:rPr dirty="0" smtClean="0" sz="1550" spc="22" i="1">
                <a:solidFill>
                  <a:srgbClr val="5D5C5C"/>
                </a:solidFill>
                <a:latin typeface="Arial"/>
                <a:cs typeface="Arial"/>
              </a:rPr>
              <a:t> 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sette</a:t>
            </a:r>
            <a:r>
              <a:rPr dirty="0" smtClean="0" sz="1550" spc="-14" i="1">
                <a:solidFill>
                  <a:srgbClr val="5D5C5C"/>
                </a:solidFill>
                <a:latin typeface="Arial"/>
                <a:cs typeface="Arial"/>
              </a:rPr>
              <a:t>m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bre</a:t>
            </a:r>
            <a:r>
              <a:rPr dirty="0" smtClean="0" sz="1550" spc="98" i="1">
                <a:solidFill>
                  <a:srgbClr val="5D5C5C"/>
                </a:solidFill>
                <a:latin typeface="Arial"/>
                <a:cs typeface="Arial"/>
              </a:rPr>
              <a:t> </a:t>
            </a:r>
            <a:r>
              <a:rPr dirty="0" smtClean="0" sz="1550" spc="-4" i="1">
                <a:solidFill>
                  <a:srgbClr val="5D5C5C"/>
                </a:solidFill>
                <a:latin typeface="Arial"/>
                <a:cs typeface="Arial"/>
              </a:rPr>
              <a:t>u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s</a:t>
            </a:r>
            <a:r>
              <a:rPr dirty="0" smtClean="0" sz="1550" spc="0" i="1">
                <a:solidFill>
                  <a:srgbClr val="5D5C5C"/>
                </a:solidFill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77063" y="6102433"/>
            <a:ext cx="5789374" cy="2926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au</a:t>
            </a:r>
            <a:r>
              <a:rPr dirty="0" smtClean="0" baseline="2600" sz="3150" spc="-19">
                <a:solidFill>
                  <a:srgbClr val="E7E6E6"/>
                </a:solidFill>
                <a:latin typeface="Calibri"/>
                <a:cs typeface="Calibri"/>
              </a:rPr>
              <a:t>t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oriz</a:t>
            </a:r>
            <a:r>
              <a:rPr dirty="0" smtClean="0" baseline="2600" sz="3150" spc="-34">
                <a:solidFill>
                  <a:srgbClr val="E7E6E6"/>
                </a:solidFill>
                <a:latin typeface="Calibri"/>
                <a:cs typeface="Calibri"/>
              </a:rPr>
              <a:t>z</a:t>
            </a:r>
            <a:r>
              <a:rPr dirty="0" smtClean="0" baseline="2600" sz="3150" spc="-19">
                <a:solidFill>
                  <a:srgbClr val="E7E6E6"/>
                </a:solidFill>
                <a:latin typeface="Calibri"/>
                <a:cs typeface="Calibri"/>
              </a:rPr>
              <a:t>a</a:t>
            </a:r>
            <a:r>
              <a:rPr dirty="0" smtClean="0" baseline="2600" sz="3150" spc="-19">
                <a:solidFill>
                  <a:srgbClr val="E7E6E6"/>
                </a:solidFill>
                <a:latin typeface="Calibri"/>
                <a:cs typeface="Calibri"/>
              </a:rPr>
              <a:t>t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e</a:t>
            </a:r>
            <a:r>
              <a:rPr dirty="0" smtClean="0" baseline="2600" sz="3150" spc="-4">
                <a:solidFill>
                  <a:srgbClr val="E7E6E6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ai</a:t>
            </a:r>
            <a:r>
              <a:rPr dirty="0" smtClean="0" baseline="2600" sz="3150" spc="-4">
                <a:solidFill>
                  <a:srgbClr val="E7E6E6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sensi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dell</a:t>
            </a:r>
            <a:r>
              <a:rPr dirty="0" smtClean="0" baseline="2600" sz="3150" spc="-154">
                <a:solidFill>
                  <a:srgbClr val="E7E6E6"/>
                </a:solidFill>
                <a:latin typeface="Calibri"/>
                <a:cs typeface="Calibri"/>
              </a:rPr>
              <a:t>’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art.2</a:t>
            </a:r>
            <a:r>
              <a:rPr dirty="0" smtClean="0" baseline="2600" sz="3150" spc="-9">
                <a:solidFill>
                  <a:srgbClr val="E7E6E6"/>
                </a:solidFill>
                <a:latin typeface="Calibri"/>
                <a:cs typeface="Calibri"/>
              </a:rPr>
              <a:t>6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,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del</a:t>
            </a:r>
            <a:r>
              <a:rPr dirty="0" smtClean="0" baseline="2600" sz="3150" spc="4">
                <a:solidFill>
                  <a:srgbClr val="E7E6E6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-54">
                <a:solidFill>
                  <a:srgbClr val="E7E6E6"/>
                </a:solidFill>
                <a:latin typeface="Calibri"/>
                <a:cs typeface="Calibri"/>
              </a:rPr>
              <a:t>D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.L</a:t>
            </a:r>
            <a:r>
              <a:rPr dirty="0" smtClean="0" baseline="2600" sz="3150" spc="-4">
                <a:solidFill>
                  <a:srgbClr val="E7E6E6"/>
                </a:solidFill>
                <a:latin typeface="Calibri"/>
                <a:cs typeface="Calibri"/>
              </a:rPr>
              <a:t>g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s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1</a:t>
            </a:r>
            <a:r>
              <a:rPr dirty="0" smtClean="0" baseline="2600" sz="3150" spc="-9">
                <a:solidFill>
                  <a:srgbClr val="E7E6E6"/>
                </a:solidFill>
                <a:latin typeface="Calibri"/>
                <a:cs typeface="Calibri"/>
              </a:rPr>
              <a:t>5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2</a:t>
            </a:r>
            <a:r>
              <a:rPr dirty="0" smtClean="0" baseline="2600" sz="3150" spc="-4">
                <a:solidFill>
                  <a:srgbClr val="E7E6E6"/>
                </a:solidFill>
                <a:latin typeface="Calibri"/>
                <a:cs typeface="Calibri"/>
              </a:rPr>
              <a:t>/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06</a:t>
            </a:r>
            <a:r>
              <a:rPr dirty="0" smtClean="0" baseline="2600" sz="3150" spc="-4">
                <a:solidFill>
                  <a:srgbClr val="E7E6E6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e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del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77063" y="6423193"/>
            <a:ext cx="1335660" cy="2926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dirty="0" smtClean="0" baseline="2600" sz="3150" spc="-54">
                <a:solidFill>
                  <a:srgbClr val="E7E6E6"/>
                </a:solidFill>
                <a:latin typeface="Calibri"/>
                <a:cs typeface="Calibri"/>
              </a:rPr>
              <a:t>D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.L</a:t>
            </a:r>
            <a:r>
              <a:rPr dirty="0" smtClean="0" baseline="2600" sz="3150" spc="-4">
                <a:solidFill>
                  <a:srgbClr val="E7E6E6"/>
                </a:solidFill>
                <a:latin typeface="Calibri"/>
                <a:cs typeface="Calibri"/>
              </a:rPr>
              <a:t>g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s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3</a:t>
            </a:r>
            <a:r>
              <a:rPr dirty="0" smtClean="0" baseline="2600" sz="3150" spc="-9">
                <a:solidFill>
                  <a:srgbClr val="E7E6E6"/>
                </a:solidFill>
                <a:latin typeface="Calibri"/>
                <a:cs typeface="Calibri"/>
              </a:rPr>
              <a:t>6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/</a:t>
            </a:r>
            <a:r>
              <a:rPr dirty="0" smtClean="0" baseline="2600" sz="3150" spc="-4">
                <a:solidFill>
                  <a:srgbClr val="E7E6E6"/>
                </a:solidFill>
                <a:latin typeface="Calibri"/>
                <a:cs typeface="Calibri"/>
              </a:rPr>
              <a:t>0</a:t>
            </a:r>
            <a:r>
              <a:rPr dirty="0" smtClean="0" baseline="2600" sz="3150" spc="0">
                <a:solidFill>
                  <a:srgbClr val="E7E6E6"/>
                </a:solidFill>
                <a:latin typeface="Calibri"/>
                <a:cs typeface="Calibri"/>
              </a:rPr>
              <a:t>3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60777" y="6458127"/>
            <a:ext cx="709112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21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2266" y="5381127"/>
            <a:ext cx="296702" cy="8099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991">
              <a:lnSpc>
                <a:spcPct val="95825"/>
              </a:lnSpc>
              <a:spcBef>
                <a:spcPts val="405"/>
              </a:spcBef>
            </a:pPr>
            <a:r>
              <a:rPr dirty="0" smtClean="0" sz="1550" spc="4" i="1">
                <a:solidFill>
                  <a:srgbClr val="5D5C5C"/>
                </a:solidFill>
                <a:latin typeface="Arial"/>
                <a:cs typeface="Arial"/>
              </a:rPr>
              <a:t>I</a:t>
            </a:r>
            <a:r>
              <a:rPr dirty="0" smtClean="0" sz="1550" spc="0" b="1" i="1">
                <a:solidFill>
                  <a:srgbClr val="5D5C5C"/>
                </a:solidFill>
                <a:latin typeface="Arial"/>
                <a:cs typeface="Arial"/>
              </a:rPr>
              <a:t>l</a:t>
            </a:r>
            <a:endParaRPr sz="15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43387" y="5381127"/>
            <a:ext cx="0" cy="8099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112266" y="5854248"/>
            <a:ext cx="296702" cy="336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408968" y="5854248"/>
            <a:ext cx="351499" cy="336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171072" y="2916621"/>
            <a:ext cx="4132458" cy="4049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723">
              <a:lnSpc>
                <a:spcPct val="101725"/>
              </a:lnSpc>
              <a:spcBef>
                <a:spcPts val="284"/>
              </a:spcBef>
            </a:pPr>
            <a:r>
              <a:rPr dirty="0" smtClean="0" sz="2100" spc="-25" b="1">
                <a:latin typeface="Calibri"/>
                <a:cs typeface="Calibri"/>
              </a:rPr>
              <a:t>R</a:t>
            </a:r>
            <a:r>
              <a:rPr dirty="0" smtClean="0" sz="2100" spc="0" b="1">
                <a:latin typeface="Calibri"/>
                <a:cs typeface="Calibri"/>
              </a:rPr>
              <a:t>esidui</a:t>
            </a:r>
            <a:r>
              <a:rPr dirty="0" smtClean="0" sz="2100" spc="0" b="1">
                <a:latin typeface="Calibri"/>
                <a:cs typeface="Calibri"/>
              </a:rPr>
              <a:t> </a:t>
            </a:r>
            <a:r>
              <a:rPr dirty="0" smtClean="0" sz="2100" spc="-9" b="1">
                <a:latin typeface="Calibri"/>
                <a:cs typeface="Calibri"/>
              </a:rPr>
              <a:t>c</a:t>
            </a:r>
            <a:r>
              <a:rPr dirty="0" smtClean="0" sz="2100" spc="0" b="1">
                <a:latin typeface="Calibri"/>
                <a:cs typeface="Calibri"/>
              </a:rPr>
              <a:t>on</a:t>
            </a:r>
            <a:r>
              <a:rPr dirty="0" smtClean="0" sz="2100" spc="-9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5</a:t>
            </a:r>
            <a:r>
              <a:rPr dirty="0" smtClean="0" sz="2100" spc="-9" b="1">
                <a:latin typeface="Calibri"/>
                <a:cs typeface="Calibri"/>
              </a:rPr>
              <a:t>0</a:t>
            </a:r>
            <a:r>
              <a:rPr dirty="0" smtClean="0" sz="2100" spc="0" b="1">
                <a:latin typeface="Calibri"/>
                <a:cs typeface="Calibri"/>
              </a:rPr>
              <a:t>%</a:t>
            </a:r>
            <a:r>
              <a:rPr dirty="0" smtClean="0" sz="2100" spc="0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LE</a:t>
            </a:r>
            <a:r>
              <a:rPr dirty="0" smtClean="0" sz="2100" spc="0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&lt;</a:t>
            </a:r>
            <a:r>
              <a:rPr dirty="0" smtClean="0" sz="2100" spc="0" b="1">
                <a:latin typeface="Calibri"/>
                <a:cs typeface="Calibri"/>
              </a:rPr>
              <a:t> </a:t>
            </a:r>
            <a:r>
              <a:rPr dirty="0" smtClean="0" sz="2100" spc="-4" b="1">
                <a:latin typeface="Calibri"/>
                <a:cs typeface="Calibri"/>
              </a:rPr>
              <a:t>c</a:t>
            </a:r>
            <a:r>
              <a:rPr dirty="0" smtClean="0" sz="2100" spc="0" b="1">
                <a:latin typeface="Calibri"/>
                <a:cs typeface="Calibri"/>
              </a:rPr>
              <a:t>on</a:t>
            </a:r>
            <a:r>
              <a:rPr dirty="0" smtClean="0" sz="2100" spc="4" b="1">
                <a:latin typeface="Calibri"/>
                <a:cs typeface="Calibri"/>
              </a:rPr>
              <a:t>c</a:t>
            </a:r>
            <a:r>
              <a:rPr dirty="0" smtClean="0" sz="2100" spc="0" b="1">
                <a:latin typeface="Calibri"/>
                <a:cs typeface="Calibri"/>
              </a:rPr>
              <a:t>.</a:t>
            </a:r>
            <a:r>
              <a:rPr dirty="0" smtClean="0" sz="2100" spc="-14" b="1">
                <a:latin typeface="Calibri"/>
                <a:cs typeface="Calibri"/>
              </a:rPr>
              <a:t> </a:t>
            </a:r>
            <a:r>
              <a:rPr dirty="0" smtClean="0" sz="2100" spc="-19" b="1">
                <a:latin typeface="Calibri"/>
                <a:cs typeface="Calibri"/>
              </a:rPr>
              <a:t>a</a:t>
            </a:r>
            <a:r>
              <a:rPr dirty="0" smtClean="0" sz="2100" spc="-25" b="1">
                <a:latin typeface="Calibri"/>
                <a:cs typeface="Calibri"/>
              </a:rPr>
              <a:t>t</a:t>
            </a:r>
            <a:r>
              <a:rPr dirty="0" smtClean="0" sz="2100" spc="-4" b="1">
                <a:latin typeface="Calibri"/>
                <a:cs typeface="Calibri"/>
              </a:rPr>
              <a:t>t</a:t>
            </a:r>
            <a:r>
              <a:rPr dirty="0" smtClean="0" sz="2100" spc="0" b="1">
                <a:latin typeface="Calibri"/>
                <a:cs typeface="Calibri"/>
              </a:rPr>
              <a:t>.</a:t>
            </a:r>
            <a:r>
              <a:rPr dirty="0" smtClean="0" sz="2100" spc="0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&lt;</a:t>
            </a:r>
            <a:r>
              <a:rPr dirty="0" smtClean="0" sz="2100" spc="4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LE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5129" y="1371626"/>
            <a:ext cx="4048258" cy="4049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724">
              <a:lnSpc>
                <a:spcPct val="101725"/>
              </a:lnSpc>
              <a:spcBef>
                <a:spcPts val="285"/>
              </a:spcBef>
            </a:pPr>
            <a:r>
              <a:rPr dirty="0" smtClean="0" sz="2100" spc="-25" b="1">
                <a:latin typeface="Calibri"/>
                <a:cs typeface="Calibri"/>
              </a:rPr>
              <a:t>R</a:t>
            </a:r>
            <a:r>
              <a:rPr dirty="0" smtClean="0" sz="2100" spc="0" b="1">
                <a:latin typeface="Calibri"/>
                <a:cs typeface="Calibri"/>
              </a:rPr>
              <a:t>esidui</a:t>
            </a:r>
            <a:r>
              <a:rPr dirty="0" smtClean="0" sz="2100" spc="0" b="1">
                <a:latin typeface="Calibri"/>
                <a:cs typeface="Calibri"/>
              </a:rPr>
              <a:t> </a:t>
            </a:r>
            <a:r>
              <a:rPr dirty="0" smtClean="0" sz="2100" spc="-9" b="1">
                <a:latin typeface="Calibri"/>
                <a:cs typeface="Calibri"/>
              </a:rPr>
              <a:t>c</a:t>
            </a:r>
            <a:r>
              <a:rPr dirty="0" smtClean="0" sz="2100" spc="0" b="1">
                <a:latin typeface="Calibri"/>
                <a:cs typeface="Calibri"/>
              </a:rPr>
              <a:t>on</a:t>
            </a:r>
            <a:r>
              <a:rPr dirty="0" smtClean="0" sz="2100" spc="-9" b="1">
                <a:latin typeface="Calibri"/>
                <a:cs typeface="Calibri"/>
              </a:rPr>
              <a:t> </a:t>
            </a:r>
            <a:r>
              <a:rPr dirty="0" smtClean="0" sz="2100" spc="-4" b="1">
                <a:latin typeface="Calibri"/>
                <a:cs typeface="Calibri"/>
              </a:rPr>
              <a:t>c</a:t>
            </a:r>
            <a:r>
              <a:rPr dirty="0" smtClean="0" sz="2100" spc="0" b="1">
                <a:latin typeface="Calibri"/>
                <a:cs typeface="Calibri"/>
              </a:rPr>
              <a:t>on</a:t>
            </a:r>
            <a:r>
              <a:rPr dirty="0" smtClean="0" sz="2100" spc="4" b="1">
                <a:latin typeface="Calibri"/>
                <a:cs typeface="Calibri"/>
              </a:rPr>
              <a:t>c</a:t>
            </a:r>
            <a:r>
              <a:rPr dirty="0" smtClean="0" sz="2100" spc="0" b="1">
                <a:latin typeface="Calibri"/>
                <a:cs typeface="Calibri"/>
              </a:rPr>
              <a:t>.</a:t>
            </a:r>
            <a:r>
              <a:rPr dirty="0" smtClean="0" sz="2100" spc="-24" b="1">
                <a:latin typeface="Calibri"/>
                <a:cs typeface="Calibri"/>
              </a:rPr>
              <a:t> </a:t>
            </a:r>
            <a:r>
              <a:rPr dirty="0" smtClean="0" sz="2100" spc="-19" b="1">
                <a:latin typeface="Calibri"/>
                <a:cs typeface="Calibri"/>
              </a:rPr>
              <a:t>a</a:t>
            </a:r>
            <a:r>
              <a:rPr dirty="0" smtClean="0" sz="2100" spc="-25" b="1">
                <a:latin typeface="Calibri"/>
                <a:cs typeface="Calibri"/>
              </a:rPr>
              <a:t>t</a:t>
            </a:r>
            <a:r>
              <a:rPr dirty="0" smtClean="0" sz="2100" spc="-4" b="1">
                <a:latin typeface="Calibri"/>
                <a:cs typeface="Calibri"/>
              </a:rPr>
              <a:t>t</a:t>
            </a:r>
            <a:r>
              <a:rPr dirty="0" smtClean="0" sz="2100" spc="0" b="1">
                <a:latin typeface="Calibri"/>
                <a:cs typeface="Calibri"/>
              </a:rPr>
              <a:t>.</a:t>
            </a:r>
            <a:r>
              <a:rPr dirty="0" smtClean="0" sz="2100" spc="0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&lt;</a:t>
            </a:r>
            <a:r>
              <a:rPr dirty="0" smtClean="0" sz="2100" spc="4" b="1">
                <a:latin typeface="Calibri"/>
                <a:cs typeface="Calibri"/>
              </a:rPr>
              <a:t> </a:t>
            </a:r>
            <a:r>
              <a:rPr dirty="0" smtClean="0" sz="2100" spc="-4" b="1">
                <a:latin typeface="Calibri"/>
                <a:cs typeface="Calibri"/>
              </a:rPr>
              <a:t>5</a:t>
            </a:r>
            <a:r>
              <a:rPr dirty="0" smtClean="0" sz="2100" spc="0" b="1">
                <a:latin typeface="Calibri"/>
                <a:cs typeface="Calibri"/>
              </a:rPr>
              <a:t>0%</a:t>
            </a:r>
            <a:r>
              <a:rPr dirty="0" smtClean="0" sz="2100" spc="0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LE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9091" y="893160"/>
            <a:ext cx="10397969" cy="350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9654">
              <a:lnSpc>
                <a:spcPct val="101277"/>
              </a:lnSpc>
              <a:spcBef>
                <a:spcPts val="290"/>
              </a:spcBef>
            </a:pP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Classi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icazi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ne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dei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residui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NORM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in</a:t>
            </a:r>
            <a:r>
              <a:rPr dirty="0" smtClean="0" sz="1750" spc="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se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alla</a:t>
            </a:r>
            <a:r>
              <a:rPr dirty="0" smtClean="0" sz="1750" spc="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conc.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attività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89447" y="2479104"/>
            <a:ext cx="6033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5970736" y="4013740"/>
            <a:ext cx="6033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5990226" y="5855148"/>
            <a:ext cx="6033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616568" y="866430"/>
            <a:ext cx="3565782" cy="351499"/>
          </a:xfrm>
          <a:custGeom>
            <a:avLst/>
            <a:gdLst/>
            <a:ahLst/>
            <a:cxnLst/>
            <a:rect l="l" t="t" r="r" b="b"/>
            <a:pathLst>
              <a:path w="3565782" h="351499">
                <a:moveTo>
                  <a:pt x="3565782" y="351499"/>
                </a:moveTo>
                <a:lnTo>
                  <a:pt x="3565782" y="0"/>
                </a:lnTo>
                <a:lnTo>
                  <a:pt x="0" y="0"/>
                </a:lnTo>
                <a:lnTo>
                  <a:pt x="0" y="351499"/>
                </a:lnTo>
                <a:lnTo>
                  <a:pt x="3565782" y="351499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4736556" y="1379646"/>
            <a:ext cx="5792391" cy="621471"/>
          </a:xfrm>
          <a:custGeom>
            <a:avLst/>
            <a:gdLst/>
            <a:ahLst/>
            <a:cxnLst/>
            <a:rect l="l" t="t" r="r" b="b"/>
            <a:pathLst>
              <a:path w="5792391" h="621471">
                <a:moveTo>
                  <a:pt x="5792391" y="621471"/>
                </a:moveTo>
                <a:lnTo>
                  <a:pt x="5792391" y="0"/>
                </a:lnTo>
                <a:lnTo>
                  <a:pt x="0" y="0"/>
                </a:lnTo>
                <a:lnTo>
                  <a:pt x="0" y="621471"/>
                </a:lnTo>
                <a:lnTo>
                  <a:pt x="5792391" y="621471"/>
                </a:lnTo>
                <a:close/>
              </a:path>
            </a:pathLst>
          </a:custGeom>
          <a:solidFill>
            <a:srgbClr val="FFF1C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4736556" y="2170854"/>
            <a:ext cx="5792391" cy="3887878"/>
          </a:xfrm>
          <a:custGeom>
            <a:avLst/>
            <a:gdLst/>
            <a:ahLst/>
            <a:cxnLst/>
            <a:rect l="l" t="t" r="r" b="b"/>
            <a:pathLst>
              <a:path w="5792391" h="3887878">
                <a:moveTo>
                  <a:pt x="5792391" y="3887878"/>
                </a:moveTo>
                <a:lnTo>
                  <a:pt x="5792391" y="0"/>
                </a:lnTo>
                <a:lnTo>
                  <a:pt x="0" y="0"/>
                </a:lnTo>
                <a:lnTo>
                  <a:pt x="0" y="3887878"/>
                </a:lnTo>
                <a:lnTo>
                  <a:pt x="5792391" y="3887878"/>
                </a:lnTo>
                <a:close/>
              </a:path>
            </a:pathLst>
          </a:custGeom>
          <a:solidFill>
            <a:srgbClr val="FFF1C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86200" y="1689150"/>
            <a:ext cx="3483061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Q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uali</a:t>
            </a:r>
            <a:r>
              <a:rPr dirty="0" smtClean="0" sz="1550" spc="3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sono</a:t>
            </a:r>
            <a:r>
              <a:rPr dirty="0" smtClean="0" sz="1550" spc="61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le</a:t>
            </a:r>
            <a:r>
              <a:rPr dirty="0" smtClean="0" sz="1550" spc="2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principa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96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ov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à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: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200" y="2050005"/>
            <a:ext cx="146507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7180" y="2050005"/>
            <a:ext cx="4040650" cy="20304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3185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Situazioni</a:t>
            </a:r>
            <a:r>
              <a:rPr dirty="0" smtClean="0" sz="1550" spc="10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3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s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osizione</a:t>
            </a:r>
            <a:r>
              <a:rPr dirty="0" smtClean="0" sz="1550" spc="124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ianific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ta</a:t>
            </a:r>
            <a:endParaRPr sz="1550">
              <a:latin typeface="Verdana"/>
              <a:cs typeface="Verdana"/>
            </a:endParaRPr>
          </a:p>
          <a:p>
            <a:pPr marL="12700" marR="23185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(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rati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c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7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iolo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g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ica)</a:t>
            </a:r>
            <a:endParaRPr sz="1550">
              <a:latin typeface="Verdana"/>
              <a:cs typeface="Verdana"/>
            </a:endParaRPr>
          </a:p>
          <a:p>
            <a:pPr marL="12700" indent="0">
              <a:lnSpc>
                <a:spcPts val="1883"/>
              </a:lnSpc>
              <a:spcBef>
                <a:spcPts val="957"/>
              </a:spcBef>
            </a:pP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m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li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m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nto</a:t>
            </a:r>
            <a:r>
              <a:rPr dirty="0" smtClean="0" sz="1550" spc="21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66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m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</a:t>
            </a:r>
            <a:r>
              <a:rPr dirty="0" smtClean="0" sz="1550" spc="8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4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li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c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azi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o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ts val="1883"/>
              </a:lnSpc>
              <a:spcBef>
                <a:spcPts val="958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Dal</a:t>
            </a:r>
            <a:r>
              <a:rPr dirty="0" smtClean="0" sz="1550" spc="4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z</a:t>
            </a:r>
            <a:r>
              <a:rPr dirty="0" smtClean="0" sz="1550" spc="51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ai</a:t>
            </a:r>
            <a:r>
              <a:rPr dirty="0" smtClean="0" sz="1550" spc="3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ivelli</a:t>
            </a:r>
            <a:r>
              <a:rPr dirty="0" smtClean="0" sz="1550" spc="6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ts val="1883"/>
              </a:lnSpc>
              <a:spcBef>
                <a:spcPts val="958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s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enzion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/al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ontanam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nto</a:t>
            </a:r>
            <a:endParaRPr sz="1550">
              <a:latin typeface="Verdana"/>
              <a:cs typeface="Verdana"/>
            </a:endParaRPr>
          </a:p>
          <a:p>
            <a:pPr marL="12700" marR="23185">
              <a:lnSpc>
                <a:spcPts val="1885"/>
              </a:lnSpc>
              <a:spcBef>
                <a:spcPts val="1053"/>
              </a:spcBef>
            </a:pP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Classific</a:t>
            </a:r>
            <a:r>
              <a:rPr dirty="0" smtClean="0" baseline="-1769" sz="2325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zione</a:t>
            </a:r>
            <a:r>
              <a:rPr dirty="0" smtClean="0" baseline="-1769" sz="2325" spc="152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r</a:t>
            </a:r>
            <a:r>
              <a:rPr dirty="0" smtClean="0" baseline="-1769" sz="2325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si</a:t>
            </a:r>
            <a:r>
              <a:rPr dirty="0" smtClean="0" baseline="-1769" sz="2325" spc="-9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uo</a:t>
            </a:r>
            <a:r>
              <a:rPr dirty="0" smtClean="0" baseline="-1769" sz="2325" spc="81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NO</a:t>
            </a:r>
            <a:r>
              <a:rPr dirty="0" smtClean="0" baseline="-1769" sz="2325" spc="-4" i="1">
                <a:solidFill>
                  <a:srgbClr val="A7AAB0"/>
                </a:solidFill>
                <a:latin typeface="Verdana"/>
                <a:cs typeface="Verdana"/>
              </a:rPr>
              <a:t>R</a:t>
            </a:r>
            <a:r>
              <a:rPr dirty="0" smtClean="0" baseline="-1769" sz="2325" spc="0" i="1">
                <a:solidFill>
                  <a:srgbClr val="A7AAB0"/>
                </a:solidFill>
                <a:latin typeface="Verdana"/>
                <a:cs typeface="Verdana"/>
              </a:rPr>
              <a:t>M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200" y="2771494"/>
            <a:ext cx="146668" cy="5872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873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200" y="3854614"/>
            <a:ext cx="146668" cy="586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61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>
                <a:solidFill>
                  <a:srgbClr val="44536A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7180" y="4215248"/>
            <a:ext cx="3181084" cy="5871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Impi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nti</a:t>
            </a:r>
            <a:r>
              <a:rPr dirty="0" smtClean="0" sz="1550" spc="159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per</a:t>
            </a:r>
            <a:r>
              <a:rPr dirty="0" smtClean="0" sz="1550" spc="43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-9" b="1" i="1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550" spc="31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gest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one</a:t>
            </a:r>
            <a:r>
              <a:rPr dirty="0" smtClean="0" sz="1550" spc="169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dei</a:t>
            </a:r>
            <a:endParaRPr sz="1550">
              <a:latin typeface="Verdana"/>
              <a:cs typeface="Verdana"/>
            </a:endParaRPr>
          </a:p>
          <a:p>
            <a:pPr marL="12700" marR="30111">
              <a:lnSpc>
                <a:spcPct val="101277"/>
              </a:lnSpc>
              <a:spcBef>
                <a:spcPts val="872"/>
              </a:spcBef>
            </a:pP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RM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81994" y="4215248"/>
            <a:ext cx="828866" cy="2261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550" b="1" i="1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sidui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60777" y="6458127"/>
            <a:ext cx="709112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21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123872" y="6458127"/>
            <a:ext cx="183661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18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8968" y="5854248"/>
            <a:ext cx="351499" cy="749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4736556" y="2170854"/>
            <a:ext cx="5792391" cy="38878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412" marR="97445">
              <a:lnSpc>
                <a:spcPct val="101885"/>
              </a:lnSpc>
              <a:spcBef>
                <a:spcPts val="330"/>
              </a:spcBef>
            </a:pP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r>
              <a:rPr dirty="0" smtClean="0" sz="1550" spc="36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32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ui</a:t>
            </a:r>
            <a:r>
              <a:rPr dirty="0" smtClean="0" sz="1550" spc="9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3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ti</a:t>
            </a:r>
            <a:r>
              <a:rPr dirty="0" smtClean="0" sz="1550" spc="85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ossono</a:t>
            </a:r>
            <a:r>
              <a:rPr dirty="0" smtClean="0" sz="1550" spc="127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re</a:t>
            </a:r>
            <a:r>
              <a:rPr dirty="0" smtClean="0" sz="1550" spc="7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smal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sz="1550" spc="10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nsi</a:t>
            </a:r>
            <a:r>
              <a:rPr dirty="0" smtClean="0" sz="1550" spc="93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9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39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s.</a:t>
            </a:r>
            <a:r>
              <a:rPr dirty="0" smtClean="0" sz="1550" spc="8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r>
              <a:rPr dirty="0" smtClean="0" sz="1550" spc="3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1550" spc="-9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6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sz="1550" spc="178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42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dis</a:t>
            </a:r>
            <a:r>
              <a:rPr dirty="0" smtClean="0" sz="1550" spc="-9" b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ari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he</a:t>
            </a:r>
            <a:r>
              <a:rPr dirty="0" smtClean="0" sz="1550" spc="196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au</a:t>
            </a:r>
            <a:r>
              <a:rPr dirty="0" smtClean="0" sz="1550" spc="-9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oriz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28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ase</a:t>
            </a:r>
            <a:r>
              <a:rPr dirty="0" smtClean="0" sz="1550" spc="5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even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15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aut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ri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azione</a:t>
            </a:r>
            <a:r>
              <a:rPr dirty="0" smtClean="0" sz="1550" spc="172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che</a:t>
            </a:r>
            <a:r>
              <a:rPr dirty="0" smtClean="0" sz="1550" spc="46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sc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na</a:t>
            </a:r>
            <a:r>
              <a:rPr dirty="0" smtClean="0" sz="1550" spc="106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10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con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on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sz="1550" spc="88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mo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tà</a:t>
            </a:r>
            <a:r>
              <a:rPr dirty="0" smtClean="0" sz="1550" spc="77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43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confer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mento</a:t>
            </a:r>
            <a:r>
              <a:rPr dirty="0" smtClean="0" sz="1550" spc="117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ei</a:t>
            </a:r>
            <a:r>
              <a:rPr dirty="0" smtClean="0" sz="1550" spc="48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sz="1550" spc="8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1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1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’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mp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ant</a:t>
            </a:r>
            <a:r>
              <a:rPr dirty="0" smtClean="0" sz="1550" spc="-25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sz="1550" spc="148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2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q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ti</a:t>
            </a:r>
            <a:r>
              <a:rPr dirty="0" smtClean="0" sz="1550" spc="10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cn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endParaRPr sz="1550">
              <a:latin typeface="Verdana"/>
              <a:cs typeface="Verdana"/>
            </a:endParaRPr>
          </a:p>
          <a:p>
            <a:pPr marL="80412" marR="220746" algn="just">
              <a:lnSpc>
                <a:spcPct val="101885"/>
              </a:lnSpc>
              <a:spcBef>
                <a:spcPts val="1051"/>
              </a:spcBef>
            </a:pP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2.</a:t>
            </a:r>
            <a:r>
              <a:rPr dirty="0" smtClean="0" sz="1550" spc="1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’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aut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ri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azione</a:t>
            </a:r>
            <a:r>
              <a:rPr dirty="0" smtClean="0" sz="1550" spc="151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è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rilas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ta</a:t>
            </a:r>
            <a:r>
              <a:rPr dirty="0" smtClean="0" sz="1550" spc="85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dal</a:t>
            </a:r>
            <a:r>
              <a:rPr dirty="0" smtClean="0" sz="1550" spc="16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9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efet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sz="1550" spc="96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su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ase</a:t>
            </a:r>
            <a:r>
              <a:rPr dirty="0" smtClean="0" sz="1550" spc="3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ar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re</a:t>
            </a:r>
            <a:r>
              <a:rPr dirty="0" smtClean="0" sz="1550" spc="22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nco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ante</a:t>
            </a:r>
            <a:r>
              <a:rPr dirty="0" smtClean="0" sz="1550" spc="4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550" spc="-234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sz="1550" spc="2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AR</a:t>
            </a:r>
            <a:r>
              <a:rPr dirty="0" smtClean="0" sz="1550" spc="-44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A/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-50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A,</a:t>
            </a:r>
            <a:r>
              <a:rPr dirty="0" smtClean="0" sz="1550" spc="4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-9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endParaRPr sz="1550">
              <a:latin typeface="Verdana"/>
              <a:cs typeface="Verdana"/>
            </a:endParaRPr>
          </a:p>
          <a:p>
            <a:pPr marL="80412" marR="491461" indent="0">
              <a:lnSpc>
                <a:spcPct val="101885"/>
              </a:lnSpc>
              <a:spcBef>
                <a:spcPts val="1051"/>
              </a:spcBef>
            </a:pP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3.</a:t>
            </a:r>
            <a:r>
              <a:rPr dirty="0" smtClean="0" sz="1550" spc="-11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’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aut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ri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azione</a:t>
            </a:r>
            <a:r>
              <a:rPr dirty="0" smtClean="0" sz="1550" spc="233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è</a:t>
            </a:r>
            <a:r>
              <a:rPr dirty="0" smtClean="0" sz="1550" spc="2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as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ata</a:t>
            </a:r>
            <a:r>
              <a:rPr dirty="0" smtClean="0" sz="1550" spc="10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evia</a:t>
            </a:r>
            <a:r>
              <a:rPr dirty="0" smtClean="0" sz="1550" spc="6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10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’idon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9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à</a:t>
            </a:r>
            <a:r>
              <a:rPr dirty="0" smtClean="0" sz="1550" spc="155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31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si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47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oposto</a:t>
            </a:r>
            <a:r>
              <a:rPr dirty="0" smtClean="0" sz="1550" spc="102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al</a:t>
            </a:r>
            <a:r>
              <a:rPr dirty="0" smtClean="0" sz="1550" spc="43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punto</a:t>
            </a:r>
            <a:r>
              <a:rPr dirty="0" smtClean="0" sz="1550" spc="5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43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550" spc="1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sta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5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29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rot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one…..</a:t>
            </a:r>
            <a:endParaRPr sz="1550">
              <a:latin typeface="Verdana"/>
              <a:cs typeface="Verdana"/>
            </a:endParaRPr>
          </a:p>
          <a:p>
            <a:pPr marL="80412" marR="165681">
              <a:lnSpc>
                <a:spcPct val="101885"/>
              </a:lnSpc>
              <a:spcBef>
                <a:spcPts val="1051"/>
              </a:spcBef>
            </a:pP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4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r>
              <a:rPr dirty="0" smtClean="0" sz="1550" spc="4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Le</a:t>
            </a:r>
            <a:r>
              <a:rPr dirty="0" smtClean="0" sz="1550" spc="5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mo</a:t>
            </a:r>
            <a:r>
              <a:rPr dirty="0" smtClean="0" sz="1550" spc="-9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tà</a:t>
            </a:r>
            <a:r>
              <a:rPr dirty="0" smtClean="0" sz="1550" spc="13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6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4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ch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st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sz="1550" spc="147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27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mo</a:t>
            </a:r>
            <a:r>
              <a:rPr dirty="0" smtClean="0" sz="1550" spc="-9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ca</a:t>
            </a:r>
            <a:r>
              <a:rPr dirty="0" smtClean="0" sz="1550" spc="13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38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46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-5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-10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oca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’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utor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az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r>
              <a:rPr dirty="0" smtClean="0" sz="1550" spc="20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er</a:t>
            </a:r>
            <a:r>
              <a:rPr dirty="0" smtClean="0" sz="1550" spc="4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23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disat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29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az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r>
              <a:rPr dirty="0" smtClean="0" sz="1550" spc="126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’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mp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anto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sono</a:t>
            </a:r>
            <a:r>
              <a:rPr dirty="0" smtClean="0" sz="1550" spc="36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sta</a:t>
            </a:r>
            <a:r>
              <a:rPr dirty="0" smtClean="0" sz="1550" spc="-9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te</a:t>
            </a:r>
            <a:r>
              <a:rPr dirty="0" smtClean="0" sz="1550" spc="86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’al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186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9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36556" y="1379646"/>
            <a:ext cx="5792391" cy="6214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412" marR="63895">
              <a:lnSpc>
                <a:spcPts val="2100"/>
              </a:lnSpc>
              <a:spcBef>
                <a:spcPts val="480"/>
              </a:spcBef>
            </a:pP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Aut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rizz</a:t>
            </a:r>
            <a:r>
              <a:rPr dirty="0" smtClean="0" sz="1750" spc="9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ne</a:t>
            </a:r>
            <a:r>
              <a:rPr dirty="0" smtClean="0" sz="1750" spc="-1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per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li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impia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ti</a:t>
            </a:r>
            <a:r>
              <a:rPr dirty="0" smtClean="0" sz="1750" spc="-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gestione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residui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NORM</a:t>
            </a:r>
            <a:r>
              <a:rPr dirty="0" smtClean="0" sz="1750" spc="-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(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rt.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6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)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616568" y="866430"/>
            <a:ext cx="3565782" cy="3514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190">
              <a:lnSpc>
                <a:spcPct val="101277"/>
              </a:lnSpc>
              <a:spcBef>
                <a:spcPts val="290"/>
              </a:spcBef>
            </a:pP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po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–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PRA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ICHE</a:t>
            </a:r>
            <a:r>
              <a:rPr dirty="0" smtClean="0" sz="1750" spc="-24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NORM</a:t>
            </a:r>
            <a:endParaRPr sz="1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1623847" y="5087096"/>
            <a:ext cx="9068153" cy="1700027"/>
          </a:xfrm>
          <a:custGeom>
            <a:avLst/>
            <a:gdLst/>
            <a:ahLst/>
            <a:cxnLst/>
            <a:rect l="l" t="t" r="r" b="b"/>
            <a:pathLst>
              <a:path w="9068153" h="1700027">
                <a:moveTo>
                  <a:pt x="9068153" y="1700026"/>
                </a:moveTo>
                <a:lnTo>
                  <a:pt x="9068153" y="0"/>
                </a:lnTo>
                <a:lnTo>
                  <a:pt x="0" y="0"/>
                </a:lnTo>
                <a:lnTo>
                  <a:pt x="0" y="1700026"/>
                </a:lnTo>
                <a:lnTo>
                  <a:pt x="9068153" y="1700026"/>
                </a:lnTo>
                <a:close/>
              </a:path>
            </a:pathLst>
          </a:custGeom>
          <a:solidFill>
            <a:srgbClr val="C5DFB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743094" y="858410"/>
            <a:ext cx="9447718" cy="351500"/>
          </a:xfrm>
          <a:custGeom>
            <a:avLst/>
            <a:gdLst/>
            <a:ahLst/>
            <a:cxnLst/>
            <a:rect l="l" t="t" r="r" b="b"/>
            <a:pathLst>
              <a:path w="9447718" h="351500">
                <a:moveTo>
                  <a:pt x="9447718" y="351500"/>
                </a:moveTo>
                <a:lnTo>
                  <a:pt x="9447718" y="0"/>
                </a:lnTo>
                <a:lnTo>
                  <a:pt x="0" y="0"/>
                </a:lnTo>
                <a:lnTo>
                  <a:pt x="0" y="351500"/>
                </a:lnTo>
                <a:lnTo>
                  <a:pt x="9447718" y="3515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4843476" y="1501268"/>
            <a:ext cx="5793727" cy="3049892"/>
          </a:xfrm>
          <a:custGeom>
            <a:avLst/>
            <a:gdLst/>
            <a:ahLst/>
            <a:cxnLst/>
            <a:rect l="l" t="t" r="r" b="b"/>
            <a:pathLst>
              <a:path w="5793727" h="3049892">
                <a:moveTo>
                  <a:pt x="5793727" y="3049892"/>
                </a:moveTo>
                <a:lnTo>
                  <a:pt x="5793727" y="0"/>
                </a:lnTo>
                <a:lnTo>
                  <a:pt x="0" y="0"/>
                </a:lnTo>
                <a:lnTo>
                  <a:pt x="0" y="3049892"/>
                </a:lnTo>
                <a:lnTo>
                  <a:pt x="5793727" y="3049892"/>
                </a:lnTo>
                <a:close/>
              </a:path>
            </a:pathLst>
          </a:custGeom>
          <a:solidFill>
            <a:srgbClr val="FFF1C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4911745" y="1564549"/>
            <a:ext cx="3382596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Ar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29.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zioni</a:t>
            </a:r>
            <a:r>
              <a:rPr dirty="0" smtClean="0" sz="1750" spc="-9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6200" y="1689150"/>
            <a:ext cx="3483061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Q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uali</a:t>
            </a:r>
            <a:r>
              <a:rPr dirty="0" smtClean="0" sz="1550" spc="3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sono</a:t>
            </a:r>
            <a:r>
              <a:rPr dirty="0" smtClean="0" sz="1550" spc="61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le</a:t>
            </a:r>
            <a:r>
              <a:rPr dirty="0" smtClean="0" sz="1550" spc="2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principa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96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ov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à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: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11745" y="1965499"/>
            <a:ext cx="281385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1.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12695" y="1965499"/>
            <a:ext cx="5258939" cy="25212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7816">
              <a:lnSpc>
                <a:spcPts val="1920"/>
              </a:lnSpc>
              <a:spcBef>
                <a:spcPts val="96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livello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riferim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nto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app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endParaRPr sz="1750">
              <a:latin typeface="Verdana"/>
              <a:cs typeface="Verdana"/>
            </a:endParaRPr>
          </a:p>
          <a:p>
            <a:pPr marL="12700" marR="154794">
              <a:lnSpc>
                <a:spcPts val="2110"/>
              </a:lnSpc>
              <a:spcBef>
                <a:spcPts val="59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’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sp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st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rna</a:t>
            </a:r>
            <a:r>
              <a:rPr dirty="0" smtClean="0" sz="1750" spc="-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3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sse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da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da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costruz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ne</a:t>
            </a:r>
            <a:r>
              <a:rPr dirty="0" smtClean="0" sz="1750" spc="-2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nti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h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us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agg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ta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’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spos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endParaRPr sz="1750">
              <a:latin typeface="Verdana"/>
              <a:cs typeface="Verdana"/>
            </a:endParaRPr>
          </a:p>
          <a:p>
            <a:pPr marL="12700" marR="27816">
              <a:lnSpc>
                <a:spcPts val="2050"/>
              </a:lnSpc>
            </a:pP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ste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na</a:t>
            </a:r>
            <a:r>
              <a:rPr dirty="0" smtClean="0" baseline="-1567" sz="2625" spc="-2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-1567" sz="2625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’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rt</a:t>
            </a:r>
            <a:r>
              <a:rPr dirty="0" smtClean="0" baseline="-1567" sz="2625" spc="-25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è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ss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to</a:t>
            </a:r>
            <a:r>
              <a:rPr dirty="0" smtClean="0" baseline="-1567" sz="2625" spc="-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-1567" sz="2625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baseline="-1567" sz="2625" spc="4" b="1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v/</a:t>
            </a:r>
            <a:r>
              <a:rPr dirty="0" smtClean="0" baseline="-1567" sz="2625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-1567" sz="2625" spc="-9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-1567" sz="2625" spc="9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baseline="-1567" sz="2625" spc="0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endParaRPr sz="1750">
              <a:latin typeface="Verdana"/>
              <a:cs typeface="Verdana"/>
            </a:endParaRPr>
          </a:p>
          <a:p>
            <a:pPr marL="12700">
              <a:lnSpc>
                <a:spcPct val="100264"/>
              </a:lnSpc>
              <a:spcBef>
                <a:spcPts val="945"/>
              </a:spcBef>
            </a:pPr>
            <a:r>
              <a:rPr dirty="0" smtClean="0" sz="1750" spc="-13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’e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nco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struz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nd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uati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tto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att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ne</a:t>
            </a:r>
            <a:r>
              <a:rPr dirty="0" smtClean="0" sz="1750" spc="-2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pu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to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sta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3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ad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op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ot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è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po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tato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ne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’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gato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200" y="2050005"/>
            <a:ext cx="146668" cy="13087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61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44536A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>
                <a:solidFill>
                  <a:srgbClr val="44536A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960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7180" y="2050005"/>
            <a:ext cx="3545130" cy="16696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5885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Nuovo</a:t>
            </a:r>
            <a:r>
              <a:rPr dirty="0" smtClean="0" sz="1550" spc="75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campo</a:t>
            </a:r>
            <a:r>
              <a:rPr dirty="0" smtClean="0" sz="1550" spc="67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550" spc="16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appl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cazione</a:t>
            </a:r>
            <a:endParaRPr sz="1550">
              <a:latin typeface="Verdana"/>
              <a:cs typeface="Verdana"/>
            </a:endParaRPr>
          </a:p>
          <a:p>
            <a:pPr marL="12700" marR="35885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Intr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du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z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ione</a:t>
            </a:r>
            <a:r>
              <a:rPr dirty="0" smtClean="0" sz="1550" spc="148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d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endParaRPr sz="1550">
              <a:latin typeface="Verdana"/>
              <a:cs typeface="Verdana"/>
            </a:endParaRPr>
          </a:p>
          <a:p>
            <a:pPr marL="12700" marR="35885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El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nco</a:t>
            </a:r>
            <a:r>
              <a:rPr dirty="0" smtClean="0" sz="1550" spc="12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37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ma</a:t>
            </a:r>
            <a:r>
              <a:rPr dirty="0" smtClean="0" sz="1550" spc="-5" i="1">
                <a:solidFill>
                  <a:srgbClr val="A7AAB0"/>
                </a:solidFill>
                <a:latin typeface="Verdana"/>
                <a:cs typeface="Verdana"/>
              </a:rPr>
              <a:t>t</a:t>
            </a:r>
            <a:r>
              <a:rPr dirty="0" smtClean="0" sz="1550" spc="-5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ri</a:t>
            </a:r>
            <a:r>
              <a:rPr dirty="0" smtClean="0" sz="1550" spc="-5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li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  <a:spcBef>
                <a:spcPts val="960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In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ice</a:t>
            </a:r>
            <a:r>
              <a:rPr dirty="0" smtClean="0" sz="1550" spc="82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3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conc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ntrazione</a:t>
            </a:r>
            <a:r>
              <a:rPr dirty="0" smtClean="0" sz="1550" spc="137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3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attività</a:t>
            </a:r>
            <a:endParaRPr sz="1550">
              <a:latin typeface="Verdana"/>
              <a:cs typeface="Verdana"/>
            </a:endParaRPr>
          </a:p>
          <a:p>
            <a:pPr marL="12700" marR="35885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(In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ice</a:t>
            </a:r>
            <a:r>
              <a:rPr dirty="0" smtClean="0" sz="1550" spc="7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I)</a:t>
            </a:r>
            <a:r>
              <a:rPr dirty="0" smtClean="0" sz="1550" spc="3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come</a:t>
            </a:r>
            <a:r>
              <a:rPr dirty="0" smtClean="0" sz="1550" spc="46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scr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en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ng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11745" y="3435871"/>
            <a:ext cx="281385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2.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6200" y="3854614"/>
            <a:ext cx="146507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7180" y="3854614"/>
            <a:ext cx="773676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Calcolo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6851" y="3854614"/>
            <a:ext cx="1071805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la</a:t>
            </a:r>
            <a:r>
              <a:rPr dirty="0" smtClean="0" sz="1550" spc="66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ose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91337" y="5231125"/>
            <a:ext cx="1695571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’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gato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II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91337" y="5952592"/>
            <a:ext cx="2524933" cy="2488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5"/>
              </a:lnSpc>
              <a:spcBef>
                <a:spcPts val="96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nto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36058" y="5952592"/>
            <a:ext cx="6338381" cy="2488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5"/>
              </a:lnSpc>
              <a:spcBef>
                <a:spcPts val="96"/>
              </a:spcBef>
            </a:pP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pp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'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sp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ne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st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rna</a:t>
            </a:r>
            <a:r>
              <a:rPr dirty="0" smtClean="0" sz="1750" spc="-2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b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nti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ch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usi</a:t>
            </a:r>
            <a:r>
              <a:rPr dirty="0" smtClean="0" sz="1750" spc="-2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91337" y="6220380"/>
            <a:ext cx="7752304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ra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ia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ioni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1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sse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da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struz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on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sz="1750" spc="-2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u="heavy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u="heavy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167" u="heavy">
                <a:solidFill>
                  <a:srgbClr val="002D5D"/>
                </a:solidFill>
                <a:latin typeface="Times New Roman"/>
                <a:cs typeface="Times New Roman"/>
              </a:rPr>
              <a:t> </a:t>
            </a:r>
            <a:r>
              <a:rPr dirty="0" smtClean="0" sz="1750" spc="0" u="heavy">
                <a:solidFill>
                  <a:srgbClr val="002D5D"/>
                </a:solidFill>
                <a:latin typeface="Verdana"/>
                <a:cs typeface="Verdana"/>
              </a:rPr>
              <a:t>agg</a:t>
            </a:r>
            <a:r>
              <a:rPr dirty="0" smtClean="0" sz="1750" spc="-9" u="heavy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u="heavy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750" spc="4" u="heavy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u="heavy">
                <a:solidFill>
                  <a:srgbClr val="002D5D"/>
                </a:solidFill>
                <a:latin typeface="Verdana"/>
                <a:cs typeface="Verdana"/>
              </a:rPr>
              <a:t>ta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09851" y="6458127"/>
            <a:ext cx="1881310" cy="2781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dirty="0" smtClean="0" baseline="-1567" sz="2625" b="1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baseline="-1567" sz="2625" spc="4" b="1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v/</a:t>
            </a:r>
            <a:r>
              <a:rPr dirty="0" smtClean="0" baseline="-1567" sz="2625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baseline="-1567" sz="2625" spc="0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-1567" sz="2625" spc="-89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baseline="58081" sz="1275" spc="-475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baseline="-1567" sz="2625" spc="-729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baseline="58081" sz="1275" spc="4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baseline="58081" sz="1275" spc="-214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baseline="-1567" sz="2625" spc="-419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r>
              <a:rPr dirty="0" smtClean="0" baseline="58081" sz="1275" spc="0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baseline="58081" sz="1275" spc="4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baseline="58081" sz="1275" spc="4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baseline="58081" sz="1275" spc="0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baseline="58081" sz="1275" spc="4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baseline="58081" sz="1275" spc="0">
                <a:solidFill>
                  <a:srgbClr val="002D5D"/>
                </a:solidFill>
                <a:latin typeface="Verdana"/>
                <a:cs typeface="Verdana"/>
              </a:rPr>
              <a:t>21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23872" y="6458127"/>
            <a:ext cx="183661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19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91337" y="6487680"/>
            <a:ext cx="5301046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u="heavy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9" u="heavy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 u="heavy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 u="heavy">
                <a:solidFill>
                  <a:srgbClr val="002D5D"/>
                </a:solidFill>
                <a:latin typeface="Verdana"/>
                <a:cs typeface="Verdana"/>
              </a:rPr>
              <a:t>'</a:t>
            </a:r>
            <a:r>
              <a:rPr dirty="0" smtClean="0" sz="1750" spc="-4" u="heavy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u="heavy">
                <a:solidFill>
                  <a:srgbClr val="002D5D"/>
                </a:solidFill>
                <a:latin typeface="Verdana"/>
                <a:cs typeface="Verdana"/>
              </a:rPr>
              <a:t>spos</a:t>
            </a:r>
            <a:r>
              <a:rPr dirty="0" smtClean="0" sz="1750" spc="-14" u="heavy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u="heavy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 u="heavy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u="heavy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r>
              <a:rPr dirty="0" smtClean="0" sz="1750" spc="172" u="heavy">
                <a:solidFill>
                  <a:srgbClr val="002D5D"/>
                </a:solidFill>
                <a:latin typeface="Times New Roman"/>
                <a:cs typeface="Times New Roman"/>
              </a:rPr>
              <a:t> </a:t>
            </a:r>
            <a:r>
              <a:rPr dirty="0" smtClean="0" sz="1750" spc="0" u="heavy">
                <a:solidFill>
                  <a:srgbClr val="002D5D"/>
                </a:solidFill>
                <a:latin typeface="Verdana"/>
                <a:cs typeface="Verdana"/>
              </a:rPr>
              <a:t>est</a:t>
            </a:r>
            <a:r>
              <a:rPr dirty="0" smtClean="0" sz="1750" spc="-4" u="heavy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u="heavy">
                <a:solidFill>
                  <a:srgbClr val="002D5D"/>
                </a:solidFill>
                <a:latin typeface="Verdana"/>
                <a:cs typeface="Verdana"/>
              </a:rPr>
              <a:t>rna</a:t>
            </a:r>
            <a:r>
              <a:rPr dirty="0" smtClean="0" sz="1750" spc="157" u="heavy">
                <a:solidFill>
                  <a:srgbClr val="002D5D"/>
                </a:solidFill>
                <a:latin typeface="Times New Roman"/>
                <a:cs typeface="Times New Roman"/>
              </a:rPr>
              <a:t> </a:t>
            </a:r>
            <a:r>
              <a:rPr dirty="0" smtClean="0" sz="1750" spc="0" u="heavy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9" u="heavy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 u="heavy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 u="heavy">
                <a:solidFill>
                  <a:srgbClr val="002D5D"/>
                </a:solidFill>
                <a:latin typeface="Verdana"/>
                <a:cs typeface="Verdana"/>
              </a:rPr>
              <a:t>'</a:t>
            </a:r>
            <a:r>
              <a:rPr dirty="0" smtClean="0" sz="1750" spc="-4" u="heavy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u="heavy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-4" u="heavy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u="heavy">
                <a:solidFill>
                  <a:srgbClr val="002D5D"/>
                </a:solidFill>
                <a:latin typeface="Verdana"/>
                <a:cs typeface="Verdana"/>
              </a:rPr>
              <a:t>rt</a:t>
            </a:r>
            <a:r>
              <a:rPr dirty="0" smtClean="0" sz="1750" spc="-25" u="heavy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 u="heavy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è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ss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to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8968" y="5854248"/>
            <a:ext cx="351499" cy="749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743094" y="858410"/>
            <a:ext cx="9447718" cy="351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991">
              <a:lnSpc>
                <a:spcPct val="101277"/>
              </a:lnSpc>
              <a:spcBef>
                <a:spcPts val="295"/>
              </a:spcBef>
            </a:pP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po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IV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ONI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AMMA</a:t>
            </a:r>
            <a:r>
              <a:rPr dirty="0" smtClean="0" sz="1750" spc="-2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EMESSE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MATE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IALI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COSTR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43351" y="6278016"/>
            <a:ext cx="7726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3304672" y="6545316"/>
            <a:ext cx="7779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222387" y="6545316"/>
            <a:ext cx="7585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893070" y="916903"/>
            <a:ext cx="2535017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Elenco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dei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teriali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44413" y="916903"/>
            <a:ext cx="364029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da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26910" y="916903"/>
            <a:ext cx="1517922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costruzio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82910" y="1129731"/>
            <a:ext cx="2010729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95"/>
              </a:lnSpc>
              <a:spcBef>
                <a:spcPts val="94"/>
              </a:spcBef>
            </a:pPr>
            <a:r>
              <a:rPr dirty="0" smtClean="0" sz="1750" spc="-4">
                <a:solidFill>
                  <a:srgbClr val="002D5D"/>
                </a:solidFill>
                <a:latin typeface="Arial"/>
                <a:cs typeface="Arial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.</a:t>
            </a:r>
            <a:r>
              <a:rPr dirty="0" smtClean="0" sz="1750" spc="-14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Mat</a:t>
            </a:r>
            <a:r>
              <a:rPr dirty="0" smtClean="0" sz="1750" spc="4" b="1">
                <a:solidFill>
                  <a:srgbClr val="002D5D"/>
                </a:solidFill>
                <a:latin typeface="Arial"/>
                <a:cs typeface="Arial"/>
              </a:rPr>
              <a:t>e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ria</a:t>
            </a:r>
            <a:r>
              <a:rPr dirty="0" smtClean="0" sz="1750" spc="-4" b="1">
                <a:solidFill>
                  <a:srgbClr val="002D5D"/>
                </a:solidFill>
                <a:latin typeface="Arial"/>
                <a:cs typeface="Arial"/>
              </a:rPr>
              <a:t>l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i</a:t>
            </a:r>
            <a:r>
              <a:rPr dirty="0" smtClean="0" sz="1750" spc="-34" b="1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natur</a:t>
            </a:r>
            <a:r>
              <a:rPr dirty="0" smtClean="0" sz="1750" spc="4" b="1">
                <a:solidFill>
                  <a:srgbClr val="002D5D"/>
                </a:solidFill>
                <a:latin typeface="Arial"/>
                <a:cs typeface="Arial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li</a:t>
            </a:r>
            <a:endParaRPr sz="1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82910" y="1577904"/>
            <a:ext cx="6777287" cy="5162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3479">
              <a:lnSpc>
                <a:spcPts val="1895"/>
              </a:lnSpc>
              <a:spcBef>
                <a:spcPts val="94"/>
              </a:spcBef>
            </a:pP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a)</a:t>
            </a:r>
            <a:r>
              <a:rPr dirty="0" smtClean="0" sz="1750" spc="-100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Alu</a:t>
            </a:r>
            <a:r>
              <a:rPr dirty="0" smtClean="0" sz="1750" spc="-4">
                <a:solidFill>
                  <a:srgbClr val="002D5D"/>
                </a:solidFill>
                <a:latin typeface="Arial"/>
                <a:cs typeface="Arial"/>
              </a:rPr>
              <a:t>m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-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s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h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ale</a:t>
            </a:r>
            <a:r>
              <a:rPr dirty="0" smtClean="0" sz="1750" spc="-14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(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c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emento</a:t>
            </a:r>
            <a:r>
              <a:rPr dirty="0" smtClean="0" sz="1750" spc="-44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c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ntenente</a:t>
            </a:r>
            <a:r>
              <a:rPr dirty="0" smtClean="0" sz="1750" spc="-29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s</a:t>
            </a:r>
            <a:r>
              <a:rPr dirty="0" smtClean="0" sz="1750" spc="9">
                <a:solidFill>
                  <a:srgbClr val="002D5D"/>
                </a:solidFill>
                <a:latin typeface="Arial"/>
                <a:cs typeface="Arial"/>
              </a:rPr>
              <a:t>c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isti</a:t>
            </a:r>
            <a:r>
              <a:rPr dirty="0" smtClean="0" sz="1750" spc="-9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allumino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s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i).</a:t>
            </a:r>
            <a:endParaRPr sz="175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0"/>
              </a:spcBef>
            </a:pP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b)</a:t>
            </a:r>
            <a:r>
              <a:rPr dirty="0" smtClean="0" sz="1750" spc="-9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Materiali</a:t>
            </a:r>
            <a:r>
              <a:rPr dirty="0" smtClean="0" sz="1750" spc="-9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da</a:t>
            </a:r>
            <a:r>
              <a:rPr dirty="0" smtClean="0" sz="1750" spc="-9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c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str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u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zi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o</a:t>
            </a:r>
            <a:r>
              <a:rPr dirty="0" smtClean="0" sz="1750" spc="-9">
                <a:solidFill>
                  <a:srgbClr val="002D5D"/>
                </a:solidFill>
                <a:latin typeface="Arial"/>
                <a:cs typeface="Arial"/>
              </a:rPr>
              <a:t>n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e</a:t>
            </a:r>
            <a:r>
              <a:rPr dirty="0" smtClean="0" sz="1750" spc="-29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additi</a:t>
            </a:r>
            <a:r>
              <a:rPr dirty="0" smtClean="0" sz="1750" spc="-9">
                <a:solidFill>
                  <a:srgbClr val="002D5D"/>
                </a:solidFill>
                <a:latin typeface="Arial"/>
                <a:cs typeface="Arial"/>
              </a:rPr>
              <a:t>v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di</a:t>
            </a:r>
            <a:r>
              <a:rPr dirty="0" smtClean="0" sz="1750" spc="-4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o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igine</a:t>
            </a:r>
            <a:r>
              <a:rPr dirty="0" smtClean="0" sz="1750" spc="-9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natur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le</a:t>
            </a:r>
            <a:r>
              <a:rPr dirty="0" smtClean="0" sz="1750" spc="-19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ignea</a:t>
            </a:r>
            <a:r>
              <a:rPr dirty="0" smtClean="0" sz="1750" spc="-9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tra</a:t>
            </a:r>
            <a:r>
              <a:rPr dirty="0" smtClean="0" sz="1750" spc="-9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c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u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i:</a:t>
            </a:r>
            <a:endParaRPr sz="17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82910" y="2112839"/>
            <a:ext cx="243870" cy="18526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3479">
              <a:lnSpc>
                <a:spcPts val="1895"/>
              </a:lnSpc>
              <a:spcBef>
                <a:spcPts val="94"/>
              </a:spcBef>
            </a:pP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  <a:p>
            <a:pPr marL="12700" marR="33479">
              <a:lnSpc>
                <a:spcPct val="95825"/>
              </a:lnSpc>
            </a:pP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  <a:p>
            <a:pPr marL="12700" marR="33479">
              <a:lnSpc>
                <a:spcPct val="95825"/>
              </a:lnSpc>
              <a:spcBef>
                <a:spcPts val="90"/>
              </a:spcBef>
            </a:pP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  <a:p>
            <a:pPr marL="12700" marR="33479">
              <a:lnSpc>
                <a:spcPct val="95825"/>
              </a:lnSpc>
              <a:spcBef>
                <a:spcPts val="90"/>
              </a:spcBef>
            </a:pP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  <a:p>
            <a:pPr marL="12700" marR="33479">
              <a:lnSpc>
                <a:spcPct val="95825"/>
              </a:lnSpc>
              <a:spcBef>
                <a:spcPts val="95"/>
              </a:spcBef>
            </a:pP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  <a:p>
            <a:pPr marL="12700" marR="33479">
              <a:lnSpc>
                <a:spcPct val="95825"/>
              </a:lnSpc>
              <a:spcBef>
                <a:spcPts val="90"/>
              </a:spcBef>
            </a:pP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90"/>
              </a:spcBef>
            </a:pP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I</a:t>
            </a:r>
            <a:r>
              <a:rPr dirty="0" smtClean="0" sz="1750" spc="-9" b="1">
                <a:solidFill>
                  <a:srgbClr val="002D5D"/>
                </a:solidFill>
                <a:latin typeface="Arial"/>
                <a:cs typeface="Arial"/>
              </a:rPr>
              <a:t>I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.</a:t>
            </a:r>
            <a:endParaRPr sz="17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27532" y="2112839"/>
            <a:ext cx="8661242" cy="18526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339" marR="33479">
              <a:lnSpc>
                <a:spcPts val="1895"/>
              </a:lnSpc>
              <a:spcBef>
                <a:spcPts val="94"/>
              </a:spcBef>
            </a:pP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g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anitoidi</a:t>
            </a:r>
            <a:r>
              <a:rPr dirty="0" smtClean="0" sz="1750" spc="-9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(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q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uali</a:t>
            </a:r>
            <a:r>
              <a:rPr dirty="0" smtClean="0" sz="1750" spc="-9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g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aniti,</a:t>
            </a:r>
            <a:r>
              <a:rPr dirty="0" smtClean="0" sz="1750" spc="-19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si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nite</a:t>
            </a:r>
            <a:r>
              <a:rPr dirty="0" smtClean="0" sz="1750" spc="-14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e</a:t>
            </a:r>
            <a:r>
              <a:rPr dirty="0" smtClean="0" sz="1750" spc="9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o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tognei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s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s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);</a:t>
            </a:r>
            <a:endParaRPr sz="1750">
              <a:latin typeface="Arial"/>
              <a:cs typeface="Arial"/>
            </a:endParaRPr>
          </a:p>
          <a:p>
            <a:pPr marL="19339" marR="7521473">
              <a:lnSpc>
                <a:spcPct val="100233"/>
              </a:lnSpc>
            </a:pPr>
            <a:r>
              <a:rPr dirty="0" smtClean="0" sz="1750">
                <a:solidFill>
                  <a:srgbClr val="002D5D"/>
                </a:solidFill>
                <a:latin typeface="Arial"/>
                <a:cs typeface="Arial"/>
              </a:rPr>
              <a:t>po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fid</a:t>
            </a:r>
            <a:r>
              <a:rPr dirty="0" smtClean="0" sz="1750" spc="-4">
                <a:solidFill>
                  <a:srgbClr val="002D5D"/>
                </a:solidFill>
                <a:latin typeface="Arial"/>
                <a:cs typeface="Arial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;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tu</a:t>
            </a:r>
            <a:r>
              <a:rPr dirty="0" smtClean="0" sz="1750" spc="-4">
                <a:solidFill>
                  <a:srgbClr val="002D5D"/>
                </a:solidFill>
                <a:latin typeface="Arial"/>
                <a:cs typeface="Arial"/>
              </a:rPr>
              <a:t>f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o;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po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z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z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lan</a:t>
            </a:r>
            <a:r>
              <a:rPr dirty="0" smtClean="0" sz="1750" spc="9">
                <a:solidFill>
                  <a:srgbClr val="002D5D"/>
                </a:solidFill>
                <a:latin typeface="Arial"/>
                <a:cs typeface="Arial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;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lava</a:t>
            </a:r>
            <a:endParaRPr sz="1750">
              <a:latin typeface="Arial"/>
              <a:cs typeface="Arial"/>
            </a:endParaRPr>
          </a:p>
          <a:p>
            <a:pPr marL="19339" marR="33479">
              <a:lnSpc>
                <a:spcPct val="95825"/>
              </a:lnSpc>
            </a:pP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de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Arial"/>
                <a:cs typeface="Arial"/>
              </a:rPr>
              <a:t>v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ati</a:t>
            </a:r>
            <a:r>
              <a:rPr dirty="0" smtClean="0" sz="1750" spc="-9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delle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s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bbie</a:t>
            </a:r>
            <a:r>
              <a:rPr dirty="0" smtClean="0" sz="1750" spc="-9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zi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c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nifere.</a:t>
            </a:r>
            <a:endParaRPr sz="175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90"/>
              </a:spcBef>
            </a:pP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Mat</a:t>
            </a:r>
            <a:r>
              <a:rPr dirty="0" smtClean="0" sz="1750" spc="4" b="1">
                <a:solidFill>
                  <a:srgbClr val="002D5D"/>
                </a:solidFill>
                <a:latin typeface="Arial"/>
                <a:cs typeface="Arial"/>
              </a:rPr>
              <a:t>e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ria</a:t>
            </a:r>
            <a:r>
              <a:rPr dirty="0" smtClean="0" sz="1750" spc="-4" b="1">
                <a:solidFill>
                  <a:srgbClr val="002D5D"/>
                </a:solidFill>
                <a:latin typeface="Arial"/>
                <a:cs typeface="Arial"/>
              </a:rPr>
              <a:t>l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i</a:t>
            </a:r>
            <a:r>
              <a:rPr dirty="0" smtClean="0" sz="1750" spc="-34" b="1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che</a:t>
            </a:r>
            <a:r>
              <a:rPr dirty="0" smtClean="0" sz="1750" spc="-9" b="1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incorporano</a:t>
            </a:r>
            <a:r>
              <a:rPr dirty="0" smtClean="0" sz="1750" spc="-14" b="1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residui</a:t>
            </a:r>
            <a:r>
              <a:rPr dirty="0" smtClean="0" sz="1750" spc="-19" b="1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dal</a:t>
            </a:r>
            <a:r>
              <a:rPr dirty="0" smtClean="0" sz="1750" spc="-4" b="1">
                <a:solidFill>
                  <a:srgbClr val="002D5D"/>
                </a:solidFill>
                <a:latin typeface="Arial"/>
                <a:cs typeface="Arial"/>
              </a:rPr>
              <a:t>l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e</a:t>
            </a:r>
            <a:r>
              <a:rPr dirty="0" smtClean="0" sz="1750" spc="-9" b="1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ind</a:t>
            </a:r>
            <a:r>
              <a:rPr dirty="0" smtClean="0" sz="1750" spc="-4" b="1">
                <a:solidFill>
                  <a:srgbClr val="002D5D"/>
                </a:solidFill>
                <a:latin typeface="Arial"/>
                <a:cs typeface="Arial"/>
              </a:rPr>
              <a:t>u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s</a:t>
            </a:r>
            <a:r>
              <a:rPr dirty="0" smtClean="0" sz="1750" spc="4" b="1">
                <a:solidFill>
                  <a:srgbClr val="002D5D"/>
                </a:solidFill>
                <a:latin typeface="Arial"/>
                <a:cs typeface="Arial"/>
              </a:rPr>
              <a:t>t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rie</a:t>
            </a:r>
            <a:r>
              <a:rPr dirty="0" smtClean="0" sz="1750" spc="-24" b="1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che</a:t>
            </a:r>
            <a:r>
              <a:rPr dirty="0" smtClean="0" sz="1750" spc="-9" b="1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la</a:t>
            </a:r>
            <a:r>
              <a:rPr dirty="0" smtClean="0" sz="1750" spc="-25" b="1">
                <a:solidFill>
                  <a:srgbClr val="002D5D"/>
                </a:solidFill>
                <a:latin typeface="Arial"/>
                <a:cs typeface="Arial"/>
              </a:rPr>
              <a:t>v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orano</a:t>
            </a:r>
            <a:r>
              <a:rPr dirty="0" smtClean="0" sz="1750" spc="9" b="1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materiali</a:t>
            </a:r>
            <a:r>
              <a:rPr dirty="0" smtClean="0" sz="1750" spc="-39" b="1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radioat</a:t>
            </a:r>
            <a:r>
              <a:rPr dirty="0" smtClean="0" sz="1750" spc="4" b="1">
                <a:solidFill>
                  <a:srgbClr val="002D5D"/>
                </a:solidFill>
                <a:latin typeface="Arial"/>
                <a:cs typeface="Arial"/>
              </a:rPr>
              <a:t>t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i</a:t>
            </a:r>
            <a:r>
              <a:rPr dirty="0" smtClean="0" sz="1750" spc="-25" b="1">
                <a:solidFill>
                  <a:srgbClr val="002D5D"/>
                </a:solidFill>
                <a:latin typeface="Arial"/>
                <a:cs typeface="Arial"/>
              </a:rPr>
              <a:t>v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i</a:t>
            </a:r>
            <a:endParaRPr sz="17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2910" y="3984161"/>
            <a:ext cx="1665168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95"/>
              </a:lnSpc>
              <a:spcBef>
                <a:spcPts val="94"/>
              </a:spcBef>
            </a:pP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natur</a:t>
            </a:r>
            <a:r>
              <a:rPr dirty="0" smtClean="0" sz="1750" spc="4" b="1">
                <a:solidFill>
                  <a:srgbClr val="002D5D"/>
                </a:solidFill>
                <a:latin typeface="Arial"/>
                <a:cs typeface="Arial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li</a:t>
            </a:r>
            <a:r>
              <a:rPr dirty="0" smtClean="0" sz="1750" spc="-29" b="1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tra</a:t>
            </a:r>
            <a:r>
              <a:rPr dirty="0" smtClean="0" sz="1750" spc="-19" b="1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cu</a:t>
            </a:r>
            <a:r>
              <a:rPr dirty="0" smtClean="0" sz="1750" spc="4" b="1">
                <a:solidFill>
                  <a:srgbClr val="002D5D"/>
                </a:solidFill>
                <a:latin typeface="Arial"/>
                <a:cs typeface="Arial"/>
              </a:rPr>
              <a:t>i</a:t>
            </a:r>
            <a:r>
              <a:rPr dirty="0" smtClean="0" sz="1750" spc="0" b="1">
                <a:solidFill>
                  <a:srgbClr val="002D5D"/>
                </a:solidFill>
                <a:latin typeface="Arial"/>
                <a:cs typeface="Arial"/>
              </a:rPr>
              <a:t>:</a:t>
            </a:r>
            <a:endParaRPr sz="17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2910" y="4251461"/>
            <a:ext cx="137131" cy="18460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33">
              <a:lnSpc>
                <a:spcPts val="1895"/>
              </a:lnSpc>
              <a:spcBef>
                <a:spcPts val="94"/>
              </a:spcBef>
            </a:pP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  <a:p>
            <a:pPr marL="12700" marR="133">
              <a:lnSpc>
                <a:spcPct val="95825"/>
              </a:lnSpc>
              <a:spcBef>
                <a:spcPts val="0"/>
              </a:spcBef>
            </a:pP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  <a:p>
            <a:pPr marL="12700" marR="133">
              <a:lnSpc>
                <a:spcPct val="95825"/>
              </a:lnSpc>
              <a:spcBef>
                <a:spcPts val="90"/>
              </a:spcBef>
            </a:pP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  <a:p>
            <a:pPr marL="12700" marR="133">
              <a:lnSpc>
                <a:spcPct val="95825"/>
              </a:lnSpc>
              <a:spcBef>
                <a:spcPts val="90"/>
              </a:spcBef>
            </a:pP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  <a:p>
            <a:pPr marL="12700" marR="133">
              <a:lnSpc>
                <a:spcPct val="95825"/>
              </a:lnSpc>
              <a:spcBef>
                <a:spcPts val="90"/>
              </a:spcBef>
            </a:pP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  <a:p>
            <a:pPr marL="12700" marR="133">
              <a:lnSpc>
                <a:spcPct val="95825"/>
              </a:lnSpc>
              <a:spcBef>
                <a:spcPts val="90"/>
              </a:spcBef>
            </a:pP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40"/>
              </a:spcBef>
            </a:pP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83623" y="4251461"/>
            <a:ext cx="5159141" cy="18460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334">
              <a:lnSpc>
                <a:spcPts val="1895"/>
              </a:lnSpc>
              <a:spcBef>
                <a:spcPts val="94"/>
              </a:spcBef>
            </a:pP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c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ne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i</a:t>
            </a:r>
            <a:r>
              <a:rPr dirty="0" smtClean="0" sz="1750" spc="-14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volan</a:t>
            </a:r>
            <a:r>
              <a:rPr dirty="0" smtClean="0" sz="1750" spc="-4">
                <a:solidFill>
                  <a:srgbClr val="002D5D"/>
                </a:solidFill>
                <a:latin typeface="Arial"/>
                <a:cs typeface="Arial"/>
              </a:rPr>
              <a:t>t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i;</a:t>
            </a:r>
            <a:endParaRPr sz="1750">
              <a:latin typeface="Arial"/>
              <a:cs typeface="Arial"/>
            </a:endParaRPr>
          </a:p>
          <a:p>
            <a:pPr marL="12700" marR="3471950">
              <a:lnSpc>
                <a:spcPct val="100233"/>
              </a:lnSpc>
              <a:spcBef>
                <a:spcPts val="0"/>
              </a:spcBef>
            </a:pP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fosfoge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s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so;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s</a:t>
            </a:r>
            <a:r>
              <a:rPr dirty="0" smtClean="0" sz="1750" spc="9">
                <a:solidFill>
                  <a:srgbClr val="002D5D"/>
                </a:solidFill>
                <a:latin typeface="Arial"/>
                <a:cs typeface="Arial"/>
              </a:rPr>
              <a:t>c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o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ie</a:t>
            </a:r>
            <a:r>
              <a:rPr dirty="0" smtClean="0" sz="1750" spc="-14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di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-9">
                <a:solidFill>
                  <a:srgbClr val="002D5D"/>
                </a:solidFill>
                <a:latin typeface="Arial"/>
                <a:cs typeface="Arial"/>
              </a:rPr>
              <a:t>f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o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s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foro;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s</a:t>
            </a:r>
            <a:r>
              <a:rPr dirty="0" smtClean="0" sz="1750" spc="9">
                <a:solidFill>
                  <a:srgbClr val="002D5D"/>
                </a:solidFill>
                <a:latin typeface="Arial"/>
                <a:cs typeface="Arial"/>
              </a:rPr>
              <a:t>c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o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ie</a:t>
            </a:r>
            <a:r>
              <a:rPr dirty="0" smtClean="0" sz="1750" spc="-14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di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stagno;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s</a:t>
            </a:r>
            <a:r>
              <a:rPr dirty="0" smtClean="0" sz="1750" spc="9">
                <a:solidFill>
                  <a:srgbClr val="002D5D"/>
                </a:solidFill>
                <a:latin typeface="Arial"/>
                <a:cs typeface="Arial"/>
              </a:rPr>
              <a:t>c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o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ie</a:t>
            </a:r>
            <a:r>
              <a:rPr dirty="0" smtClean="0" sz="1750" spc="-14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di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rame;</a:t>
            </a:r>
            <a:endParaRPr sz="175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fanghi</a:t>
            </a:r>
            <a:r>
              <a:rPr dirty="0" smtClean="0" sz="1750" spc="-9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r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s</a:t>
            </a:r>
            <a:r>
              <a:rPr dirty="0" smtClean="0" sz="1750" spc="9">
                <a:solidFill>
                  <a:srgbClr val="002D5D"/>
                </a:solidFill>
                <a:latin typeface="Arial"/>
                <a:cs typeface="Arial"/>
              </a:rPr>
              <a:t>s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i</a:t>
            </a:r>
            <a:r>
              <a:rPr dirty="0" smtClean="0" sz="1750" spc="-25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(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e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s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idui</a:t>
            </a:r>
            <a:r>
              <a:rPr dirty="0" smtClean="0" sz="1750" spc="-19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della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pr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du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z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ione</a:t>
            </a:r>
            <a:r>
              <a:rPr dirty="0" smtClean="0" sz="1750" spc="-39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dell'alluminio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)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;</a:t>
            </a:r>
            <a:endParaRPr sz="1750">
              <a:latin typeface="Arial"/>
              <a:cs typeface="Arial"/>
            </a:endParaRPr>
          </a:p>
          <a:p>
            <a:pPr marL="12700" marR="38334">
              <a:lnSpc>
                <a:spcPct val="95825"/>
              </a:lnSpc>
              <a:spcBef>
                <a:spcPts val="40"/>
              </a:spcBef>
            </a:pP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re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s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idui</a:t>
            </a:r>
            <a:r>
              <a:rPr dirty="0" smtClean="0" sz="1750" spc="-19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della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produ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z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ione</a:t>
            </a:r>
            <a:r>
              <a:rPr dirty="0" smtClean="0" sz="1750" spc="-34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di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ac</a:t>
            </a:r>
            <a:r>
              <a:rPr dirty="0" smtClean="0" sz="1750" spc="4">
                <a:solidFill>
                  <a:srgbClr val="002D5D"/>
                </a:solidFill>
                <a:latin typeface="Arial"/>
                <a:cs typeface="Arial"/>
              </a:rPr>
              <a:t>c</a:t>
            </a:r>
            <a:r>
              <a:rPr dirty="0" smtClean="0" sz="1750" spc="0">
                <a:solidFill>
                  <a:srgbClr val="002D5D"/>
                </a:solidFill>
                <a:latin typeface="Arial"/>
                <a:cs typeface="Arial"/>
              </a:rPr>
              <a:t>iaio.</a:t>
            </a:r>
            <a:endParaRPr sz="17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60777" y="6458127"/>
            <a:ext cx="709112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21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23872" y="6458127"/>
            <a:ext cx="183661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20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08968" y="5854248"/>
            <a:ext cx="351499" cy="749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231214" y="4327965"/>
            <a:ext cx="10460785" cy="1808284"/>
          </a:xfrm>
          <a:custGeom>
            <a:avLst/>
            <a:gdLst/>
            <a:ahLst/>
            <a:cxnLst/>
            <a:rect l="l" t="t" r="r" b="b"/>
            <a:pathLst>
              <a:path w="10460785" h="1808284">
                <a:moveTo>
                  <a:pt x="10460785" y="1808284"/>
                </a:moveTo>
                <a:lnTo>
                  <a:pt x="10460785" y="0"/>
                </a:lnTo>
                <a:lnTo>
                  <a:pt x="0" y="0"/>
                </a:lnTo>
                <a:lnTo>
                  <a:pt x="0" y="1808284"/>
                </a:lnTo>
                <a:lnTo>
                  <a:pt x="10460785" y="1808284"/>
                </a:lnTo>
                <a:close/>
              </a:path>
            </a:pathLst>
          </a:custGeom>
          <a:solidFill>
            <a:srgbClr val="BCD6E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743094" y="858410"/>
            <a:ext cx="9447718" cy="351500"/>
          </a:xfrm>
          <a:custGeom>
            <a:avLst/>
            <a:gdLst/>
            <a:ahLst/>
            <a:cxnLst/>
            <a:rect l="l" t="t" r="r" b="b"/>
            <a:pathLst>
              <a:path w="9447718" h="351500">
                <a:moveTo>
                  <a:pt x="9447718" y="351500"/>
                </a:moveTo>
                <a:lnTo>
                  <a:pt x="9447718" y="0"/>
                </a:lnTo>
                <a:lnTo>
                  <a:pt x="0" y="0"/>
                </a:lnTo>
                <a:lnTo>
                  <a:pt x="0" y="351500"/>
                </a:lnTo>
                <a:lnTo>
                  <a:pt x="9447718" y="3515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634867" y="1605423"/>
            <a:ext cx="5873282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Det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r>
              <a:rPr dirty="0" smtClean="0" sz="1750" spc="48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48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conc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ntr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oni</a:t>
            </a:r>
            <a:r>
              <a:rPr dirty="0" smtClean="0" sz="1750" spc="501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496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att</a:t>
            </a:r>
            <a:r>
              <a:rPr dirty="0" smtClean="0" sz="1750" spc="9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vità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200" y="1689150"/>
            <a:ext cx="3483061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Q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uali</a:t>
            </a:r>
            <a:r>
              <a:rPr dirty="0" smtClean="0" sz="1550" spc="3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sono</a:t>
            </a:r>
            <a:r>
              <a:rPr dirty="0" smtClean="0" sz="1550" spc="61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le</a:t>
            </a:r>
            <a:r>
              <a:rPr dirty="0" smtClean="0" sz="1550" spc="2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principa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96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ov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à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: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68992" y="1879841"/>
            <a:ext cx="782297" cy="2535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85"/>
              </a:lnSpc>
              <a:spcBef>
                <a:spcPts val="99"/>
              </a:spcBef>
            </a:pPr>
            <a:r>
              <a:rPr dirty="0" smtClean="0" baseline="23849" sz="1725" b="1">
                <a:solidFill>
                  <a:srgbClr val="002D5D"/>
                </a:solidFill>
                <a:latin typeface="Verdana"/>
                <a:cs typeface="Verdana"/>
              </a:rPr>
              <a:t>226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Ra,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92276" y="1879841"/>
            <a:ext cx="767222" cy="2535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0"/>
              </a:lnSpc>
              <a:spcBef>
                <a:spcPts val="98"/>
              </a:spcBef>
            </a:pPr>
            <a:r>
              <a:rPr dirty="0" smtClean="0" baseline="23849" sz="1725" spc="-9" b="1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baseline="23849" sz="1725" spc="0" b="1">
                <a:solidFill>
                  <a:srgbClr val="002D5D"/>
                </a:solidFill>
                <a:latin typeface="Verdana"/>
                <a:cs typeface="Verdana"/>
              </a:rPr>
              <a:t>32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Th,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00858" y="1879841"/>
            <a:ext cx="524404" cy="2535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85"/>
              </a:lnSpc>
              <a:spcBef>
                <a:spcPts val="99"/>
              </a:spcBef>
            </a:pPr>
            <a:r>
              <a:rPr dirty="0" smtClean="0" baseline="23849" sz="1725" b="1">
                <a:solidFill>
                  <a:srgbClr val="002D5D"/>
                </a:solidFill>
                <a:latin typeface="Verdana"/>
                <a:cs typeface="Verdana"/>
              </a:rPr>
              <a:t>4</a:t>
            </a:r>
            <a:r>
              <a:rPr dirty="0" smtClean="0" baseline="23849" sz="1725" spc="4" b="1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K,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34867" y="1884752"/>
            <a:ext cx="291943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66421" y="1884752"/>
            <a:ext cx="3344415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gu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ndo</a:t>
            </a:r>
            <a:r>
              <a:rPr dirty="0" smtClean="0" sz="1750" spc="18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17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nor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18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17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buona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200" y="2050005"/>
            <a:ext cx="146668" cy="13087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61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960"/>
              </a:spcBef>
            </a:pPr>
            <a:r>
              <a:rPr dirty="0" smtClean="0" sz="1550" spc="0">
                <a:solidFill>
                  <a:srgbClr val="44536A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7180" y="2050005"/>
            <a:ext cx="3995313" cy="20304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5885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Nuovo</a:t>
            </a:r>
            <a:r>
              <a:rPr dirty="0" smtClean="0" sz="1550" spc="4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cam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</a:t>
            </a:r>
            <a:r>
              <a:rPr dirty="0" smtClean="0" sz="1550" spc="61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di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lic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zione</a:t>
            </a:r>
            <a:endParaRPr sz="1550">
              <a:latin typeface="Verdana"/>
              <a:cs typeface="Verdana"/>
            </a:endParaRPr>
          </a:p>
          <a:p>
            <a:pPr marL="12700" marR="35885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Intro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uzione</a:t>
            </a:r>
            <a:r>
              <a:rPr dirty="0" smtClean="0" sz="1550" spc="11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</a:t>
            </a:r>
            <a:endParaRPr sz="1550">
              <a:latin typeface="Verdana"/>
              <a:cs typeface="Verdana"/>
            </a:endParaRPr>
          </a:p>
          <a:p>
            <a:pPr marL="12700" marR="35885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El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nco</a:t>
            </a:r>
            <a:r>
              <a:rPr dirty="0" smtClean="0" sz="1550" spc="12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37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ma</a:t>
            </a:r>
            <a:r>
              <a:rPr dirty="0" smtClean="0" sz="1550" spc="-5" i="1">
                <a:solidFill>
                  <a:srgbClr val="A7AAB0"/>
                </a:solidFill>
                <a:latin typeface="Verdana"/>
                <a:cs typeface="Verdana"/>
              </a:rPr>
              <a:t>t</a:t>
            </a:r>
            <a:r>
              <a:rPr dirty="0" smtClean="0" sz="1550" spc="-5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ri</a:t>
            </a:r>
            <a:r>
              <a:rPr dirty="0" smtClean="0" sz="1550" spc="-5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li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  <a:spcBef>
                <a:spcPts val="960"/>
              </a:spcBef>
            </a:pP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Indi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c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550" spc="74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550" spc="31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concentrazione</a:t>
            </a:r>
            <a:r>
              <a:rPr dirty="0" smtClean="0" sz="1550" spc="167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550" spc="31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t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t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v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tà</a:t>
            </a:r>
            <a:endParaRPr sz="1550">
              <a:latin typeface="Verdana"/>
              <a:cs typeface="Verdana"/>
            </a:endParaRPr>
          </a:p>
          <a:p>
            <a:pPr marL="12700" marR="35885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(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Indi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c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550" spc="83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I)</a:t>
            </a:r>
            <a:r>
              <a:rPr dirty="0" smtClean="0" sz="1550" spc="16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come</a:t>
            </a:r>
            <a:r>
              <a:rPr dirty="0" smtClean="0" sz="1550" spc="61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s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c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550" spc="10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ing</a:t>
            </a:r>
            <a:endParaRPr sz="1550">
              <a:latin typeface="Verdana"/>
              <a:cs typeface="Verdana"/>
            </a:endParaRPr>
          </a:p>
          <a:p>
            <a:pPr marL="12700" marR="35885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Calcolo</a:t>
            </a:r>
            <a:r>
              <a:rPr dirty="0" smtClean="0" sz="1550" spc="75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la</a:t>
            </a:r>
            <a:r>
              <a:rPr dirty="0" smtClean="0" sz="1550" spc="71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ose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34867" y="2162744"/>
            <a:ext cx="5208385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tecn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ca</a:t>
            </a:r>
            <a:r>
              <a:rPr dirty="0" smtClean="0" sz="1750" spc="-2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nee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gu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naz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nte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naz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34867" y="3121348"/>
            <a:ext cx="5873256" cy="5265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Ca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23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’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indice</a:t>
            </a:r>
            <a:r>
              <a:rPr dirty="0" smtClean="0" sz="1750" spc="25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25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14" b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onc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ntr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r>
              <a:rPr dirty="0" smtClean="0" sz="1750" spc="25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25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attività</a:t>
            </a:r>
            <a:endParaRPr sz="1750">
              <a:latin typeface="Verdana"/>
              <a:cs typeface="Verdana"/>
            </a:endParaRPr>
          </a:p>
          <a:p>
            <a:pPr marL="12700" marR="33479">
              <a:lnSpc>
                <a:spcPct val="101277"/>
              </a:lnSpc>
            </a:pP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(indice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I)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co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stab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to</a:t>
            </a:r>
            <a:r>
              <a:rPr dirty="0" smtClean="0" sz="1750" spc="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nell’alleg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to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;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200" y="3854614"/>
            <a:ext cx="146507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9239" y="4391803"/>
            <a:ext cx="8184005" cy="7311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91440">
              <a:lnSpc>
                <a:spcPts val="2245"/>
              </a:lnSpc>
              <a:spcBef>
                <a:spcPts val="112"/>
              </a:spcBef>
            </a:pPr>
            <a:r>
              <a:rPr dirty="0" smtClean="0" baseline="7836" sz="2625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baseline="7836" sz="2625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7836" sz="2625" spc="0" b="1">
                <a:solidFill>
                  <a:srgbClr val="002D5D"/>
                </a:solidFill>
                <a:latin typeface="Verdana"/>
                <a:cs typeface="Verdana"/>
              </a:rPr>
              <a:t>=</a:t>
            </a:r>
            <a:r>
              <a:rPr dirty="0" smtClean="0" baseline="7836" sz="2625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7836" sz="2625" spc="0" b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baseline="-9539" sz="1725" spc="0" b="1">
                <a:solidFill>
                  <a:srgbClr val="002D5D"/>
                </a:solidFill>
                <a:latin typeface="Verdana"/>
                <a:cs typeface="Verdana"/>
              </a:rPr>
              <a:t>Ra</a:t>
            </a:r>
            <a:r>
              <a:rPr dirty="0" smtClean="0" baseline="-9539" sz="1725" spc="-4" b="1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r>
              <a:rPr dirty="0" smtClean="0" baseline="-9539" sz="1725" spc="0" b="1">
                <a:solidFill>
                  <a:srgbClr val="002D5D"/>
                </a:solidFill>
                <a:latin typeface="Verdana"/>
                <a:cs typeface="Verdana"/>
              </a:rPr>
              <a:t>226</a:t>
            </a:r>
            <a:r>
              <a:rPr dirty="0" smtClean="0" baseline="7836" sz="2625" spc="0" b="1">
                <a:solidFill>
                  <a:srgbClr val="002D5D"/>
                </a:solidFill>
                <a:latin typeface="Verdana"/>
                <a:cs typeface="Verdana"/>
              </a:rPr>
              <a:t>/(30</a:t>
            </a:r>
            <a:r>
              <a:rPr dirty="0" smtClean="0" baseline="7836" sz="2625" spc="4" b="1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baseline="7836" sz="2625" spc="0" b="1">
                <a:solidFill>
                  <a:srgbClr val="002D5D"/>
                </a:solidFill>
                <a:latin typeface="Verdana"/>
                <a:cs typeface="Verdana"/>
              </a:rPr>
              <a:t>)</a:t>
            </a:r>
            <a:r>
              <a:rPr dirty="0" smtClean="0" baseline="7836" sz="2625" spc="31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7836" sz="2625" spc="0" b="1">
                <a:solidFill>
                  <a:srgbClr val="002D5D"/>
                </a:solidFill>
                <a:latin typeface="Verdana"/>
                <a:cs typeface="Verdana"/>
              </a:rPr>
              <a:t>+</a:t>
            </a:r>
            <a:r>
              <a:rPr dirty="0" smtClean="0" baseline="7836" sz="2625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7836" sz="2625" spc="4" b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baseline="-9539" sz="1725" spc="4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baseline="-9539" sz="1725" spc="0" b="1">
                <a:solidFill>
                  <a:srgbClr val="002D5D"/>
                </a:solidFill>
                <a:latin typeface="Verdana"/>
                <a:cs typeface="Verdana"/>
              </a:rPr>
              <a:t>h</a:t>
            </a:r>
            <a:r>
              <a:rPr dirty="0" smtClean="0" baseline="-9539" sz="1725" spc="-4" b="1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r>
              <a:rPr dirty="0" smtClean="0" baseline="-9539" sz="1725" spc="0" b="1">
                <a:solidFill>
                  <a:srgbClr val="002D5D"/>
                </a:solidFill>
                <a:latin typeface="Verdana"/>
                <a:cs typeface="Verdana"/>
              </a:rPr>
              <a:t>23</a:t>
            </a:r>
            <a:r>
              <a:rPr dirty="0" smtClean="0" baseline="-9539" sz="1725" spc="4" b="1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baseline="7836" sz="2625" spc="0" b="1">
                <a:solidFill>
                  <a:srgbClr val="002D5D"/>
                </a:solidFill>
                <a:latin typeface="Verdana"/>
                <a:cs typeface="Verdana"/>
              </a:rPr>
              <a:t>/(20</a:t>
            </a:r>
            <a:r>
              <a:rPr dirty="0" smtClean="0" baseline="7836" sz="2625" spc="4" b="1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baseline="7836" sz="2625" spc="0" b="1">
                <a:solidFill>
                  <a:srgbClr val="002D5D"/>
                </a:solidFill>
                <a:latin typeface="Verdana"/>
                <a:cs typeface="Verdana"/>
              </a:rPr>
              <a:t>)+</a:t>
            </a:r>
            <a:r>
              <a:rPr dirty="0" smtClean="0" baseline="7836" sz="2625" spc="45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baseline="7836" sz="2625" spc="9" b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baseline="-9539" sz="1725" spc="4" b="1">
                <a:solidFill>
                  <a:srgbClr val="002D5D"/>
                </a:solidFill>
                <a:latin typeface="Verdana"/>
                <a:cs typeface="Verdana"/>
              </a:rPr>
              <a:t>K</a:t>
            </a:r>
            <a:r>
              <a:rPr dirty="0" smtClean="0" baseline="-9539" sz="1725" spc="-4" b="1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r>
              <a:rPr dirty="0" smtClean="0" baseline="-9539" sz="1725" spc="0" b="1">
                <a:solidFill>
                  <a:srgbClr val="002D5D"/>
                </a:solidFill>
                <a:latin typeface="Verdana"/>
                <a:cs typeface="Verdana"/>
              </a:rPr>
              <a:t>40</a:t>
            </a:r>
            <a:r>
              <a:rPr dirty="0" smtClean="0" baseline="7836" sz="2625" spc="0" b="1">
                <a:solidFill>
                  <a:srgbClr val="002D5D"/>
                </a:solidFill>
                <a:latin typeface="Verdana"/>
                <a:cs typeface="Verdana"/>
              </a:rPr>
              <a:t>/(30</a:t>
            </a:r>
            <a:r>
              <a:rPr dirty="0" smtClean="0" baseline="7836" sz="2625" spc="4" b="1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baseline="7836" sz="2625" spc="0" b="1">
                <a:solidFill>
                  <a:srgbClr val="002D5D"/>
                </a:solidFill>
                <a:latin typeface="Verdana"/>
                <a:cs typeface="Verdana"/>
              </a:rPr>
              <a:t>0)</a:t>
            </a:r>
            <a:endParaRPr sz="1750">
              <a:latin typeface="Verdana"/>
              <a:cs typeface="Verdana"/>
            </a:endParaRPr>
          </a:p>
          <a:p>
            <a:pPr marL="12700" marR="39759">
              <a:lnSpc>
                <a:spcPct val="101277"/>
              </a:lnSpc>
              <a:spcBef>
                <a:spcPts val="1468"/>
              </a:spcBef>
            </a:pP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'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indi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86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si</a:t>
            </a:r>
            <a:r>
              <a:rPr dirty="0" smtClean="0" sz="1550" spc="1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appl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ca</a:t>
            </a:r>
            <a:r>
              <a:rPr dirty="0" smtClean="0" sz="1550" spc="71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al</a:t>
            </a:r>
            <a:r>
              <a:rPr dirty="0" smtClean="0" sz="1550" spc="36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mate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le</a:t>
            </a:r>
            <a:r>
              <a:rPr dirty="0" smtClean="0" sz="1550" spc="108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da</a:t>
            </a:r>
            <a:r>
              <a:rPr dirty="0" smtClean="0" sz="1550" spc="21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cos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ione</a:t>
            </a:r>
            <a:r>
              <a:rPr dirty="0" smtClean="0" sz="1550" spc="131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2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non</a:t>
            </a:r>
            <a:r>
              <a:rPr dirty="0" smtClean="0" sz="1550" spc="47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25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suoi</a:t>
            </a:r>
            <a:r>
              <a:rPr dirty="0" smtClean="0" sz="1550" spc="71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compon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nti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9239" y="5378003"/>
            <a:ext cx="10156696" cy="4669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071">
              <a:lnSpc>
                <a:spcPts val="1735"/>
              </a:lnSpc>
              <a:spcBef>
                <a:spcPts val="86"/>
              </a:spcBef>
            </a:pPr>
            <a:r>
              <a:rPr dirty="0" smtClean="0" sz="1550" spc="-44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6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'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r>
              <a:rPr dirty="0" smtClean="0" sz="1550" spc="202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'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ce</a:t>
            </a:r>
            <a:r>
              <a:rPr dirty="0" smtClean="0" sz="1550" spc="168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18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ta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67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com</a:t>
            </a:r>
            <a:r>
              <a:rPr dirty="0" smtClean="0" sz="1550" spc="-9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on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nt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sz="1550" spc="197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42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ar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co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are</a:t>
            </a:r>
            <a:r>
              <a:rPr dirty="0" smtClean="0" sz="1550" spc="15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ai</a:t>
            </a:r>
            <a:r>
              <a:rPr dirty="0" smtClean="0" sz="1550" spc="37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ui</a:t>
            </a:r>
            <a:r>
              <a:rPr dirty="0" smtClean="0" sz="1550" spc="123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83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us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14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che</a:t>
            </a:r>
            <a:r>
              <a:rPr dirty="0" smtClean="0" sz="1550" spc="6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-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-9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-3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ano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</a:pP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mat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8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cont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nenti</a:t>
            </a:r>
            <a:r>
              <a:rPr dirty="0" smtClean="0" sz="1550" spc="96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29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onuc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11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pr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nti</a:t>
            </a:r>
            <a:r>
              <a:rPr dirty="0" smtClean="0" sz="1550" spc="92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23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natu</a:t>
            </a:r>
            <a:r>
              <a:rPr dirty="0" smtClean="0" sz="1550" spc="-29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5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ati</a:t>
            </a:r>
            <a:r>
              <a:rPr dirty="0" smtClean="0" sz="1550" spc="9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nei</a:t>
            </a:r>
            <a:r>
              <a:rPr dirty="0" smtClean="0" sz="1550" spc="48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mat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7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38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cos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ruz</a:t>
            </a:r>
            <a:r>
              <a:rPr dirty="0" smtClean="0" sz="1550" spc="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one,</a:t>
            </a:r>
            <a:r>
              <a:rPr dirty="0" smtClean="0" sz="1550" spc="8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-9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67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5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re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9239" y="5859609"/>
            <a:ext cx="5352241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ut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zzato</a:t>
            </a:r>
            <a:r>
              <a:rPr dirty="0" smtClean="0" sz="1550" spc="6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un</a:t>
            </a:r>
            <a:r>
              <a:rPr dirty="0" smtClean="0" sz="1550" spc="4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ore</a:t>
            </a:r>
            <a:r>
              <a:rPr dirty="0" smtClean="0" sz="1550" spc="9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550" spc="21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sud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is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r>
              <a:rPr dirty="0" smtClean="0" sz="1550" spc="15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app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op</a:t>
            </a:r>
            <a:r>
              <a:rPr dirty="0" smtClean="0" sz="1550" spc="4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-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550" spc="0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9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550" spc="0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60777" y="6458127"/>
            <a:ext cx="709112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21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23872" y="6458127"/>
            <a:ext cx="183661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21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8968" y="5854248"/>
            <a:ext cx="351499" cy="749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743094" y="858410"/>
            <a:ext cx="9447718" cy="351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991">
              <a:lnSpc>
                <a:spcPct val="101277"/>
              </a:lnSpc>
              <a:spcBef>
                <a:spcPts val="295"/>
              </a:spcBef>
            </a:pP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po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IV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ONI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AMMA</a:t>
            </a:r>
            <a:r>
              <a:rPr dirty="0" smtClean="0" sz="1750" spc="-2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EMESSE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MATE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IALI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COSTR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endParaRPr sz="1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743094" y="858410"/>
            <a:ext cx="9447718" cy="351500"/>
          </a:xfrm>
          <a:custGeom>
            <a:avLst/>
            <a:gdLst/>
            <a:ahLst/>
            <a:cxnLst/>
            <a:rect l="l" t="t" r="r" b="b"/>
            <a:pathLst>
              <a:path w="9447718" h="351500">
                <a:moveTo>
                  <a:pt x="9447718" y="351500"/>
                </a:moveTo>
                <a:lnTo>
                  <a:pt x="9447718" y="0"/>
                </a:lnTo>
                <a:lnTo>
                  <a:pt x="0" y="0"/>
                </a:lnTo>
                <a:lnTo>
                  <a:pt x="0" y="351500"/>
                </a:lnTo>
                <a:lnTo>
                  <a:pt x="9447718" y="3515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86200" y="1689150"/>
            <a:ext cx="3483061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Q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uali</a:t>
            </a:r>
            <a:r>
              <a:rPr dirty="0" smtClean="0" sz="1550" spc="3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sono</a:t>
            </a:r>
            <a:r>
              <a:rPr dirty="0" smtClean="0" sz="1550" spc="61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le</a:t>
            </a:r>
            <a:r>
              <a:rPr dirty="0" smtClean="0" sz="1550" spc="2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principa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96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ov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à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: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256637" y="1799995"/>
            <a:ext cx="6254081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6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tati</a:t>
            </a:r>
            <a:r>
              <a:rPr dirty="0" smtClean="0" sz="1750" spc="5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5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su</a:t>
            </a:r>
            <a:r>
              <a:rPr dirty="0" smtClean="0" sz="1750" spc="-29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ni</a:t>
            </a:r>
            <a:r>
              <a:rPr dirty="0" smtClean="0" sz="1750" spc="6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6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5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co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spond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nte</a:t>
            </a:r>
            <a:r>
              <a:rPr dirty="0" smtClean="0" sz="1750" spc="4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nd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ce</a:t>
            </a:r>
            <a:r>
              <a:rPr dirty="0" smtClean="0" sz="1750" spc="6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200" y="2050005"/>
            <a:ext cx="146668" cy="13087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61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960"/>
              </a:spcBef>
            </a:pPr>
            <a:r>
              <a:rPr dirty="0" smtClean="0" sz="1550" spc="0">
                <a:solidFill>
                  <a:srgbClr val="44536A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7180" y="2050005"/>
            <a:ext cx="3119534" cy="16696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5885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Nuovo</a:t>
            </a:r>
            <a:r>
              <a:rPr dirty="0" smtClean="0" sz="1550" spc="4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cam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</a:t>
            </a:r>
            <a:r>
              <a:rPr dirty="0" smtClean="0" sz="1550" spc="61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di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lic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zione</a:t>
            </a:r>
            <a:endParaRPr sz="1550">
              <a:latin typeface="Verdana"/>
              <a:cs typeface="Verdana"/>
            </a:endParaRPr>
          </a:p>
          <a:p>
            <a:pPr marL="12700" marR="35885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Intro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uzione</a:t>
            </a:r>
            <a:r>
              <a:rPr dirty="0" smtClean="0" sz="1550" spc="11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</a:t>
            </a:r>
            <a:endParaRPr sz="1550">
              <a:latin typeface="Verdana"/>
              <a:cs typeface="Verdana"/>
            </a:endParaRPr>
          </a:p>
          <a:p>
            <a:pPr marL="12700" marR="35885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El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nco</a:t>
            </a:r>
            <a:r>
              <a:rPr dirty="0" smtClean="0" sz="1550" spc="12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37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ma</a:t>
            </a:r>
            <a:r>
              <a:rPr dirty="0" smtClean="0" sz="1550" spc="-5" i="1">
                <a:solidFill>
                  <a:srgbClr val="A7AAB0"/>
                </a:solidFill>
                <a:latin typeface="Verdana"/>
                <a:cs typeface="Verdana"/>
              </a:rPr>
              <a:t>t</a:t>
            </a:r>
            <a:r>
              <a:rPr dirty="0" smtClean="0" sz="1550" spc="-5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ri</a:t>
            </a:r>
            <a:r>
              <a:rPr dirty="0" smtClean="0" sz="1550" spc="-5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li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  <a:spcBef>
                <a:spcPts val="960"/>
              </a:spcBef>
            </a:pP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Indi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c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550" spc="74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r>
              <a:rPr dirty="0" smtClean="0" sz="1550" spc="31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concentrazione</a:t>
            </a:r>
            <a:r>
              <a:rPr dirty="0" smtClean="0" sz="1550" spc="167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di</a:t>
            </a:r>
            <a:endParaRPr sz="1550">
              <a:latin typeface="Verdana"/>
              <a:cs typeface="Verdana"/>
            </a:endParaRPr>
          </a:p>
          <a:p>
            <a:pPr marL="12700" marR="35885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(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Indi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c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550" spc="83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I)</a:t>
            </a:r>
            <a:r>
              <a:rPr dirty="0" smtClean="0" sz="1550" spc="16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come</a:t>
            </a:r>
            <a:r>
              <a:rPr dirty="0" smtClean="0" sz="1550" spc="61" b="1" i="1">
                <a:solidFill>
                  <a:srgbClr val="44536A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s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c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r</a:t>
            </a:r>
            <a:r>
              <a:rPr dirty="0" smtClean="0" sz="1550" spc="10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e</a:t>
            </a:r>
            <a:r>
              <a:rPr dirty="0" smtClean="0" sz="1550" spc="4" b="1" i="1">
                <a:solidFill>
                  <a:srgbClr val="44536A"/>
                </a:solidFill>
                <a:latin typeface="Verdana"/>
                <a:cs typeface="Verdana"/>
              </a:rPr>
              <a:t>n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ing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56637" y="2079324"/>
            <a:ext cx="1738302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co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nt</a:t>
            </a:r>
            <a:r>
              <a:rPr dirty="0" smtClean="0" sz="1750" spc="-29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91013" y="2079324"/>
            <a:ext cx="259099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44658" y="2079324"/>
            <a:ext cx="843551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att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tà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84693" y="2079324"/>
            <a:ext cx="1506245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ost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tu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sc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no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86517" y="2079324"/>
            <a:ext cx="723927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arte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56637" y="2357316"/>
            <a:ext cx="5748058" cy="248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inte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nte</a:t>
            </a:r>
            <a:r>
              <a:rPr dirty="0" smtClean="0" sz="1750" spc="-1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della</a:t>
            </a:r>
            <a:r>
              <a:rPr dirty="0" smtClean="0" sz="1750" spc="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dichiar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zio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1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prest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zio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;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14590" y="3132904"/>
            <a:ext cx="862089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b="1" i="1">
                <a:solidFill>
                  <a:srgbClr val="44536A"/>
                </a:solidFill>
                <a:latin typeface="Verdana"/>
                <a:cs typeface="Verdana"/>
              </a:rPr>
              <a:t>a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t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t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v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tà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56637" y="3794387"/>
            <a:ext cx="6255143" cy="5265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20"/>
              </a:lnSpc>
              <a:spcBef>
                <a:spcPts val="96"/>
              </a:spcBef>
            </a:pP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Vedi</a:t>
            </a:r>
            <a:r>
              <a:rPr dirty="0" smtClean="0" sz="1750" spc="9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qu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10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pre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isto</a:t>
            </a:r>
            <a:r>
              <a:rPr dirty="0" smtClean="0" sz="1750" spc="10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10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Regol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ento</a:t>
            </a:r>
            <a:r>
              <a:rPr dirty="0" smtClean="0" sz="1750" spc="10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30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/2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endParaRPr sz="1750">
              <a:latin typeface="Verdana"/>
              <a:cs typeface="Verdana"/>
            </a:endParaRPr>
          </a:p>
          <a:p>
            <a:pPr marL="12700" marR="33479">
              <a:lnSpc>
                <a:spcPct val="101277"/>
              </a:lnSpc>
            </a:pP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«M</a:t>
            </a:r>
            <a:r>
              <a:rPr dirty="0" smtClean="0" sz="1750" spc="9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rcat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ra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CE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dei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pr</a:t>
            </a:r>
            <a:r>
              <a:rPr dirty="0" smtClean="0" sz="1750" spc="9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9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tti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costruzio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e»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200" y="3854614"/>
            <a:ext cx="146507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7180" y="3854614"/>
            <a:ext cx="773676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Calcolo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6851" y="3854614"/>
            <a:ext cx="528993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la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23636" y="3854614"/>
            <a:ext cx="525311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ose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60777" y="6458127"/>
            <a:ext cx="709112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21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23872" y="6458127"/>
            <a:ext cx="183661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22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8968" y="5854248"/>
            <a:ext cx="351499" cy="749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743094" y="858410"/>
            <a:ext cx="9447718" cy="351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991">
              <a:lnSpc>
                <a:spcPct val="101277"/>
              </a:lnSpc>
              <a:spcBef>
                <a:spcPts val="295"/>
              </a:spcBef>
            </a:pP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po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IV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ONI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AMMA</a:t>
            </a:r>
            <a:r>
              <a:rPr dirty="0" smtClean="0" sz="1750" spc="-2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EMESSE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MATE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IALI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COSTR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endParaRPr sz="1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743094" y="858410"/>
            <a:ext cx="9447718" cy="351500"/>
          </a:xfrm>
          <a:custGeom>
            <a:avLst/>
            <a:gdLst/>
            <a:ahLst/>
            <a:cxnLst/>
            <a:rect l="l" t="t" r="r" b="b"/>
            <a:pathLst>
              <a:path w="9447718" h="351500">
                <a:moveTo>
                  <a:pt x="9447718" y="351500"/>
                </a:moveTo>
                <a:lnTo>
                  <a:pt x="9447718" y="0"/>
                </a:lnTo>
                <a:lnTo>
                  <a:pt x="0" y="0"/>
                </a:lnTo>
                <a:lnTo>
                  <a:pt x="0" y="351500"/>
                </a:lnTo>
                <a:lnTo>
                  <a:pt x="9447718" y="3515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4447872" y="1656302"/>
            <a:ext cx="6077065" cy="3375999"/>
          </a:xfrm>
          <a:custGeom>
            <a:avLst/>
            <a:gdLst/>
            <a:ahLst/>
            <a:cxnLst/>
            <a:rect l="l" t="t" r="r" b="b"/>
            <a:pathLst>
              <a:path w="6077065" h="3375999">
                <a:moveTo>
                  <a:pt x="6077065" y="3375999"/>
                </a:moveTo>
                <a:lnTo>
                  <a:pt x="6077065" y="0"/>
                </a:lnTo>
                <a:lnTo>
                  <a:pt x="0" y="0"/>
                </a:lnTo>
                <a:lnTo>
                  <a:pt x="0" y="3375999"/>
                </a:lnTo>
                <a:lnTo>
                  <a:pt x="6077065" y="3375999"/>
                </a:lnTo>
                <a:close/>
              </a:path>
            </a:pathLst>
          </a:custGeom>
          <a:solidFill>
            <a:srgbClr val="FFF1C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86200" y="1689150"/>
            <a:ext cx="3483061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Q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uali</a:t>
            </a:r>
            <a:r>
              <a:rPr dirty="0" smtClean="0" sz="1550" spc="3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sono</a:t>
            </a:r>
            <a:r>
              <a:rPr dirty="0" smtClean="0" sz="1550" spc="61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le</a:t>
            </a:r>
            <a:r>
              <a:rPr dirty="0" smtClean="0" sz="1550" spc="25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principa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96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550" spc="4" b="1" i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ov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550" spc="-4" b="1" i="1">
                <a:solidFill>
                  <a:srgbClr val="002D5D"/>
                </a:solidFill>
                <a:latin typeface="Verdana"/>
                <a:cs typeface="Verdana"/>
              </a:rPr>
              <a:t>à</a:t>
            </a:r>
            <a:r>
              <a:rPr dirty="0" smtClean="0" sz="1550" spc="0" b="1" i="1">
                <a:solidFill>
                  <a:srgbClr val="002D5D"/>
                </a:solidFill>
                <a:latin typeface="Verdana"/>
                <a:cs typeface="Verdana"/>
              </a:rPr>
              <a:t>: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200" y="2050005"/>
            <a:ext cx="146668" cy="13087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61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  <a:p>
            <a:pPr marL="12700" marR="161">
              <a:lnSpc>
                <a:spcPct val="101277"/>
              </a:lnSpc>
              <a:spcBef>
                <a:spcPts val="960"/>
              </a:spcBef>
            </a:pPr>
            <a:r>
              <a:rPr dirty="0" smtClean="0" sz="1550" spc="0">
                <a:solidFill>
                  <a:srgbClr val="A7AAB0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7180" y="2050005"/>
            <a:ext cx="2983860" cy="9476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Nuovo</a:t>
            </a:r>
            <a:r>
              <a:rPr dirty="0" smtClean="0" sz="1550" spc="4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cam</a:t>
            </a:r>
            <a:r>
              <a:rPr dirty="0" smtClean="0" sz="1550" spc="-9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o</a:t>
            </a:r>
            <a:r>
              <a:rPr dirty="0" smtClean="0" sz="1550" spc="61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di</a:t>
            </a:r>
            <a:r>
              <a:rPr dirty="0" smtClean="0" sz="1550" spc="4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p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lic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zione</a:t>
            </a:r>
            <a:endParaRPr sz="1550">
              <a:latin typeface="Verdana"/>
              <a:cs typeface="Verdana"/>
            </a:endParaRPr>
          </a:p>
          <a:p>
            <a:pPr marL="12700" marR="30071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Intro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uzione</a:t>
            </a:r>
            <a:r>
              <a:rPr dirty="0" smtClean="0" sz="1550" spc="118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4" i="1">
                <a:solidFill>
                  <a:srgbClr val="A7AAB0"/>
                </a:solidFill>
                <a:latin typeface="Verdana"/>
                <a:cs typeface="Verdana"/>
              </a:rPr>
              <a:t>L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</a:t>
            </a:r>
            <a:endParaRPr sz="1550">
              <a:latin typeface="Verdana"/>
              <a:cs typeface="Verdana"/>
            </a:endParaRPr>
          </a:p>
          <a:p>
            <a:pPr marL="12700" marR="30071">
              <a:lnSpc>
                <a:spcPct val="101277"/>
              </a:lnSpc>
              <a:spcBef>
                <a:spcPts val="957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El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nco</a:t>
            </a:r>
            <a:r>
              <a:rPr dirty="0" smtClean="0" sz="1550" spc="120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37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ma</a:t>
            </a:r>
            <a:r>
              <a:rPr dirty="0" smtClean="0" sz="1550" spc="-5" i="1">
                <a:solidFill>
                  <a:srgbClr val="A7AAB0"/>
                </a:solidFill>
                <a:latin typeface="Verdana"/>
                <a:cs typeface="Verdana"/>
              </a:rPr>
              <a:t>t</a:t>
            </a:r>
            <a:r>
              <a:rPr dirty="0" smtClean="0" sz="1550" spc="-5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ri</a:t>
            </a:r>
            <a:r>
              <a:rPr dirty="0" smtClean="0" sz="1550" spc="-5" i="1">
                <a:solidFill>
                  <a:srgbClr val="A7AAB0"/>
                </a:solidFill>
                <a:latin typeface="Verdana"/>
                <a:cs typeface="Verdana"/>
              </a:rPr>
              <a:t>a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li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7180" y="3132904"/>
            <a:ext cx="2761365" cy="5867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In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ice</a:t>
            </a:r>
            <a:r>
              <a:rPr dirty="0" smtClean="0" sz="1550" spc="82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3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conc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ntrazione</a:t>
            </a:r>
            <a:r>
              <a:rPr dirty="0" smtClean="0" sz="1550" spc="137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endParaRPr sz="1550">
              <a:latin typeface="Verdana"/>
              <a:cs typeface="Verdana"/>
            </a:endParaRPr>
          </a:p>
          <a:p>
            <a:pPr marL="12700" marR="30071">
              <a:lnSpc>
                <a:spcPct val="101277"/>
              </a:lnSpc>
              <a:spcBef>
                <a:spcPts val="871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(In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d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ice</a:t>
            </a:r>
            <a:r>
              <a:rPr dirty="0" smtClean="0" sz="1550" spc="79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I)</a:t>
            </a:r>
            <a:r>
              <a:rPr dirty="0" smtClean="0" sz="1550" spc="33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come</a:t>
            </a:r>
            <a:r>
              <a:rPr dirty="0" smtClean="0" sz="1550" spc="46" i="1">
                <a:solidFill>
                  <a:srgbClr val="A7AAB0"/>
                </a:solidFill>
                <a:latin typeface="Verdana"/>
                <a:cs typeface="Verdana"/>
              </a:rPr>
              <a:t> 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scr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e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en</a:t>
            </a:r>
            <a:r>
              <a:rPr dirty="0" smtClean="0" sz="1550" spc="-4" i="1">
                <a:solidFill>
                  <a:srgbClr val="A7AAB0"/>
                </a:solidFill>
                <a:latin typeface="Verdana"/>
                <a:cs typeface="Verdana"/>
              </a:rPr>
              <a:t>i</a:t>
            </a: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ng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64761" y="3132904"/>
            <a:ext cx="761734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i="1">
                <a:solidFill>
                  <a:srgbClr val="A7AAB0"/>
                </a:solidFill>
                <a:latin typeface="Verdana"/>
                <a:cs typeface="Verdana"/>
              </a:rPr>
              <a:t>attività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200" y="3854614"/>
            <a:ext cx="146507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>
                <a:solidFill>
                  <a:srgbClr val="44536A"/>
                </a:solidFill>
                <a:latin typeface="Verdana"/>
                <a:cs typeface="Verdana"/>
              </a:rPr>
              <a:t>-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7180" y="3854614"/>
            <a:ext cx="863896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Calco</a:t>
            </a:r>
            <a:r>
              <a:rPr dirty="0" smtClean="0" sz="1550" spc="-4" b="1" i="1">
                <a:solidFill>
                  <a:srgbClr val="44536A"/>
                </a:solidFill>
                <a:latin typeface="Verdana"/>
                <a:cs typeface="Verdana"/>
              </a:rPr>
              <a:t>l</a:t>
            </a: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o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64258" y="3854614"/>
            <a:ext cx="599729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della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77333" y="3854614"/>
            <a:ext cx="585144" cy="225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sz="1550" spc="0" b="1" i="1">
                <a:solidFill>
                  <a:srgbClr val="44536A"/>
                </a:solidFill>
                <a:latin typeface="Verdana"/>
                <a:cs typeface="Verdana"/>
              </a:rPr>
              <a:t>dose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60777" y="6458127"/>
            <a:ext cx="709112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21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23872" y="6458127"/>
            <a:ext cx="183661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23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8968" y="5854248"/>
            <a:ext cx="351499" cy="749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447872" y="1656302"/>
            <a:ext cx="6077065" cy="3375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968" marR="37693" algn="just">
              <a:lnSpc>
                <a:spcPct val="104417"/>
              </a:lnSpc>
              <a:spcBef>
                <a:spcPts val="200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Se</a:t>
            </a:r>
            <a:r>
              <a:rPr dirty="0" smtClean="0" sz="1750" spc="38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’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indice</a:t>
            </a:r>
            <a:r>
              <a:rPr dirty="0" smtClean="0" sz="1750" spc="401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411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&gt;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sz="1750" spc="39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38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ni</a:t>
            </a:r>
            <a:r>
              <a:rPr dirty="0" smtClean="0" sz="1750" spc="38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’utilizzo</a:t>
            </a:r>
            <a:r>
              <a:rPr dirty="0" smtClean="0" sz="1750" spc="39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38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edifici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ingegn</a:t>
            </a:r>
            <a:r>
              <a:rPr dirty="0" smtClean="0" sz="1750" spc="-1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ria</a:t>
            </a:r>
            <a:r>
              <a:rPr dirty="0" smtClean="0" sz="1750" spc="15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civi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e,</a:t>
            </a:r>
            <a:r>
              <a:rPr dirty="0" smtClean="0" sz="1750" spc="1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co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abi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zioni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ed</a:t>
            </a:r>
            <a:r>
              <a:rPr dirty="0" smtClean="0" sz="1750" spc="17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edi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ici</a:t>
            </a:r>
            <a:r>
              <a:rPr dirty="0" smtClean="0" sz="1750" spc="12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22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elevato</a:t>
            </a:r>
            <a:r>
              <a:rPr dirty="0" smtClean="0" sz="1750" spc="12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attore</a:t>
            </a:r>
            <a:r>
              <a:rPr dirty="0" smtClean="0" sz="1750" spc="27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17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occu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zi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fabb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nte</a:t>
            </a:r>
            <a:r>
              <a:rPr dirty="0" smtClean="0" sz="1750" spc="60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ua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alutazioni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2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2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se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2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(a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),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con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ac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750" spc="-39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at</a:t>
            </a:r>
            <a:r>
              <a:rPr dirty="0" smtClean="0" sz="1750" spc="-25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he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nga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nto</a:t>
            </a:r>
            <a:r>
              <a:rPr dirty="0" smtClean="0" sz="1750" spc="1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ca</a:t>
            </a:r>
            <a:r>
              <a:rPr dirty="0" smtClean="0" sz="1750" spc="-39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att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st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che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(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q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ua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ns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t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à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sp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ss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).</a:t>
            </a:r>
            <a:endParaRPr sz="1750">
              <a:latin typeface="Verdana"/>
              <a:cs typeface="Verdana"/>
            </a:endParaRPr>
          </a:p>
          <a:p>
            <a:pPr marL="80968" marR="38423" algn="just">
              <a:lnSpc>
                <a:spcPct val="104417"/>
              </a:lnSpc>
              <a:spcBef>
                <a:spcPts val="1587"/>
              </a:spcBef>
            </a:pP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Se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os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&gt;1</a:t>
            </a:r>
            <a:r>
              <a:rPr dirty="0" smtClean="0" sz="1750" spc="17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mSv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nno</a:t>
            </a:r>
            <a:r>
              <a:rPr dirty="0" smtClean="0" sz="1750" spc="22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(LdR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)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può</a:t>
            </a:r>
            <a:r>
              <a:rPr dirty="0" smtClean="0" sz="1750" spc="2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s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ut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ato</a:t>
            </a:r>
            <a:r>
              <a:rPr dirty="0" smtClean="0" sz="1750" spc="2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p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25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ci</a:t>
            </a:r>
            <a:r>
              <a:rPr dirty="0" smtClean="0" sz="1750" spc="1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2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ng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gn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2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,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co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m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ab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taz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ni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1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ci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9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l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-29">
                <a:solidFill>
                  <a:srgbClr val="002D5D"/>
                </a:solidFill>
                <a:latin typeface="Verdana"/>
                <a:cs typeface="Verdana"/>
              </a:rPr>
              <a:t>v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ato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f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tt</a:t>
            </a:r>
            <a:r>
              <a:rPr dirty="0" smtClean="0" sz="1750" spc="-9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re</a:t>
            </a:r>
            <a:r>
              <a:rPr dirty="0" smtClean="0" sz="1750" spc="4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cup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o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n</a:t>
            </a:r>
            <a:r>
              <a:rPr dirty="0" smtClean="0" sz="1750" spc="-4">
                <a:solidFill>
                  <a:srgbClr val="002D5D"/>
                </a:solidFill>
                <a:latin typeface="Verdana"/>
                <a:cs typeface="Verdana"/>
              </a:rPr>
              <a:t>e</a:t>
            </a:r>
            <a:r>
              <a:rPr dirty="0" smtClean="0" sz="1750" spc="0">
                <a:solidFill>
                  <a:srgbClr val="002D5D"/>
                </a:solidFill>
                <a:latin typeface="Verdana"/>
                <a:cs typeface="Verdana"/>
              </a:rPr>
              <a:t>.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43094" y="858410"/>
            <a:ext cx="9447718" cy="351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991">
              <a:lnSpc>
                <a:spcPct val="101277"/>
              </a:lnSpc>
              <a:spcBef>
                <a:spcPts val="295"/>
              </a:spcBef>
            </a:pP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C</a:t>
            </a:r>
            <a:r>
              <a:rPr dirty="0" smtClean="0" sz="1750" spc="4" b="1" i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po</a:t>
            </a:r>
            <a:r>
              <a:rPr dirty="0" smtClean="0" sz="1750" spc="0" b="1" i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IV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-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DI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ONI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G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AMMA</a:t>
            </a:r>
            <a:r>
              <a:rPr dirty="0" smtClean="0" sz="1750" spc="-2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EMESSE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MATE</a:t>
            </a:r>
            <a:r>
              <a:rPr dirty="0" smtClean="0" sz="1750" spc="4" b="1">
                <a:solidFill>
                  <a:srgbClr val="002D5D"/>
                </a:solidFill>
                <a:latin typeface="Verdana"/>
                <a:cs typeface="Verdana"/>
              </a:rPr>
              <a:t>R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IALI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DA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 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COSTR</a:t>
            </a:r>
            <a:r>
              <a:rPr dirty="0" smtClean="0" sz="1750" spc="-9" b="1">
                <a:solidFill>
                  <a:srgbClr val="002D5D"/>
                </a:solidFill>
                <a:latin typeface="Verdana"/>
                <a:cs typeface="Verdana"/>
              </a:rPr>
              <a:t>U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Z</a:t>
            </a:r>
            <a:r>
              <a:rPr dirty="0" smtClean="0" sz="1750" spc="-4" b="1">
                <a:solidFill>
                  <a:srgbClr val="002D5D"/>
                </a:solidFill>
                <a:latin typeface="Verdana"/>
                <a:cs typeface="Verdana"/>
              </a:rPr>
              <a:t>I</a:t>
            </a:r>
            <a:r>
              <a:rPr dirty="0" smtClean="0" sz="1750" spc="0" b="1">
                <a:solidFill>
                  <a:srgbClr val="002D5D"/>
                </a:solidFill>
                <a:latin typeface="Verdana"/>
                <a:cs typeface="Verdana"/>
              </a:rPr>
              <a:t>ONE</a:t>
            </a:r>
            <a:endParaRPr sz="1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108623" y="1043958"/>
            <a:ext cx="8685721" cy="23369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024354" marR="3224287" algn="ctr">
              <a:lnSpc>
                <a:spcPts val="4029"/>
              </a:lnSpc>
              <a:spcBef>
                <a:spcPts val="201"/>
              </a:spcBef>
            </a:pPr>
            <a:r>
              <a:rPr dirty="0" smtClean="0" baseline="3546" sz="5775" spc="0" b="1">
                <a:solidFill>
                  <a:srgbClr val="001F5F"/>
                </a:solidFill>
                <a:latin typeface="Calibri"/>
                <a:cs typeface="Calibri"/>
              </a:rPr>
              <a:t>Conclus</a:t>
            </a:r>
            <a:r>
              <a:rPr dirty="0" smtClean="0" baseline="3546" sz="5775" spc="-4" b="1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dirty="0" smtClean="0" baseline="3546" sz="5775" spc="0" b="1">
                <a:solidFill>
                  <a:srgbClr val="001F5F"/>
                </a:solidFill>
                <a:latin typeface="Calibri"/>
                <a:cs typeface="Calibri"/>
              </a:rPr>
              <a:t>oni</a:t>
            </a:r>
            <a:endParaRPr sz="3850">
              <a:latin typeface="Calibri"/>
              <a:cs typeface="Calibri"/>
            </a:endParaRPr>
          </a:p>
          <a:p>
            <a:pPr marL="12700" marR="36134">
              <a:lnSpc>
                <a:spcPct val="101725"/>
              </a:lnSpc>
              <a:spcBef>
                <a:spcPts val="1861"/>
              </a:spcBef>
            </a:pP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Il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nu</a:t>
            </a:r>
            <a:r>
              <a:rPr dirty="0" smtClean="0" sz="2100" spc="-9" i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sz="2100" spc="-9" i="1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sz="2100" spc="9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d</a:t>
            </a:r>
            <a:r>
              <a:rPr dirty="0" smtClean="0" sz="2100" spc="4" i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cre</a:t>
            </a:r>
            <a:r>
              <a:rPr dirty="0" smtClean="0" sz="2100" spc="-25" i="1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sz="2100" spc="-9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ha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-19" i="1">
                <a:solidFill>
                  <a:srgbClr val="006FC0"/>
                </a:solidFill>
                <a:latin typeface="Calibri"/>
                <a:cs typeface="Calibri"/>
              </a:rPr>
              <a:t>f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sz="2100" spc="4" i="1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dirty="0" smtClean="0" sz="2100" spc="-19" i="1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em</a:t>
            </a:r>
            <a:r>
              <a:rPr dirty="0" smtClean="0" sz="2100" spc="9" i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sz="2100" spc="-19" i="1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dirty="0" smtClean="0" sz="2100" spc="-19" i="1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sz="2100" spc="-14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modifi</a:t>
            </a:r>
            <a:r>
              <a:rPr dirty="0" smtClean="0" sz="2100" spc="-4" i="1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dirty="0" smtClean="0" sz="2100" spc="-19" i="1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il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si</a:t>
            </a:r>
            <a:r>
              <a:rPr dirty="0" smtClean="0" sz="2100" spc="-14" i="1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r>
              <a:rPr dirty="0" smtClean="0" sz="2100" spc="-19" i="1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ema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di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dirty="0" smtClean="0" sz="2100" spc="4" i="1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di</a:t>
            </a:r>
            <a:r>
              <a:rPr dirty="0" smtClean="0" sz="2100" spc="4" i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p</a:t>
            </a:r>
            <a:r>
              <a:rPr dirty="0" smtClean="0" sz="2100" spc="4" i="1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sz="2100" spc="-14" i="1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dirty="0" smtClean="0" sz="2100" spc="-14" i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zio</a:t>
            </a:r>
            <a:r>
              <a:rPr dirty="0" smtClean="0" sz="2100" spc="4" i="1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530"/>
              </a:lnSpc>
              <a:spcBef>
                <a:spcPts val="1116"/>
              </a:spcBef>
            </a:pP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La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r>
              <a:rPr dirty="0" smtClean="0" sz="2100" spc="-14" i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zio</a:t>
            </a:r>
            <a:r>
              <a:rPr dirty="0" smtClean="0" sz="2100" spc="4" i="1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d</a:t>
            </a:r>
            <a:r>
              <a:rPr dirty="0" smtClean="0" sz="2100" spc="4" i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l</a:t>
            </a:r>
            <a:r>
              <a:rPr dirty="0" smtClean="0" sz="2100" spc="-9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-139" i="1">
                <a:solidFill>
                  <a:srgbClr val="006FC0"/>
                </a:solidFill>
                <a:latin typeface="Calibri"/>
                <a:cs typeface="Calibri"/>
              </a:rPr>
              <a:t>P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AF</a:t>
            </a:r>
            <a:r>
              <a:rPr dirty="0" smtClean="0" sz="2100" spc="4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«</a:t>
            </a:r>
            <a:r>
              <a:rPr dirty="0" smtClean="0" sz="2100" spc="0" b="1">
                <a:solidFill>
                  <a:srgbClr val="001F5F"/>
                </a:solidFill>
                <a:latin typeface="Calibri"/>
                <a:cs typeface="Calibri"/>
              </a:rPr>
              <a:t>Radia</a:t>
            </a:r>
            <a:r>
              <a:rPr dirty="0" smtClean="0" sz="2100" spc="9" b="1">
                <a:solidFill>
                  <a:srgbClr val="001F5F"/>
                </a:solidFill>
                <a:latin typeface="Calibri"/>
                <a:cs typeface="Calibri"/>
              </a:rPr>
              <a:t>z</a:t>
            </a:r>
            <a:r>
              <a:rPr dirty="0" smtClean="0" sz="2100" spc="0" b="1">
                <a:solidFill>
                  <a:srgbClr val="001F5F"/>
                </a:solidFill>
                <a:latin typeface="Calibri"/>
                <a:cs typeface="Calibri"/>
              </a:rPr>
              <a:t>ioni</a:t>
            </a:r>
            <a:r>
              <a:rPr dirty="0" smtClean="0" sz="2100" spc="-19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sz="2100" spc="0" b="1">
                <a:solidFill>
                  <a:srgbClr val="001F5F"/>
                </a:solidFill>
                <a:latin typeface="Calibri"/>
                <a:cs typeface="Calibri"/>
              </a:rPr>
              <a:t>ioniz</a:t>
            </a:r>
            <a:r>
              <a:rPr dirty="0" smtClean="0" sz="2100" spc="-19" b="1">
                <a:solidFill>
                  <a:srgbClr val="001F5F"/>
                </a:solidFill>
                <a:latin typeface="Calibri"/>
                <a:cs typeface="Calibri"/>
              </a:rPr>
              <a:t>z</a:t>
            </a:r>
            <a:r>
              <a:rPr dirty="0" smtClean="0" sz="2100" spc="0" b="1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dirty="0" smtClean="0" sz="2100" spc="-19" b="1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dirty="0" smtClean="0" sz="2100" spc="0" b="1">
                <a:solidFill>
                  <a:srgbClr val="001F5F"/>
                </a:solidFill>
                <a:latin typeface="Calibri"/>
                <a:cs typeface="Calibri"/>
              </a:rPr>
              <a:t>ti</a:t>
            </a:r>
            <a:r>
              <a:rPr dirty="0" smtClean="0" sz="2100" spc="-14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sz="2100" spc="0" b="1">
                <a:solidFill>
                  <a:srgbClr val="001F5F"/>
                </a:solidFill>
                <a:latin typeface="Calibri"/>
                <a:cs typeface="Calibri"/>
              </a:rPr>
              <a:t>da</a:t>
            </a:r>
            <a:r>
              <a:rPr dirty="0" smtClean="0" sz="2100" spc="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sz="2100" spc="0" b="1">
                <a:solidFill>
                  <a:srgbClr val="001F5F"/>
                </a:solidFill>
                <a:latin typeface="Calibri"/>
                <a:cs typeface="Calibri"/>
              </a:rPr>
              <a:t>so</a:t>
            </a:r>
            <a:r>
              <a:rPr dirty="0" smtClean="0" sz="2100" spc="-19" b="1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dirty="0" smtClean="0" sz="2100" spc="-19" b="1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dirty="0" smtClean="0" sz="2100" spc="0" b="1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dirty="0" smtClean="0" sz="2100" spc="-19" b="1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dirty="0" smtClean="0" sz="2100" spc="0" b="1">
                <a:solidFill>
                  <a:srgbClr val="001F5F"/>
                </a:solidFill>
                <a:latin typeface="Calibri"/>
                <a:cs typeface="Calibri"/>
              </a:rPr>
              <a:t>ti</a:t>
            </a:r>
            <a:r>
              <a:rPr dirty="0" smtClean="0" sz="2100" spc="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sz="2100" spc="0" b="1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dirty="0" smtClean="0" sz="2100" spc="-19" b="1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dirty="0" smtClean="0" sz="2100" spc="0" b="1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dirty="0" smtClean="0" sz="2100" spc="-4" b="1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dirty="0" smtClean="0" sz="2100" spc="-44" b="1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dirty="0" smtClean="0" sz="2100" spc="0" b="1">
                <a:solidFill>
                  <a:srgbClr val="001F5F"/>
                </a:solidFill>
                <a:latin typeface="Calibri"/>
                <a:cs typeface="Calibri"/>
              </a:rPr>
              <a:t>ali»</a:t>
            </a:r>
            <a:r>
              <a:rPr dirty="0" smtClean="0" sz="2100" spc="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è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già</a:t>
            </a:r>
            <a:r>
              <a:rPr dirty="0" smtClean="0" sz="2100" spc="-9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aggi</a:t>
            </a:r>
            <a:r>
              <a:rPr dirty="0" smtClean="0" sz="2100" spc="9" i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dirty="0" smtClean="0" sz="2100" spc="4" i="1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dirty="0" smtClean="0" sz="2100" spc="-29" i="1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alla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lu</a:t>
            </a:r>
            <a:r>
              <a:rPr dirty="0" smtClean="0" sz="2100" spc="-9" i="1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sz="2100" spc="-4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d</a:t>
            </a:r>
            <a:r>
              <a:rPr dirty="0" smtClean="0" sz="2100" spc="4" i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l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nuo</a:t>
            </a:r>
            <a:r>
              <a:rPr dirty="0" smtClean="0" sz="2100" spc="-14" i="1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sz="2100" spc="9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dirty="0" smtClean="0" sz="2100" spc="4" i="1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ti</a:t>
            </a:r>
            <a:r>
              <a:rPr dirty="0" smtClean="0" sz="2100" spc="-25" i="1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ol</a:t>
            </a:r>
            <a:r>
              <a:rPr dirty="0" smtClean="0" sz="2100" spc="4" i="1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dirty="0" smtClean="0" sz="2100" spc="-19" i="1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endParaRPr sz="2100">
              <a:latin typeface="Calibri"/>
              <a:cs typeface="Calibri"/>
            </a:endParaRPr>
          </a:p>
          <a:p>
            <a:pPr marL="12700" marR="36134">
              <a:lnSpc>
                <a:spcPct val="101725"/>
              </a:lnSpc>
              <a:spcBef>
                <a:spcPts val="946"/>
              </a:spcBef>
            </a:pP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Sono</a:t>
            </a:r>
            <a:r>
              <a:rPr dirty="0" smtClean="0" sz="2100" spc="9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già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disponi</a:t>
            </a:r>
            <a:r>
              <a:rPr dirty="0" smtClean="0" sz="2100" spc="4" i="1">
                <a:solidFill>
                  <a:srgbClr val="006FC0"/>
                </a:solidFill>
                <a:latin typeface="Calibri"/>
                <a:cs typeface="Calibri"/>
              </a:rPr>
              <a:t>b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ili</a:t>
            </a:r>
            <a:r>
              <a:rPr dirty="0" smtClean="0" sz="2100" spc="-9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diversi</a:t>
            </a:r>
            <a:r>
              <a:rPr dirty="0" smtClean="0" sz="2100" spc="14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-25" b="1" i="1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dirty="0" smtClean="0" sz="2100" spc="0" b="1" i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sz="2100" spc="-9" b="1" i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sz="2100" spc="0" b="1" i="1">
                <a:solidFill>
                  <a:srgbClr val="006FC0"/>
                </a:solidFill>
                <a:latin typeface="Calibri"/>
                <a:cs typeface="Calibri"/>
              </a:rPr>
              <a:t>l</a:t>
            </a:r>
            <a:r>
              <a:rPr dirty="0" smtClean="0" sz="2100" spc="4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per</a:t>
            </a:r>
            <a:r>
              <a:rPr dirty="0" smtClean="0" sz="2100" spc="9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l</a:t>
            </a:r>
            <a:r>
              <a:rPr dirty="0" smtClean="0" sz="2100" spc="-139" i="1">
                <a:solidFill>
                  <a:srgbClr val="006FC0"/>
                </a:solidFill>
                <a:latin typeface="Calibri"/>
                <a:cs typeface="Calibri"/>
              </a:rPr>
              <a:t>’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appli</a:t>
            </a:r>
            <a:r>
              <a:rPr dirty="0" smtClean="0" sz="2100" spc="-9" i="1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azione</a:t>
            </a:r>
            <a:r>
              <a:rPr dirty="0" smtClean="0" sz="2100" spc="-4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delle</a:t>
            </a:r>
            <a:r>
              <a:rPr dirty="0" smtClean="0" sz="2100" spc="-4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dispo</a:t>
            </a:r>
            <a:r>
              <a:rPr dirty="0" smtClean="0" sz="2100" spc="4" i="1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izioni: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7910" y="1842433"/>
            <a:ext cx="159049" cy="7471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050"/>
              </a:spcBef>
            </a:pPr>
            <a:r>
              <a:rPr dirty="0" smtClean="0" sz="2100" spc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2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7910" y="3071796"/>
            <a:ext cx="159183" cy="2929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8860" y="3526646"/>
            <a:ext cx="159049" cy="7471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050"/>
              </a:spcBef>
            </a:pPr>
            <a:r>
              <a:rPr dirty="0" smtClean="0" sz="2100" spc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2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09796" y="3542768"/>
            <a:ext cx="6962679" cy="7471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dirty="0" smtClean="0" baseline="2600" sz="3150" spc="-25" b="1" i="1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dirty="0" smtClean="0" baseline="2600" sz="3150" spc="0" b="1" i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baseline="2600" sz="3150" spc="-9" b="1" i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baseline="2600" sz="3150" spc="0" b="1" i="1">
                <a:solidFill>
                  <a:srgbClr val="006FC0"/>
                </a:solidFill>
                <a:latin typeface="Calibri"/>
                <a:cs typeface="Calibri"/>
              </a:rPr>
              <a:t>l</a:t>
            </a:r>
            <a:r>
              <a:rPr dirty="0" smtClean="0" baseline="2600" sz="3150" spc="9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p</a:t>
            </a:r>
            <a:r>
              <a:rPr dirty="0" smtClean="0" baseline="2600" sz="3150" spc="4" i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dirty="0" smtClean="0" baseline="2600" sz="3150" spc="-4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-14" i="1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al</a:t>
            </a:r>
            <a:r>
              <a:rPr dirty="0" smtClean="0" baseline="2600" sz="3150" spc="-19" i="1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ol</a:t>
            </a:r>
            <a:r>
              <a:rPr dirty="0" smtClean="0" baseline="2600" sz="3150" spc="4" i="1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re</a:t>
            </a:r>
            <a:r>
              <a:rPr dirty="0" smtClean="0" baseline="2600" sz="3150" spc="9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il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nume</a:t>
            </a:r>
            <a:r>
              <a:rPr dirty="0" smtClean="0" baseline="2600" sz="3150" spc="4" i="1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d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p</a:t>
            </a:r>
            <a:r>
              <a:rPr dirty="0" smtClean="0" baseline="2600" sz="3150" spc="4" i="1">
                <a:solidFill>
                  <a:srgbClr val="006FC0"/>
                </a:solidFill>
                <a:latin typeface="Calibri"/>
                <a:cs typeface="Calibri"/>
              </a:rPr>
              <a:t>u</a:t>
            </a:r>
            <a:r>
              <a:rPr dirty="0" smtClean="0" baseline="2600" sz="3150" spc="-19" i="1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ti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di</a:t>
            </a:r>
            <a:r>
              <a:rPr dirty="0" smtClean="0" baseline="2600" sz="3150" spc="-9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misu</a:t>
            </a:r>
            <a:r>
              <a:rPr dirty="0" smtClean="0" baseline="2600" sz="3150" spc="4" i="1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a/</a:t>
            </a:r>
            <a:r>
              <a:rPr dirty="0" smtClean="0" baseline="2600" sz="3150" spc="4" i="1">
                <a:solidFill>
                  <a:srgbClr val="006FC0"/>
                </a:solidFill>
                <a:latin typeface="Calibri"/>
                <a:cs typeface="Calibri"/>
              </a:rPr>
              <a:t>l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baseline="2600" sz="3150" spc="-9" i="1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ale</a:t>
            </a:r>
            <a:r>
              <a:rPr dirty="0" smtClean="0" baseline="2600" sz="3150" spc="-4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p</a:t>
            </a:r>
            <a:r>
              <a:rPr dirty="0" smtClean="0" baseline="2600" sz="3150" spc="4" i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il</a:t>
            </a:r>
            <a:r>
              <a:rPr dirty="0" smtClean="0" baseline="2600" sz="3150" spc="-9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dirty="0" smtClean="0" baseline="2600" sz="3150" spc="4" i="1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d</a:t>
            </a:r>
            <a:r>
              <a:rPr dirty="0" smtClean="0" baseline="2600" sz="3150" spc="4" i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endParaRPr sz="2100">
              <a:latin typeface="Calibri"/>
              <a:cs typeface="Calibri"/>
            </a:endParaRPr>
          </a:p>
          <a:p>
            <a:pPr marL="12700" marR="40094">
              <a:lnSpc>
                <a:spcPct val="101725"/>
              </a:lnSpc>
              <a:spcBef>
                <a:spcPts val="902"/>
              </a:spcBef>
            </a:pPr>
            <a:r>
              <a:rPr dirty="0" smtClean="0" sz="2100" spc="-25" b="1" i="1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dirty="0" smtClean="0" sz="2100" spc="0" b="1" i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sz="2100" spc="-9" b="1" i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sz="2100" spc="0" b="1" i="1">
                <a:solidFill>
                  <a:srgbClr val="006FC0"/>
                </a:solidFill>
                <a:latin typeface="Calibri"/>
                <a:cs typeface="Calibri"/>
              </a:rPr>
              <a:t>l</a:t>
            </a:r>
            <a:r>
              <a:rPr dirty="0" smtClean="0" sz="2100" spc="9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p</a:t>
            </a:r>
            <a:r>
              <a:rPr dirty="0" smtClean="0" sz="2100" spc="4" i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dirty="0" smtClean="0" sz="2100" spc="-4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-14" i="1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al</a:t>
            </a:r>
            <a:r>
              <a:rPr dirty="0" smtClean="0" sz="2100" spc="-19" i="1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ol</a:t>
            </a:r>
            <a:r>
              <a:rPr dirty="0" smtClean="0" sz="2100" spc="4" i="1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re</a:t>
            </a:r>
            <a:r>
              <a:rPr dirty="0" smtClean="0" sz="2100" spc="4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l</a:t>
            </a:r>
            <a:r>
              <a:rPr dirty="0" smtClean="0" sz="2100" spc="4" i="1">
                <a:solidFill>
                  <a:srgbClr val="006FC0"/>
                </a:solidFill>
                <a:latin typeface="Calibri"/>
                <a:cs typeface="Calibri"/>
              </a:rPr>
              <a:t>’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indi</a:t>
            </a:r>
            <a:r>
              <a:rPr dirty="0" smtClean="0" sz="2100" spc="-9" i="1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I,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dirty="0" smtClean="0" sz="2100" spc="-25" i="1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dirty="0" smtClean="0" sz="2100" spc="0" i="1">
                <a:solidFill>
                  <a:srgbClr val="006FC0"/>
                </a:solidFill>
                <a:latin typeface="Calibri"/>
                <a:cs typeface="Calibri"/>
              </a:rPr>
              <a:t>c.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7910" y="4435249"/>
            <a:ext cx="159183" cy="2929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2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08623" y="4451387"/>
            <a:ext cx="5566451" cy="2929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Sono</a:t>
            </a:r>
            <a:r>
              <a:rPr dirty="0" smtClean="0" baseline="2600" sz="3150" spc="9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in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pre</a:t>
            </a:r>
            <a:r>
              <a:rPr dirty="0" smtClean="0" baseline="2600" sz="3150" spc="4" i="1">
                <a:solidFill>
                  <a:srgbClr val="006FC0"/>
                </a:solidFill>
                <a:latin typeface="Calibri"/>
                <a:cs typeface="Calibri"/>
              </a:rPr>
              <a:t>p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arazi</a:t>
            </a:r>
            <a:r>
              <a:rPr dirty="0" smtClean="0" baseline="2600" sz="3150" spc="4" i="1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ne</a:t>
            </a:r>
            <a:r>
              <a:rPr dirty="0" smtClean="0" baseline="2600" sz="3150" spc="-4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molti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-25" i="1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trume</a:t>
            </a:r>
            <a:r>
              <a:rPr dirty="0" smtClean="0" baseline="2600" sz="3150" spc="-14" i="1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ti</a:t>
            </a:r>
            <a:r>
              <a:rPr dirty="0" smtClean="0" baseline="2600" sz="3150" spc="-9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appli</a:t>
            </a:r>
            <a:r>
              <a:rPr dirty="0" smtClean="0" baseline="2600" sz="3150" spc="-9" i="1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ativi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mtClean="0" baseline="2600" sz="3150" spc="0" i="1">
                <a:solidFill>
                  <a:srgbClr val="006FC0"/>
                </a:solidFill>
                <a:latin typeface="Calibri"/>
                <a:cs typeface="Calibri"/>
              </a:rPr>
              <a:t>….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60777" y="6458127"/>
            <a:ext cx="709112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21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23872" y="6458127"/>
            <a:ext cx="183661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24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08968" y="5854248"/>
            <a:ext cx="351499" cy="749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6229804"/>
            <a:ext cx="10692000" cy="557319"/>
          </a:xfrm>
          <a:custGeom>
            <a:avLst/>
            <a:gdLst/>
            <a:ahLst/>
            <a:cxnLst/>
            <a:rect l="l" t="t" r="r" b="b"/>
            <a:pathLst>
              <a:path w="10692000" h="557319">
                <a:moveTo>
                  <a:pt x="10692000" y="557318"/>
                </a:moveTo>
                <a:lnTo>
                  <a:pt x="10692000" y="0"/>
                </a:lnTo>
                <a:lnTo>
                  <a:pt x="0" y="0"/>
                </a:lnTo>
                <a:lnTo>
                  <a:pt x="0" y="557318"/>
                </a:lnTo>
                <a:lnTo>
                  <a:pt x="10692000" y="557318"/>
                </a:lnTo>
                <a:close/>
              </a:path>
            </a:pathLst>
          </a:custGeom>
          <a:solidFill>
            <a:srgbClr val="D9D9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408968" y="5854248"/>
            <a:ext cx="351499" cy="749776"/>
          </a:xfrm>
          <a:custGeom>
            <a:avLst/>
            <a:gdLst/>
            <a:ahLst/>
            <a:cxnLst/>
            <a:rect l="l" t="t" r="r" b="b"/>
            <a:pathLst>
              <a:path w="351499" h="749776">
                <a:moveTo>
                  <a:pt x="351499" y="0"/>
                </a:moveTo>
                <a:lnTo>
                  <a:pt x="0" y="0"/>
                </a:lnTo>
                <a:lnTo>
                  <a:pt x="0" y="749776"/>
                </a:lnTo>
                <a:lnTo>
                  <a:pt x="351499" y="749776"/>
                </a:lnTo>
                <a:lnTo>
                  <a:pt x="351499" y="0"/>
                </a:lnTo>
                <a:close/>
              </a:path>
            </a:pathLst>
          </a:custGeom>
          <a:solidFill>
            <a:srgbClr val="002D5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46872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215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652059" y="5900536"/>
            <a:ext cx="0" cy="50167"/>
          </a:xfrm>
          <a:custGeom>
            <a:avLst/>
            <a:gdLst/>
            <a:ahLst/>
            <a:cxnLst/>
            <a:rect l="l" t="t" r="r" b="b"/>
            <a:pathLst>
              <a:path w="0" h="50167">
                <a:moveTo>
                  <a:pt x="0" y="489"/>
                </a:moveTo>
                <a:lnTo>
                  <a:pt x="0" y="50167"/>
                </a:lnTo>
              </a:path>
            </a:pathLst>
          </a:custGeom>
          <a:ln w="19319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678243" y="5900536"/>
            <a:ext cx="33247" cy="50167"/>
          </a:xfrm>
          <a:custGeom>
            <a:avLst/>
            <a:gdLst/>
            <a:ahLst/>
            <a:cxnLst/>
            <a:rect l="l" t="t" r="r" b="b"/>
            <a:pathLst>
              <a:path w="33247" h="50167">
                <a:moveTo>
                  <a:pt x="32774" y="34000"/>
                </a:moveTo>
                <a:lnTo>
                  <a:pt x="18139" y="34000"/>
                </a:lnTo>
                <a:lnTo>
                  <a:pt x="18139" y="489"/>
                </a:lnTo>
                <a:lnTo>
                  <a:pt x="0" y="489"/>
                </a:lnTo>
                <a:lnTo>
                  <a:pt x="0" y="50167"/>
                </a:lnTo>
                <a:lnTo>
                  <a:pt x="32774" y="50167"/>
                </a:lnTo>
                <a:lnTo>
                  <a:pt x="32774" y="3400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497216" y="5900536"/>
            <a:ext cx="49717" cy="50167"/>
          </a:xfrm>
          <a:custGeom>
            <a:avLst/>
            <a:gdLst/>
            <a:ahLst/>
            <a:cxnLst/>
            <a:rect l="l" t="t" r="r" b="b"/>
            <a:pathLst>
              <a:path w="49717" h="50167">
                <a:moveTo>
                  <a:pt x="49717" y="489"/>
                </a:moveTo>
                <a:lnTo>
                  <a:pt x="32458" y="489"/>
                </a:lnTo>
                <a:lnTo>
                  <a:pt x="32458" y="25965"/>
                </a:lnTo>
                <a:lnTo>
                  <a:pt x="17546" y="489"/>
                </a:lnTo>
                <a:lnTo>
                  <a:pt x="0" y="489"/>
                </a:lnTo>
                <a:lnTo>
                  <a:pt x="0" y="50167"/>
                </a:lnTo>
                <a:lnTo>
                  <a:pt x="17161" y="50167"/>
                </a:lnTo>
                <a:lnTo>
                  <a:pt x="17161" y="24692"/>
                </a:lnTo>
                <a:lnTo>
                  <a:pt x="32458" y="50167"/>
                </a:lnTo>
                <a:lnTo>
                  <a:pt x="49717" y="50167"/>
                </a:lnTo>
                <a:lnTo>
                  <a:pt x="49717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562232" y="5900536"/>
            <a:ext cx="43738" cy="51832"/>
          </a:xfrm>
          <a:custGeom>
            <a:avLst/>
            <a:gdLst/>
            <a:ahLst/>
            <a:cxnLst/>
            <a:rect l="l" t="t" r="r" b="b"/>
            <a:pathLst>
              <a:path w="43738" h="51832">
                <a:moveTo>
                  <a:pt x="43738" y="43013"/>
                </a:moveTo>
                <a:lnTo>
                  <a:pt x="35111" y="43757"/>
                </a:lnTo>
                <a:lnTo>
                  <a:pt x="23514" y="37623"/>
                </a:lnTo>
                <a:lnTo>
                  <a:pt x="22652" y="33020"/>
                </a:lnTo>
                <a:lnTo>
                  <a:pt x="20788" y="22045"/>
                </a:lnTo>
                <a:lnTo>
                  <a:pt x="35989" y="15088"/>
                </a:lnTo>
                <a:lnTo>
                  <a:pt x="31904" y="489"/>
                </a:lnTo>
                <a:lnTo>
                  <a:pt x="15807" y="489"/>
                </a:lnTo>
                <a:lnTo>
                  <a:pt x="11270" y="4398"/>
                </a:lnTo>
                <a:lnTo>
                  <a:pt x="2680" y="16989"/>
                </a:lnTo>
                <a:lnTo>
                  <a:pt x="0" y="29983"/>
                </a:lnTo>
                <a:lnTo>
                  <a:pt x="1443" y="37845"/>
                </a:lnTo>
                <a:lnTo>
                  <a:pt x="12150" y="49464"/>
                </a:lnTo>
                <a:lnTo>
                  <a:pt x="21671" y="51146"/>
                </a:lnTo>
                <a:lnTo>
                  <a:pt x="23894" y="51276"/>
                </a:lnTo>
                <a:lnTo>
                  <a:pt x="34089" y="51276"/>
                </a:lnTo>
                <a:lnTo>
                  <a:pt x="43738" y="4301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597438" y="5900536"/>
            <a:ext cx="32358" cy="50951"/>
          </a:xfrm>
          <a:custGeom>
            <a:avLst/>
            <a:gdLst/>
            <a:ahLst/>
            <a:cxnLst/>
            <a:rect l="l" t="t" r="r" b="b"/>
            <a:pathLst>
              <a:path w="32358" h="50951">
                <a:moveTo>
                  <a:pt x="17796" y="489"/>
                </a:moveTo>
                <a:lnTo>
                  <a:pt x="140" y="489"/>
                </a:lnTo>
                <a:lnTo>
                  <a:pt x="11369" y="39682"/>
                </a:lnTo>
                <a:lnTo>
                  <a:pt x="12162" y="41817"/>
                </a:lnTo>
                <a:lnTo>
                  <a:pt x="24209" y="50729"/>
                </a:lnTo>
                <a:lnTo>
                  <a:pt x="32358" y="50951"/>
                </a:lnTo>
                <a:lnTo>
                  <a:pt x="17796" y="4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432315" y="2745234"/>
            <a:ext cx="5881662" cy="5602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385"/>
              </a:lnSpc>
              <a:spcBef>
                <a:spcPts val="219"/>
              </a:spcBef>
            </a:pPr>
            <a:r>
              <a:rPr dirty="0" smtClean="0" baseline="3250" sz="6300" spc="0" b="1">
                <a:solidFill>
                  <a:srgbClr val="44536A"/>
                </a:solidFill>
                <a:latin typeface="Calibri"/>
                <a:cs typeface="Calibri"/>
              </a:rPr>
              <a:t>GRAZIE</a:t>
            </a:r>
            <a:r>
              <a:rPr dirty="0" smtClean="0" baseline="3250" sz="6300" spc="-9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mtClean="0" baseline="3250" sz="6300" spc="0" b="1">
                <a:solidFill>
                  <a:srgbClr val="44536A"/>
                </a:solidFill>
                <a:latin typeface="Calibri"/>
                <a:cs typeface="Calibri"/>
              </a:rPr>
              <a:t>PER</a:t>
            </a:r>
            <a:r>
              <a:rPr dirty="0" smtClean="0" baseline="3250" sz="6300" spc="0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mtClean="0" baseline="3250" sz="6300" spc="-309" b="1">
                <a:solidFill>
                  <a:srgbClr val="44536A"/>
                </a:solidFill>
                <a:latin typeface="Calibri"/>
                <a:cs typeface="Calibri"/>
              </a:rPr>
              <a:t>L</a:t>
            </a:r>
            <a:r>
              <a:rPr dirty="0" smtClean="0" baseline="3250" sz="6300" spc="-494" b="1">
                <a:solidFill>
                  <a:srgbClr val="44536A"/>
                </a:solidFill>
                <a:latin typeface="Calibri"/>
                <a:cs typeface="Calibri"/>
              </a:rPr>
              <a:t>’</a:t>
            </a:r>
            <a:r>
              <a:rPr dirty="0" smtClean="0" baseline="3250" sz="6300" spc="-334" b="1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dirty="0" smtClean="0" baseline="3250" sz="6300" spc="44" b="1">
                <a:solidFill>
                  <a:srgbClr val="44536A"/>
                </a:solidFill>
                <a:latin typeface="Calibri"/>
                <a:cs typeface="Calibri"/>
              </a:rPr>
              <a:t>T</a:t>
            </a:r>
            <a:r>
              <a:rPr dirty="0" smtClean="0" baseline="3250" sz="6300" spc="0" b="1">
                <a:solidFill>
                  <a:srgbClr val="44536A"/>
                </a:solidFill>
                <a:latin typeface="Calibri"/>
                <a:cs typeface="Calibri"/>
              </a:rPr>
              <a:t>TEN</a:t>
            </a:r>
            <a:r>
              <a:rPr dirty="0" smtClean="0" baseline="3250" sz="6300" spc="-14" b="1">
                <a:solidFill>
                  <a:srgbClr val="44536A"/>
                </a:solidFill>
                <a:latin typeface="Calibri"/>
                <a:cs typeface="Calibri"/>
              </a:rPr>
              <a:t>Z</a:t>
            </a:r>
            <a:r>
              <a:rPr dirty="0" smtClean="0" baseline="3250" sz="6300" spc="0" b="1">
                <a:solidFill>
                  <a:srgbClr val="44536A"/>
                </a:solidFill>
                <a:latin typeface="Calibri"/>
                <a:cs typeface="Calibri"/>
              </a:rPr>
              <a:t>IONE</a:t>
            </a:r>
            <a:endParaRPr sz="4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57484" y="4004439"/>
            <a:ext cx="2783771" cy="9080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0790" marR="90887" algn="ctr">
              <a:lnSpc>
                <a:spcPts val="3315"/>
              </a:lnSpc>
              <a:spcBef>
                <a:spcPts val="165"/>
              </a:spcBef>
            </a:pPr>
            <a:r>
              <a:rPr dirty="0" smtClean="0" baseline="3467" sz="4725" spc="-314" u="heavy">
                <a:solidFill>
                  <a:srgbClr val="0462C1"/>
                </a:solidFill>
                <a:latin typeface="Calibri"/>
                <a:cs typeface="Calibri"/>
              </a:rPr>
              <a:t>r</a:t>
            </a:r>
            <a:r>
              <a:rPr dirty="0" smtClean="0" baseline="3467" sz="4725" spc="-59" u="heavy">
                <a:solidFill>
                  <a:srgbClr val="0462C1"/>
                </a:solidFill>
                <a:latin typeface="Calibri"/>
                <a:cs typeface="Calibri"/>
                <a:hlinkClick r:id="rId2"/>
              </a:rPr>
              <a:t>.</a:t>
            </a:r>
            <a:r>
              <a:rPr dirty="0" smtClean="0" baseline="3467" sz="4725" spc="0" u="heavy">
                <a:solidFill>
                  <a:srgbClr val="0462C1"/>
                </a:solidFill>
                <a:latin typeface="Calibri"/>
                <a:cs typeface="Calibri"/>
                <a:hlinkClick r:id="rId2"/>
              </a:rPr>
              <a:t>t</a:t>
            </a:r>
            <a:r>
              <a:rPr dirty="0" smtClean="0" baseline="3467" sz="4725" spc="-44" u="heavy">
                <a:solidFill>
                  <a:srgbClr val="0462C1"/>
                </a:solidFill>
                <a:latin typeface="Calibri"/>
                <a:cs typeface="Calibri"/>
                <a:hlinkClick r:id="rId2"/>
              </a:rPr>
              <a:t>r</a:t>
            </a:r>
            <a:r>
              <a:rPr dirty="0" smtClean="0" baseline="3467" sz="4725" spc="-14" u="heavy">
                <a:solidFill>
                  <a:srgbClr val="0462C1"/>
                </a:solidFill>
                <a:latin typeface="Calibri"/>
                <a:cs typeface="Calibri"/>
                <a:hlinkClick r:id="rId2"/>
              </a:rPr>
              <a:t>e</a:t>
            </a:r>
            <a:r>
              <a:rPr dirty="0" smtClean="0" baseline="3467" sz="4725" spc="0" u="heavy">
                <a:solidFill>
                  <a:srgbClr val="0462C1"/>
                </a:solidFill>
                <a:latin typeface="Calibri"/>
                <a:cs typeface="Calibri"/>
                <a:hlinkClick r:id="rId2"/>
              </a:rPr>
              <a:t>v</a:t>
            </a:r>
            <a:r>
              <a:rPr dirty="0" smtClean="0" baseline="3467" sz="4725" spc="4" u="heavy">
                <a:solidFill>
                  <a:srgbClr val="0462C1"/>
                </a:solidFill>
                <a:latin typeface="Calibri"/>
                <a:cs typeface="Calibri"/>
                <a:hlinkClick r:id="rId2"/>
              </a:rPr>
              <a:t>i</a:t>
            </a:r>
            <a:r>
              <a:rPr dirty="0" smtClean="0" baseline="3467" sz="4725" spc="-14" u="heavy">
                <a:solidFill>
                  <a:srgbClr val="0462C1"/>
                </a:solidFill>
                <a:latin typeface="Calibri"/>
                <a:cs typeface="Calibri"/>
                <a:hlinkClick r:id="rId2"/>
              </a:rPr>
              <a:t>s</a:t>
            </a:r>
            <a:r>
              <a:rPr dirty="0" smtClean="0" baseline="3467" sz="4725" spc="0" u="heavy">
                <a:solidFill>
                  <a:srgbClr val="0462C1"/>
                </a:solidFill>
                <a:latin typeface="Calibri"/>
                <a:cs typeface="Calibri"/>
                <a:hlinkClick r:id="rId2"/>
              </a:rPr>
              <a:t>i</a:t>
            </a:r>
            <a:r>
              <a:rPr dirty="0" smtClean="0" baseline="3467" sz="4725" spc="0" u="heavy">
                <a:solidFill>
                  <a:srgbClr val="0462C1"/>
                </a:solidFill>
                <a:latin typeface="Calibri"/>
                <a:cs typeface="Calibri"/>
                <a:hlinkClick r:id="rId2"/>
              </a:rPr>
              <a:t>@i</a:t>
            </a:r>
            <a:r>
              <a:rPr dirty="0" smtClean="0" baseline="3467" sz="4725" spc="0" u="heavy">
                <a:solidFill>
                  <a:srgbClr val="0462C1"/>
                </a:solidFill>
                <a:latin typeface="Calibri"/>
                <a:cs typeface="Calibri"/>
                <a:hlinkClick r:id="rId2"/>
              </a:rPr>
              <a:t>na</a:t>
            </a:r>
            <a:r>
              <a:rPr dirty="0" smtClean="0" baseline="3467" sz="4725" spc="-9" u="heavy">
                <a:solidFill>
                  <a:srgbClr val="0462C1"/>
                </a:solidFill>
                <a:latin typeface="Calibri"/>
                <a:cs typeface="Calibri"/>
                <a:hlinkClick r:id="rId2"/>
              </a:rPr>
              <a:t>i</a:t>
            </a:r>
            <a:r>
              <a:rPr dirty="0" smtClean="0" baseline="3467" sz="4725" spc="0" u="heavy">
                <a:solidFill>
                  <a:srgbClr val="0462C1"/>
                </a:solidFill>
                <a:latin typeface="Calibri"/>
                <a:cs typeface="Calibri"/>
                <a:hlinkClick r:id="rId2"/>
              </a:rPr>
              <a:t>l</a:t>
            </a:r>
            <a:r>
              <a:rPr dirty="0" smtClean="0" baseline="3467" sz="4725" spc="0" u="heavy">
                <a:solidFill>
                  <a:srgbClr val="0462C1"/>
                </a:solidFill>
                <a:latin typeface="Calibri"/>
                <a:cs typeface="Calibri"/>
                <a:hlinkClick r:id="rId2"/>
              </a:rPr>
              <a:t>.i</a:t>
            </a:r>
            <a:r>
              <a:rPr dirty="0" smtClean="0" baseline="3467" sz="4725" spc="0" u="heavy">
                <a:solidFill>
                  <a:srgbClr val="0462C1"/>
                </a:solidFill>
                <a:latin typeface="Calibri"/>
                <a:cs typeface="Calibri"/>
                <a:hlinkClick r:id="rId2"/>
              </a:rPr>
              <a:t>t</a:t>
            </a:r>
            <a:endParaRPr sz="3150">
              <a:latin typeface="Calibri"/>
              <a:cs typeface="Calibri"/>
            </a:endParaRPr>
          </a:p>
          <a:p>
            <a:pPr algn="ctr">
              <a:lnSpc>
                <a:spcPts val="3790"/>
              </a:lnSpc>
              <a:spcBef>
                <a:spcPts val="23"/>
              </a:spcBef>
            </a:pPr>
            <a:r>
              <a:rPr dirty="0" smtClean="0" baseline="1733" sz="4725" spc="-284">
                <a:solidFill>
                  <a:srgbClr val="44536A"/>
                </a:solidFill>
                <a:latin typeface="Calibri"/>
                <a:cs typeface="Calibri"/>
              </a:rPr>
              <a:t>T</a:t>
            </a:r>
            <a:r>
              <a:rPr dirty="0" smtClean="0" baseline="1733" sz="4725" spc="0">
                <a:solidFill>
                  <a:srgbClr val="44536A"/>
                </a:solidFill>
                <a:latin typeface="Calibri"/>
                <a:cs typeface="Calibri"/>
              </a:rPr>
              <a:t>el</a:t>
            </a:r>
            <a:r>
              <a:rPr dirty="0" smtClean="0" baseline="1733" sz="4725" spc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mtClean="0" baseline="1733" sz="4725" spc="0">
                <a:solidFill>
                  <a:srgbClr val="44536A"/>
                </a:solidFill>
                <a:latin typeface="Calibri"/>
                <a:cs typeface="Calibri"/>
              </a:rPr>
              <a:t>06/94191264</a:t>
            </a:r>
            <a:endParaRPr sz="31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60777" y="6458127"/>
            <a:ext cx="709112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5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1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/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</a:t>
            </a:r>
            <a:r>
              <a:rPr dirty="0" smtClean="0" sz="850" spc="5">
                <a:solidFill>
                  <a:srgbClr val="002D5D"/>
                </a:solidFill>
                <a:latin typeface="Verdana"/>
                <a:cs typeface="Verdana"/>
              </a:rPr>
              <a:t>0</a:t>
            </a: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21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23872" y="6458127"/>
            <a:ext cx="183661" cy="136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sz="850" spc="0">
                <a:solidFill>
                  <a:srgbClr val="002D5D"/>
                </a:solidFill>
                <a:latin typeface="Verdana"/>
                <a:cs typeface="Verdana"/>
              </a:rPr>
              <a:t>25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08968" y="5854248"/>
            <a:ext cx="351499" cy="749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xsi="http://www.w3.org/2001/XMLSchema-instance"/>
</file>