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72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54516E-20B1-4245-9C5A-7116A0E4B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5C609B2-B2E3-484C-B1FE-4592F0A65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F29E90-DECB-47DB-99A9-0D7FA8B59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F395F9-CA0E-4AA6-BE68-CE6A78CB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CFACE7-1FC8-41C1-B8B3-BE2BCA7F1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8706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6AE335-6C5B-4F53-9E82-BDC2C043D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EC2AD9-FED7-4673-AB39-7825CF114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7CA07A-7E05-46FC-99ED-A8EAFE864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5A39C1-3DB7-4FA7-8E3A-336A475E4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9402D3-A5F0-4786-97E2-CB1BD082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258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7E7185-BE68-4D06-913A-E25153466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C23B75-79BA-4750-B7AC-9D2258410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17B8DD-0D6C-426E-9F6F-C172FC55B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030968A-C337-4BB7-B038-FA8404448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693829D-49C6-402A-9F58-EB1185DAA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770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25D521-CF16-4BE8-9624-F2A03D393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859A68-AC41-4270-A26D-4603820B1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2EE4A3D-DA74-4D45-B493-4348F3FF7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2BC50F-155F-4570-AD63-B8781584F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ED63BA0-BBAF-4161-8CA7-411854032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202095-6A73-40FE-B716-8B7D62F60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155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8A9447-5AE8-4EC7-8218-32CC578A6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A7DEFF-0997-4D9E-8375-FE5A95E74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DAD9AF7-7F90-4291-B345-70FF9068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A584BC5-CF42-4054-B362-2A4E62497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1C9A98E-8911-48E4-AA73-BCD31CC784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6FB0CD1-28BE-4F9B-AD40-3685DB6CC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D093DEF-027C-4F39-BEF1-2F835469C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54126AC-D89D-4FD4-9B9F-D10E6105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052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5A6963-6675-47EE-AB28-B779AE7F5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9C79345-4E9D-4A1F-BBB1-950B54A6E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D416266-961A-4253-9BE9-BB93F7467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D8A4441-C926-4A40-A3CB-CF0A6C6EB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73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D9E95E2-9492-4FDE-9524-781C7DB11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46E9AD6-4110-445D-9558-210A69973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9DB764-E49C-4C74-8137-442BDAF74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57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5034EB-6DFB-48BD-9834-36D8C8CE8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7B5682-5978-48AA-9A4B-58A3E9100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C4C7221-7DB2-4D31-BB8C-67394319F2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E73F4FA-7E10-449A-88E4-E3300027E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0FB232-E234-4148-87A9-23B8C644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A6FD84-DA47-4671-84BE-9862352F2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1944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A39E8B-F588-4B12-B21C-63F25F3DB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8C69F3F-003A-4380-8094-2EEFBBD477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D7E5942-6ACB-4D38-AC0F-7F37A7F1A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566A175-5130-4BA2-A4EA-69CB15A11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5603137-4F5F-4F18-8ACE-9D19B24D2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72BBECF-3179-4D1A-BF36-E11AC35E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256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7F0A2A-4643-4572-8B95-526B19D3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C9FB8C8-E65F-487F-A66A-CACAA3B57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2145C3-3084-4031-8632-5A66A7F2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98C090-684D-44FA-A473-7C79D51AB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22FD3B-883D-4A92-9201-6A75B8CD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6761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8209E9B-4200-4EE7-BB4F-7A2CE509D7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10BE04F-5FA1-4EBD-85BF-5C0A541F0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4E0887A-FA1C-4197-93EF-ED24EB930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9F518C-0C89-4295-9040-CD3DE480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459266-BF3F-48A9-8C29-84FE72D4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070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D4BD7BE-82FD-475C-A140-6A173DA6C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138B39-B217-47B7-B06F-4E70C5048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6F61B9-7811-4AA6-8FD1-9BCA12595F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BD542-94CF-4746-88EB-C0CBAF454095}" type="datetimeFigureOut">
              <a:rPr lang="it-IT" smtClean="0"/>
              <a:t>19/04/2022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ADC4CB-CBDE-45B8-B3D3-1A8A6596C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BC0A02-5081-48E9-83EF-0A28569D2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BBC40-1CC4-424E-B618-F593BBC256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0961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aifos.org/inst/aifos/public/data/general/files/normativa/infografiche_Nuovo-decreto-antincendio-D.M.-02-09-2021_00_completo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06452C-1325-420C-A9FF-0F03C5FF4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/>
              <a:t>D.M. 02 settembre 2021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C2D8994-6BC1-45D3-B795-7F061B7C29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Criteri per la gestione dei luoghi di lavoro in esercizio ed in emergenza e caratteristiche dello specifico servizio di prevenzione e protezione antincendio, ai sensi dell’articolo 46, comma 3, lettera a), punto 4 e lettera b) del decreto legislativo 9 aprile 2008, n. 81</a:t>
            </a:r>
          </a:p>
        </p:txBody>
      </p:sp>
      <p:pic>
        <p:nvPicPr>
          <p:cNvPr id="1026" name="Picture 2" descr="Pratiche prevenzione incendi per aziende | AL ENGINEERING">
            <a:extLst>
              <a:ext uri="{FF2B5EF4-FFF2-40B4-BE49-F238E27FC236}">
                <a16:creationId xmlns:a16="http://schemas.microsoft.com/office/drawing/2014/main" id="{2B5D6E99-CE24-47E8-A141-B109635A2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1" y="883222"/>
            <a:ext cx="27051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rso Antincendio rischio basso | Abacus Italia">
            <a:extLst>
              <a:ext uri="{FF2B5EF4-FFF2-40B4-BE49-F238E27FC236}">
                <a16:creationId xmlns:a16="http://schemas.microsoft.com/office/drawing/2014/main" id="{3C5BFDBF-4215-4713-B841-EE7B35754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349" y="116040"/>
            <a:ext cx="2861561" cy="286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uroestintori: vendita e manutenzione dispositivi antincendio">
            <a:extLst>
              <a:ext uri="{FF2B5EF4-FFF2-40B4-BE49-F238E27FC236}">
                <a16:creationId xmlns:a16="http://schemas.microsoft.com/office/drawing/2014/main" id="{B597330E-9C35-44B7-A071-BCB870203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56" y="829341"/>
            <a:ext cx="4211885" cy="315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93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56311E21-2EE6-443B-991D-B65BF35BB0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96" y="287338"/>
            <a:ext cx="11237373" cy="6396601"/>
          </a:xfrm>
        </p:spPr>
      </p:pic>
      <p:pic>
        <p:nvPicPr>
          <p:cNvPr id="2050" name="Picture 2" descr="CORSO ONLINE - Addetto Antincendio - 4 ore [CORSI ONLINE] 87.84EUR :  Microdesign.tv, Formazione e Consulenza">
            <a:extLst>
              <a:ext uri="{FF2B5EF4-FFF2-40B4-BE49-F238E27FC236}">
                <a16:creationId xmlns:a16="http://schemas.microsoft.com/office/drawing/2014/main" id="{668E7DC6-AB70-46FF-AC26-8E6A9125C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8" y="5416414"/>
            <a:ext cx="142875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8478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102D3ECB-FD0C-4BFF-98B7-C8CB3D021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49" y="580221"/>
            <a:ext cx="11085946" cy="6005206"/>
          </a:xfrm>
        </p:spPr>
      </p:pic>
      <p:pic>
        <p:nvPicPr>
          <p:cNvPr id="3076" name="Picture 4" descr="Euroestintori: vendita e manutenzione dispositivi antincendio">
            <a:extLst>
              <a:ext uri="{FF2B5EF4-FFF2-40B4-BE49-F238E27FC236}">
                <a16:creationId xmlns:a16="http://schemas.microsoft.com/office/drawing/2014/main" id="{417A56DA-9EC8-4244-9228-2908849A1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13" y="0"/>
            <a:ext cx="4074867" cy="305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58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B7BDC905-55B5-4DDD-A57A-A2EB97F5B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78" y="334678"/>
            <a:ext cx="10768568" cy="5842285"/>
          </a:xfrm>
        </p:spPr>
      </p:pic>
      <p:pic>
        <p:nvPicPr>
          <p:cNvPr id="4098" name="Picture 2" descr="Corsi in aula ANTINCENDIO - Pag 1">
            <a:extLst>
              <a:ext uri="{FF2B5EF4-FFF2-40B4-BE49-F238E27FC236}">
                <a16:creationId xmlns:a16="http://schemas.microsoft.com/office/drawing/2014/main" id="{CF49D852-6B7D-479E-AD8E-D0DFF76B0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768" y="208873"/>
            <a:ext cx="1166256" cy="116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uroestintori: vendita e manutenzione dispositivi antincendio">
            <a:extLst>
              <a:ext uri="{FF2B5EF4-FFF2-40B4-BE49-F238E27FC236}">
                <a16:creationId xmlns:a16="http://schemas.microsoft.com/office/drawing/2014/main" id="{2DF780E2-8705-4559-A5F7-8FB6CA263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343" y="4785514"/>
            <a:ext cx="2763395" cy="206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483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8BBD3D50-B14D-4DD0-B7FC-FAC26BD51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7" y="611666"/>
            <a:ext cx="10680378" cy="5565297"/>
          </a:xfrm>
        </p:spPr>
      </p:pic>
      <p:pic>
        <p:nvPicPr>
          <p:cNvPr id="5122" name="Picture 2" descr="Manutenzione antincendio - Obiettivo Ambiente">
            <a:extLst>
              <a:ext uri="{FF2B5EF4-FFF2-40B4-BE49-F238E27FC236}">
                <a16:creationId xmlns:a16="http://schemas.microsoft.com/office/drawing/2014/main" id="{FD1A3205-0390-4566-9CFC-F1B1A77A9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109" y="3796848"/>
            <a:ext cx="3500491" cy="335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791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72FE6CC-3247-4D07-A477-CE352F411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86" y="751943"/>
            <a:ext cx="9638483" cy="5772314"/>
          </a:xfrm>
        </p:spPr>
      </p:pic>
      <p:pic>
        <p:nvPicPr>
          <p:cNvPr id="6148" name="Picture 4" descr="Antincendio">
            <a:extLst>
              <a:ext uri="{FF2B5EF4-FFF2-40B4-BE49-F238E27FC236}">
                <a16:creationId xmlns:a16="http://schemas.microsoft.com/office/drawing/2014/main" id="{278BDF62-C6D0-4B6E-AD6E-4CF6FF608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344" y="5152203"/>
            <a:ext cx="1851517" cy="166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63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0EB60502-A079-4B8C-AE6B-548FB77BC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897" y="246234"/>
            <a:ext cx="9441063" cy="6326305"/>
          </a:xfrm>
        </p:spPr>
      </p:pic>
    </p:spTree>
    <p:extLst>
      <p:ext uri="{BB962C8B-B14F-4D97-AF65-F5344CB8AC3E}">
        <p14:creationId xmlns:p14="http://schemas.microsoft.com/office/powerpoint/2010/main" val="2350104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1E30B8A-9820-481F-8930-86325B77D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725" y="318954"/>
            <a:ext cx="9185774" cy="6425326"/>
          </a:xfrm>
        </p:spPr>
      </p:pic>
    </p:spTree>
    <p:extLst>
      <p:ext uri="{BB962C8B-B14F-4D97-AF65-F5344CB8AC3E}">
        <p14:creationId xmlns:p14="http://schemas.microsoft.com/office/powerpoint/2010/main" val="2996817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0AB569-E092-4C2C-9C51-44B915C83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dirty="0"/>
              <a:t>Fonte e autore dell’infografica dalla quale sono tratte queste semplici slide che la riprendono integralmente: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6000" b="1" dirty="0"/>
              <a:t>AIFOS</a:t>
            </a:r>
          </a:p>
          <a:p>
            <a:pPr marL="0" indent="0" algn="ctr">
              <a:buNone/>
            </a:pPr>
            <a:r>
              <a:rPr lang="it-IT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Associazione Italiana Formatori ed Operatori della Sicurezza sul Lavoro</a:t>
            </a:r>
          </a:p>
          <a:p>
            <a:pPr marL="0" indent="0" algn="ctr">
              <a:buNone/>
            </a:pPr>
            <a:r>
              <a:rPr lang="it-IT" sz="2000" dirty="0">
                <a:solidFill>
                  <a:srgbClr val="333333"/>
                </a:solidFill>
                <a:latin typeface="Arial" panose="020B0604020202020204" pitchFamily="34" charset="0"/>
              </a:rPr>
              <a:t>Link infografica</a:t>
            </a:r>
          </a:p>
          <a:p>
            <a:pPr marL="0" indent="0" algn="ctr">
              <a:buNone/>
            </a:pPr>
            <a:r>
              <a:rPr lang="it-IT" sz="1400" dirty="0">
                <a:hlinkClick r:id="rId2"/>
              </a:rPr>
              <a:t>infografiche_Nuovo-decreto-antincendio-D.M.-02-09-2021_00_completo.pdf (aifos.org)</a:t>
            </a:r>
            <a:endParaRPr lang="it-IT" sz="20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it-IT" sz="20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it-IT" sz="6000" b="1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7172" name="Picture 4" descr="Euroestintori: vendita e manutenzione dispositivi antincendio">
            <a:extLst>
              <a:ext uri="{FF2B5EF4-FFF2-40B4-BE49-F238E27FC236}">
                <a16:creationId xmlns:a16="http://schemas.microsoft.com/office/drawing/2014/main" id="{87A26C63-1EE5-4AFE-8F64-83555C9F0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266" y="2135146"/>
            <a:ext cx="3795901" cy="284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070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102</Words>
  <Application>Microsoft Office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di Office</vt:lpstr>
      <vt:lpstr>D.M. 02 settembre 2021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D.M. 02 settembre 2021</dc:title>
  <dc:creator>PAOLO BENNI</dc:creator>
  <cp:lastModifiedBy>PAOLO BENNI</cp:lastModifiedBy>
  <cp:revision>2</cp:revision>
  <dcterms:created xsi:type="dcterms:W3CDTF">2022-04-19T14:28:07Z</dcterms:created>
  <dcterms:modified xsi:type="dcterms:W3CDTF">2022-04-19T14:44:00Z</dcterms:modified>
</cp:coreProperties>
</file>